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3.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5"/>
    <p:sldMasterId id="2147483670" r:id="rId6"/>
    <p:sldMasterId id="2147483690" r:id="rId7"/>
  </p:sldMasterIdLst>
  <p:notesMasterIdLst>
    <p:notesMasterId r:id="rId58"/>
  </p:notesMasterIdLst>
  <p:sldIdLst>
    <p:sldId id="259" r:id="rId8"/>
    <p:sldId id="1516" r:id="rId9"/>
    <p:sldId id="1449" r:id="rId10"/>
    <p:sldId id="1517" r:id="rId11"/>
    <p:sldId id="272" r:id="rId12"/>
    <p:sldId id="1485" r:id="rId13"/>
    <p:sldId id="1468" r:id="rId14"/>
    <p:sldId id="284" r:id="rId15"/>
    <p:sldId id="1472" r:id="rId16"/>
    <p:sldId id="1492" r:id="rId17"/>
    <p:sldId id="1450" r:id="rId18"/>
    <p:sldId id="1447" r:id="rId19"/>
    <p:sldId id="280" r:id="rId20"/>
    <p:sldId id="278" r:id="rId21"/>
    <p:sldId id="281" r:id="rId22"/>
    <p:sldId id="1494" r:id="rId23"/>
    <p:sldId id="1467" r:id="rId24"/>
    <p:sldId id="269" r:id="rId25"/>
    <p:sldId id="1466" r:id="rId26"/>
    <p:sldId id="1486" r:id="rId27"/>
    <p:sldId id="1488" r:id="rId28"/>
    <p:sldId id="1495" r:id="rId29"/>
    <p:sldId id="1469" r:id="rId30"/>
    <p:sldId id="1455" r:id="rId31"/>
    <p:sldId id="1489" r:id="rId32"/>
    <p:sldId id="1496" r:id="rId33"/>
    <p:sldId id="1508" r:id="rId34"/>
    <p:sldId id="1498" r:id="rId35"/>
    <p:sldId id="1507" r:id="rId36"/>
    <p:sldId id="1499" r:id="rId37"/>
    <p:sldId id="1500" r:id="rId38"/>
    <p:sldId id="1490" r:id="rId39"/>
    <p:sldId id="1509" r:id="rId40"/>
    <p:sldId id="1510" r:id="rId41"/>
    <p:sldId id="1511" r:id="rId42"/>
    <p:sldId id="1506" r:id="rId43"/>
    <p:sldId id="1491" r:id="rId44"/>
    <p:sldId id="1457" r:id="rId45"/>
    <p:sldId id="1460" r:id="rId46"/>
    <p:sldId id="1512" r:id="rId47"/>
    <p:sldId id="1501" r:id="rId48"/>
    <p:sldId id="1461" r:id="rId49"/>
    <p:sldId id="1465" r:id="rId50"/>
    <p:sldId id="1513" r:id="rId51"/>
    <p:sldId id="1514" r:id="rId52"/>
    <p:sldId id="1453" r:id="rId53"/>
    <p:sldId id="1464" r:id="rId54"/>
    <p:sldId id="1446" r:id="rId55"/>
    <p:sldId id="1515" r:id="rId56"/>
    <p:sldId id="274" r:id="rId57"/>
  </p:sldIdLst>
  <p:sldSz cx="12192000" cy="6858000"/>
  <p:notesSz cx="6858000" cy="9144000"/>
  <p:embeddedFontLst>
    <p:embeddedFont>
      <p:font typeface="Calibri" panose="020F0502020204030204" pitchFamily="34" charset="0"/>
      <p:regular r:id="rId59"/>
      <p:bold r:id="rId60"/>
      <p:italic r:id="rId61"/>
      <p:boldItalic r:id="rId62"/>
    </p:embeddedFont>
    <p:embeddedFont>
      <p:font typeface="Gill Sans MT" panose="020B0502020104020203" pitchFamily="34" charset="77"/>
      <p:regular r:id="rId63"/>
      <p:bold r:id="rId64"/>
      <p:italic r:id="rId65"/>
      <p:boldItalic r:id="rId66"/>
    </p:embeddedFont>
    <p:embeddedFont>
      <p:font typeface="Segoe UI" panose="020B0502040204020203" pitchFamily="34" charset="0"/>
      <p:regular r:id="rId67"/>
      <p:bold r:id="rId68"/>
      <p:italic r:id="rId69"/>
      <p:boldItalic r:id="rId70"/>
    </p:embeddedFont>
    <p:embeddedFont>
      <p:font typeface="Wingdings 3" pitchFamily="2" charset="2"/>
      <p:regular r:id="rId7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mon, Darcee" initials="SD" lastIdx="16" clrIdx="0">
    <p:extLst>
      <p:ext uri="{19B8F6BF-5375-455C-9EA6-DF929625EA0E}">
        <p15:presenceInfo xmlns:p15="http://schemas.microsoft.com/office/powerpoint/2012/main" userId="S::dsimon@air.org::6b22f4de-a2a4-46b1-90d9-60bbd7383efd" providerId="AD"/>
      </p:ext>
    </p:extLst>
  </p:cmAuthor>
  <p:cmAuthor id="2" name="Sullivan, Gretchen" initials="SG" lastIdx="11" clrIdx="1">
    <p:extLst>
      <p:ext uri="{19B8F6BF-5375-455C-9EA6-DF929625EA0E}">
        <p15:presenceInfo xmlns:p15="http://schemas.microsoft.com/office/powerpoint/2012/main" userId="S::gsullivan@air.org::1fe3a56a-c5af-4153-917d-eb593642ddf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14257"/>
    <a:srgbClr val="00162E"/>
    <a:srgbClr val="5DB5B6"/>
    <a:srgbClr val="0F6A6B"/>
    <a:srgbClr val="9DADB5"/>
    <a:srgbClr val="5F6862"/>
    <a:srgbClr val="535355"/>
    <a:srgbClr val="B4431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54435B8-5DE1-4FA0-9A7F-163FED88F04A}" v="73" dt="2022-06-17T17:41:14.90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64" autoAdjust="0"/>
    <p:restoredTop sz="60061" autoAdjust="0"/>
  </p:normalViewPr>
  <p:slideViewPr>
    <p:cSldViewPr snapToGrid="0">
      <p:cViewPr varScale="1">
        <p:scale>
          <a:sx n="66" d="100"/>
          <a:sy n="66" d="100"/>
        </p:scale>
        <p:origin x="1248" y="176"/>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font" Target="fonts/font5.fntdata"/><Relationship Id="rId68" Type="http://schemas.openxmlformats.org/officeDocument/2006/relationships/font" Target="fonts/font10.fntdata"/><Relationship Id="rId16" Type="http://schemas.openxmlformats.org/officeDocument/2006/relationships/slide" Target="slides/slide9.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notesMaster" Target="notesMasters/notesMaster1.xml"/><Relationship Id="rId66" Type="http://schemas.openxmlformats.org/officeDocument/2006/relationships/font" Target="fonts/font8.fntdata"/><Relationship Id="rId74" Type="http://schemas.openxmlformats.org/officeDocument/2006/relationships/viewProps" Target="viewProps.xml"/><Relationship Id="rId5" Type="http://schemas.openxmlformats.org/officeDocument/2006/relationships/slideMaster" Target="slideMasters/slideMaster1.xml"/><Relationship Id="rId61" Type="http://schemas.openxmlformats.org/officeDocument/2006/relationships/font" Target="fonts/font3.fntdata"/><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font" Target="fonts/font6.fntdata"/><Relationship Id="rId69" Type="http://schemas.openxmlformats.org/officeDocument/2006/relationships/font" Target="fonts/font11.fntdata"/><Relationship Id="rId77" Type="http://schemas.microsoft.com/office/2015/10/relationships/revisionInfo" Target="revisionInfo.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font" Target="fonts/font1.fntdata"/><Relationship Id="rId67" Type="http://schemas.openxmlformats.org/officeDocument/2006/relationships/font" Target="fonts/font9.fntdata"/><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font" Target="fonts/font4.fntdata"/><Relationship Id="rId70" Type="http://schemas.openxmlformats.org/officeDocument/2006/relationships/font" Target="fonts/font12.fntdata"/><Relationship Id="rId75"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font" Target="fonts/font2.fntdata"/><Relationship Id="rId65" Type="http://schemas.openxmlformats.org/officeDocument/2006/relationships/font" Target="fonts/font7.fntdata"/><Relationship Id="rId73"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tableStyles" Target="tableStyles.xml"/><Relationship Id="rId7" Type="http://schemas.openxmlformats.org/officeDocument/2006/relationships/slideMaster" Target="slideMasters/slideMaster3.xml"/><Relationship Id="rId71" Type="http://schemas.openxmlformats.org/officeDocument/2006/relationships/font" Target="fonts/font13.fntdata"/><Relationship Id="rId2" Type="http://schemas.openxmlformats.org/officeDocument/2006/relationships/customXml" Target="../customXml/item2.xml"/><Relationship Id="rId29" Type="http://schemas.openxmlformats.org/officeDocument/2006/relationships/slide" Target="slides/slide22.xml"/></Relationships>
</file>

<file path=ppt/diagrams/_rels/data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ata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4" Type="http://schemas.openxmlformats.org/officeDocument/2006/relationships/image" Target="../media/image20.svg"/></Relationships>
</file>

<file path=ppt/diagrams/_rels/data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diagrams/_rels/data5.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image" Target="../media/image36.sv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30.svg"/><Relationship Id="rId11" Type="http://schemas.openxmlformats.org/officeDocument/2006/relationships/image" Target="../media/image35.png"/><Relationship Id="rId5" Type="http://schemas.openxmlformats.org/officeDocument/2006/relationships/image" Target="../media/image29.png"/><Relationship Id="rId10" Type="http://schemas.openxmlformats.org/officeDocument/2006/relationships/image" Target="../media/image34.svg"/><Relationship Id="rId4" Type="http://schemas.openxmlformats.org/officeDocument/2006/relationships/image" Target="../media/image28.svg"/><Relationship Id="rId9" Type="http://schemas.openxmlformats.org/officeDocument/2006/relationships/image" Target="../media/image33.png"/></Relationships>
</file>

<file path=ppt/diagrams/_rels/data9.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svg"/><Relationship Id="rId1" Type="http://schemas.openxmlformats.org/officeDocument/2006/relationships/image" Target="../media/image37.png"/><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40.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4" Type="http://schemas.openxmlformats.org/officeDocument/2006/relationships/image" Target="../media/image20.svg"/></Relationships>
</file>

<file path=ppt/diagrams/_rels/drawing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diagrams/_rels/drawing5.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image" Target="../media/image36.sv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30.svg"/><Relationship Id="rId11" Type="http://schemas.openxmlformats.org/officeDocument/2006/relationships/image" Target="../media/image35.png"/><Relationship Id="rId5" Type="http://schemas.openxmlformats.org/officeDocument/2006/relationships/image" Target="../media/image29.png"/><Relationship Id="rId10" Type="http://schemas.openxmlformats.org/officeDocument/2006/relationships/image" Target="../media/image34.svg"/><Relationship Id="rId4" Type="http://schemas.openxmlformats.org/officeDocument/2006/relationships/image" Target="../media/image28.svg"/><Relationship Id="rId9" Type="http://schemas.openxmlformats.org/officeDocument/2006/relationships/image" Target="../media/image33.png"/></Relationships>
</file>

<file path=ppt/diagrams/_rels/drawing9.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svg"/><Relationship Id="rId1" Type="http://schemas.openxmlformats.org/officeDocument/2006/relationships/image" Target="../media/image37.png"/><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40.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DE7217-A9CC-42C2-B1B6-AD685573F6CC}"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CD47E487-FC71-4DB9-B7AA-A31B2082C467}">
      <dgm:prSet phldrT="[Text]"/>
      <dgm:spPr/>
      <dgm:t>
        <a:bodyPr/>
        <a:lstStyle/>
        <a:p>
          <a:r>
            <a:rPr lang="en-US" b="1"/>
            <a:t>Comprehensive Center</a:t>
          </a:r>
          <a:endParaRPr lang="en-US"/>
        </a:p>
      </dgm:t>
    </dgm:pt>
    <dgm:pt modelId="{2BE67F29-47F3-4E9F-A740-379C8159E9C3}" type="parTrans" cxnId="{D00063DD-15E4-4EA2-9FE5-9A52B3052505}">
      <dgm:prSet/>
      <dgm:spPr/>
      <dgm:t>
        <a:bodyPr/>
        <a:lstStyle/>
        <a:p>
          <a:endParaRPr lang="en-US"/>
        </a:p>
      </dgm:t>
    </dgm:pt>
    <dgm:pt modelId="{1B136D1F-0748-4C3E-AE5B-52F3EB6A0E80}" type="sibTrans" cxnId="{D00063DD-15E4-4EA2-9FE5-9A52B3052505}">
      <dgm:prSet/>
      <dgm:spPr/>
      <dgm:t>
        <a:bodyPr/>
        <a:lstStyle/>
        <a:p>
          <a:endParaRPr lang="en-US"/>
        </a:p>
      </dgm:t>
    </dgm:pt>
    <dgm:pt modelId="{7F39385E-ACA4-4627-8366-DF8163DF57B5}">
      <dgm:prSet/>
      <dgm:spPr/>
      <dgm:t>
        <a:bodyPr/>
        <a:lstStyle/>
        <a:p>
          <a:r>
            <a:rPr lang="en-US" b="1"/>
            <a:t>Satellite Center</a:t>
          </a:r>
          <a:endParaRPr lang="en-US"/>
        </a:p>
      </dgm:t>
    </dgm:pt>
    <dgm:pt modelId="{DA8BA38F-B5FD-419F-B473-D0B3857EBC9C}" type="parTrans" cxnId="{C32D21CC-0889-4AF1-85F6-31B84B85B514}">
      <dgm:prSet/>
      <dgm:spPr/>
      <dgm:t>
        <a:bodyPr/>
        <a:lstStyle/>
        <a:p>
          <a:endParaRPr lang="en-US"/>
        </a:p>
      </dgm:t>
    </dgm:pt>
    <dgm:pt modelId="{86F6B199-EE59-46E9-86C6-646466C904D1}" type="sibTrans" cxnId="{C32D21CC-0889-4AF1-85F6-31B84B85B514}">
      <dgm:prSet/>
      <dgm:spPr/>
      <dgm:t>
        <a:bodyPr/>
        <a:lstStyle/>
        <a:p>
          <a:endParaRPr lang="en-US"/>
        </a:p>
      </dgm:t>
    </dgm:pt>
    <dgm:pt modelId="{3E48733A-F9D3-42B2-92AD-2DA0206D16D6}">
      <dgm:prSet/>
      <dgm:spPr/>
      <dgm:t>
        <a:bodyPr/>
        <a:lstStyle/>
        <a:p>
          <a:r>
            <a:rPr lang="en-US" b="1"/>
            <a:t>Affiliated Center</a:t>
          </a:r>
          <a:endParaRPr lang="en-US"/>
        </a:p>
      </dgm:t>
    </dgm:pt>
    <dgm:pt modelId="{024C232C-6B09-4867-9101-8680BBB40239}" type="sibTrans" cxnId="{019DC0B6-A212-4853-ACDC-590B22C66441}">
      <dgm:prSet/>
      <dgm:spPr/>
      <dgm:t>
        <a:bodyPr/>
        <a:lstStyle/>
        <a:p>
          <a:endParaRPr lang="en-US"/>
        </a:p>
      </dgm:t>
    </dgm:pt>
    <dgm:pt modelId="{1F3062FE-7A8A-4E8A-88A7-8AB795A779E7}" type="parTrans" cxnId="{019DC0B6-A212-4853-ACDC-590B22C66441}">
      <dgm:prSet/>
      <dgm:spPr/>
      <dgm:t>
        <a:bodyPr/>
        <a:lstStyle/>
        <a:p>
          <a:endParaRPr lang="en-US"/>
        </a:p>
      </dgm:t>
    </dgm:pt>
    <dgm:pt modelId="{9D61A2C5-FF84-4B01-BC17-D115787E168B}">
      <dgm:prSet phldrT="[Text]"/>
      <dgm:spPr/>
      <dgm:t>
        <a:bodyPr/>
        <a:lstStyle/>
        <a:p>
          <a:r>
            <a:rPr lang="en-US"/>
            <a:t>Titles I and III are present full time with one other core partner present at least part time, and center provides access to all programs, services, and activities of partners not located in the center. Certification required.</a:t>
          </a:r>
        </a:p>
      </dgm:t>
    </dgm:pt>
    <dgm:pt modelId="{9F4DD2DD-5E6A-4612-AD93-9ED800128F9C}" type="parTrans" cxnId="{7CE45FAC-2283-48F5-B1E3-077DCAB2617C}">
      <dgm:prSet/>
      <dgm:spPr/>
      <dgm:t>
        <a:bodyPr/>
        <a:lstStyle/>
        <a:p>
          <a:endParaRPr lang="en-US"/>
        </a:p>
      </dgm:t>
    </dgm:pt>
    <dgm:pt modelId="{54F2949B-8C3B-4800-BC1C-5BD66C942552}" type="sibTrans" cxnId="{7CE45FAC-2283-48F5-B1E3-077DCAB2617C}">
      <dgm:prSet/>
      <dgm:spPr/>
      <dgm:t>
        <a:bodyPr/>
        <a:lstStyle/>
        <a:p>
          <a:endParaRPr lang="en-US"/>
        </a:p>
      </dgm:t>
    </dgm:pt>
    <dgm:pt modelId="{26DEFA72-56C2-4689-93D6-BE81FD0E8217}">
      <dgm:prSet/>
      <dgm:spPr/>
      <dgm:t>
        <a:bodyPr/>
        <a:lstStyle/>
        <a:p>
          <a:r>
            <a:rPr lang="en-US"/>
            <a:t>Two or more core partners with at least one of the core partners present on a full-time basis. Certification required.</a:t>
          </a:r>
        </a:p>
      </dgm:t>
    </dgm:pt>
    <dgm:pt modelId="{BC8BCFD2-6604-451C-BBA5-9810EB084BE5}" type="parTrans" cxnId="{ED258F65-0B72-48E5-837C-051DBDE0322B}">
      <dgm:prSet/>
      <dgm:spPr/>
      <dgm:t>
        <a:bodyPr/>
        <a:lstStyle/>
        <a:p>
          <a:endParaRPr lang="en-US"/>
        </a:p>
      </dgm:t>
    </dgm:pt>
    <dgm:pt modelId="{7DF2027B-53BF-4A08-ACFD-16D9565CEC53}" type="sibTrans" cxnId="{ED258F65-0B72-48E5-837C-051DBDE0322B}">
      <dgm:prSet/>
      <dgm:spPr/>
      <dgm:t>
        <a:bodyPr/>
        <a:lstStyle/>
        <a:p>
          <a:endParaRPr lang="en-US"/>
        </a:p>
      </dgm:t>
    </dgm:pt>
    <dgm:pt modelId="{579ADDCF-B782-4211-A320-8F4614F79EF4}">
      <dgm:prSet/>
      <dgm:spPr/>
      <dgm:t>
        <a:bodyPr/>
        <a:lstStyle/>
        <a:p>
          <a:r>
            <a:rPr lang="en-US"/>
            <a:t>Any location where one core or required partner is present on a permanent basis. Title I and Title III are not eligible to have stand-alone offices or be Satellite Centers. Certification not required.</a:t>
          </a:r>
        </a:p>
      </dgm:t>
    </dgm:pt>
    <dgm:pt modelId="{C42D9915-0900-4BDF-8EFF-C934BE0A9E1A}" type="parTrans" cxnId="{63C4C218-EB9B-40A8-BBE3-E0B5EC8D49A3}">
      <dgm:prSet/>
      <dgm:spPr/>
      <dgm:t>
        <a:bodyPr/>
        <a:lstStyle/>
        <a:p>
          <a:endParaRPr lang="en-US"/>
        </a:p>
      </dgm:t>
    </dgm:pt>
    <dgm:pt modelId="{3A4A340F-C42A-4170-81A3-139F13F191C4}" type="sibTrans" cxnId="{63C4C218-EB9B-40A8-BBE3-E0B5EC8D49A3}">
      <dgm:prSet/>
      <dgm:spPr/>
      <dgm:t>
        <a:bodyPr/>
        <a:lstStyle/>
        <a:p>
          <a:endParaRPr lang="en-US"/>
        </a:p>
      </dgm:t>
    </dgm:pt>
    <dgm:pt modelId="{E6A9615F-F248-42DC-985C-7C14C5B660FA}" type="pres">
      <dgm:prSet presAssocID="{A8DE7217-A9CC-42C2-B1B6-AD685573F6CC}" presName="Name0" presStyleCnt="0">
        <dgm:presLayoutVars>
          <dgm:dir/>
          <dgm:animLvl val="lvl"/>
          <dgm:resizeHandles val="exact"/>
        </dgm:presLayoutVars>
      </dgm:prSet>
      <dgm:spPr/>
    </dgm:pt>
    <dgm:pt modelId="{710705A0-98FD-4F3B-BD59-58216160EC77}" type="pres">
      <dgm:prSet presAssocID="{CD47E487-FC71-4DB9-B7AA-A31B2082C467}" presName="linNode" presStyleCnt="0"/>
      <dgm:spPr/>
    </dgm:pt>
    <dgm:pt modelId="{3C568188-C1AD-4DE0-B59D-F00DA5DDDD74}" type="pres">
      <dgm:prSet presAssocID="{CD47E487-FC71-4DB9-B7AA-A31B2082C467}" presName="parentText" presStyleLbl="node1" presStyleIdx="0" presStyleCnt="3">
        <dgm:presLayoutVars>
          <dgm:chMax val="1"/>
          <dgm:bulletEnabled val="1"/>
        </dgm:presLayoutVars>
      </dgm:prSet>
      <dgm:spPr/>
    </dgm:pt>
    <dgm:pt modelId="{8A97A73D-C23C-4D6C-A7C3-4A4324E25168}" type="pres">
      <dgm:prSet presAssocID="{CD47E487-FC71-4DB9-B7AA-A31B2082C467}" presName="descendantText" presStyleLbl="alignAccFollowNode1" presStyleIdx="0" presStyleCnt="3">
        <dgm:presLayoutVars>
          <dgm:bulletEnabled val="1"/>
        </dgm:presLayoutVars>
      </dgm:prSet>
      <dgm:spPr/>
    </dgm:pt>
    <dgm:pt modelId="{BADE9878-95CF-4AFB-A415-8DDE09D280AC}" type="pres">
      <dgm:prSet presAssocID="{1B136D1F-0748-4C3E-AE5B-52F3EB6A0E80}" presName="sp" presStyleCnt="0"/>
      <dgm:spPr/>
    </dgm:pt>
    <dgm:pt modelId="{8517967D-3919-41D4-A11A-4D51D8795D1E}" type="pres">
      <dgm:prSet presAssocID="{3E48733A-F9D3-42B2-92AD-2DA0206D16D6}" presName="linNode" presStyleCnt="0"/>
      <dgm:spPr/>
    </dgm:pt>
    <dgm:pt modelId="{53DD962B-648F-4B76-A890-370DEC55B224}" type="pres">
      <dgm:prSet presAssocID="{3E48733A-F9D3-42B2-92AD-2DA0206D16D6}" presName="parentText" presStyleLbl="node1" presStyleIdx="1" presStyleCnt="3">
        <dgm:presLayoutVars>
          <dgm:chMax val="1"/>
          <dgm:bulletEnabled val="1"/>
        </dgm:presLayoutVars>
      </dgm:prSet>
      <dgm:spPr/>
    </dgm:pt>
    <dgm:pt modelId="{D510CB4B-BF16-4712-88E2-8A5A67E164BD}" type="pres">
      <dgm:prSet presAssocID="{3E48733A-F9D3-42B2-92AD-2DA0206D16D6}" presName="descendantText" presStyleLbl="alignAccFollowNode1" presStyleIdx="1" presStyleCnt="3">
        <dgm:presLayoutVars>
          <dgm:bulletEnabled val="1"/>
        </dgm:presLayoutVars>
      </dgm:prSet>
      <dgm:spPr/>
    </dgm:pt>
    <dgm:pt modelId="{D7057002-98EC-4C29-8A58-497E15DB67EE}" type="pres">
      <dgm:prSet presAssocID="{024C232C-6B09-4867-9101-8680BBB40239}" presName="sp" presStyleCnt="0"/>
      <dgm:spPr/>
    </dgm:pt>
    <dgm:pt modelId="{D3E1665C-2A4C-4CF0-BA16-F7110D94E2C7}" type="pres">
      <dgm:prSet presAssocID="{7F39385E-ACA4-4627-8366-DF8163DF57B5}" presName="linNode" presStyleCnt="0"/>
      <dgm:spPr/>
    </dgm:pt>
    <dgm:pt modelId="{96E15C28-187B-48C1-A397-3110CE8B0212}" type="pres">
      <dgm:prSet presAssocID="{7F39385E-ACA4-4627-8366-DF8163DF57B5}" presName="parentText" presStyleLbl="node1" presStyleIdx="2" presStyleCnt="3">
        <dgm:presLayoutVars>
          <dgm:chMax val="1"/>
          <dgm:bulletEnabled val="1"/>
        </dgm:presLayoutVars>
      </dgm:prSet>
      <dgm:spPr/>
    </dgm:pt>
    <dgm:pt modelId="{2296A1D4-0D8D-47B1-8841-32DF529A6F90}" type="pres">
      <dgm:prSet presAssocID="{7F39385E-ACA4-4627-8366-DF8163DF57B5}" presName="descendantText" presStyleLbl="alignAccFollowNode1" presStyleIdx="2" presStyleCnt="3">
        <dgm:presLayoutVars>
          <dgm:bulletEnabled val="1"/>
        </dgm:presLayoutVars>
      </dgm:prSet>
      <dgm:spPr/>
    </dgm:pt>
  </dgm:ptLst>
  <dgm:cxnLst>
    <dgm:cxn modelId="{EEC34006-C470-4E97-8CD4-00721CA2B3FD}" type="presOf" srcId="{3E48733A-F9D3-42B2-92AD-2DA0206D16D6}" destId="{53DD962B-648F-4B76-A890-370DEC55B224}" srcOrd="0" destOrd="0" presId="urn:microsoft.com/office/officeart/2005/8/layout/vList5"/>
    <dgm:cxn modelId="{63C4C218-EB9B-40A8-BBE3-E0B5EC8D49A3}" srcId="{7F39385E-ACA4-4627-8366-DF8163DF57B5}" destId="{579ADDCF-B782-4211-A320-8F4614F79EF4}" srcOrd="0" destOrd="0" parTransId="{C42D9915-0900-4BDF-8EFF-C934BE0A9E1A}" sibTransId="{3A4A340F-C42A-4170-81A3-139F13F191C4}"/>
    <dgm:cxn modelId="{ED258F65-0B72-48E5-837C-051DBDE0322B}" srcId="{3E48733A-F9D3-42B2-92AD-2DA0206D16D6}" destId="{26DEFA72-56C2-4689-93D6-BE81FD0E8217}" srcOrd="0" destOrd="0" parTransId="{BC8BCFD2-6604-451C-BBA5-9810EB084BE5}" sibTransId="{7DF2027B-53BF-4A08-ACFD-16D9565CEC53}"/>
    <dgm:cxn modelId="{AAF43868-FA42-4923-A178-D63CF68C9EA3}" type="presOf" srcId="{579ADDCF-B782-4211-A320-8F4614F79EF4}" destId="{2296A1D4-0D8D-47B1-8841-32DF529A6F90}" srcOrd="0" destOrd="0" presId="urn:microsoft.com/office/officeart/2005/8/layout/vList5"/>
    <dgm:cxn modelId="{4E27C26A-81D4-4D15-B87B-EB435EC47AC9}" type="presOf" srcId="{26DEFA72-56C2-4689-93D6-BE81FD0E8217}" destId="{D510CB4B-BF16-4712-88E2-8A5A67E164BD}" srcOrd="0" destOrd="0" presId="urn:microsoft.com/office/officeart/2005/8/layout/vList5"/>
    <dgm:cxn modelId="{4C8E3980-D272-41E8-82D2-7545E7B425EF}" type="presOf" srcId="{9D61A2C5-FF84-4B01-BC17-D115787E168B}" destId="{8A97A73D-C23C-4D6C-A7C3-4A4324E25168}" srcOrd="0" destOrd="0" presId="urn:microsoft.com/office/officeart/2005/8/layout/vList5"/>
    <dgm:cxn modelId="{7CE45FAC-2283-48F5-B1E3-077DCAB2617C}" srcId="{CD47E487-FC71-4DB9-B7AA-A31B2082C467}" destId="{9D61A2C5-FF84-4B01-BC17-D115787E168B}" srcOrd="0" destOrd="0" parTransId="{9F4DD2DD-5E6A-4612-AD93-9ED800128F9C}" sibTransId="{54F2949B-8C3B-4800-BC1C-5BD66C942552}"/>
    <dgm:cxn modelId="{019DC0B6-A212-4853-ACDC-590B22C66441}" srcId="{A8DE7217-A9CC-42C2-B1B6-AD685573F6CC}" destId="{3E48733A-F9D3-42B2-92AD-2DA0206D16D6}" srcOrd="1" destOrd="0" parTransId="{1F3062FE-7A8A-4E8A-88A7-8AB795A779E7}" sibTransId="{024C232C-6B09-4867-9101-8680BBB40239}"/>
    <dgm:cxn modelId="{9115E5C3-DA04-4CEA-9F67-79CD18D72F64}" type="presOf" srcId="{CD47E487-FC71-4DB9-B7AA-A31B2082C467}" destId="{3C568188-C1AD-4DE0-B59D-F00DA5DDDD74}" srcOrd="0" destOrd="0" presId="urn:microsoft.com/office/officeart/2005/8/layout/vList5"/>
    <dgm:cxn modelId="{C32D21CC-0889-4AF1-85F6-31B84B85B514}" srcId="{A8DE7217-A9CC-42C2-B1B6-AD685573F6CC}" destId="{7F39385E-ACA4-4627-8366-DF8163DF57B5}" srcOrd="2" destOrd="0" parTransId="{DA8BA38F-B5FD-419F-B473-D0B3857EBC9C}" sibTransId="{86F6B199-EE59-46E9-86C6-646466C904D1}"/>
    <dgm:cxn modelId="{B66E1BD4-68B7-4EB4-9401-2679ADD30FD4}" type="presOf" srcId="{A8DE7217-A9CC-42C2-B1B6-AD685573F6CC}" destId="{E6A9615F-F248-42DC-985C-7C14C5B660FA}" srcOrd="0" destOrd="0" presId="urn:microsoft.com/office/officeart/2005/8/layout/vList5"/>
    <dgm:cxn modelId="{D00063DD-15E4-4EA2-9FE5-9A52B3052505}" srcId="{A8DE7217-A9CC-42C2-B1B6-AD685573F6CC}" destId="{CD47E487-FC71-4DB9-B7AA-A31B2082C467}" srcOrd="0" destOrd="0" parTransId="{2BE67F29-47F3-4E9F-A740-379C8159E9C3}" sibTransId="{1B136D1F-0748-4C3E-AE5B-52F3EB6A0E80}"/>
    <dgm:cxn modelId="{A19210F1-17F1-4A5D-86A9-E27D0922091C}" type="presOf" srcId="{7F39385E-ACA4-4627-8366-DF8163DF57B5}" destId="{96E15C28-187B-48C1-A397-3110CE8B0212}" srcOrd="0" destOrd="0" presId="urn:microsoft.com/office/officeart/2005/8/layout/vList5"/>
    <dgm:cxn modelId="{8CC60B89-2080-4E59-A2DD-88F6D7651586}" type="presParOf" srcId="{E6A9615F-F248-42DC-985C-7C14C5B660FA}" destId="{710705A0-98FD-4F3B-BD59-58216160EC77}" srcOrd="0" destOrd="0" presId="urn:microsoft.com/office/officeart/2005/8/layout/vList5"/>
    <dgm:cxn modelId="{E133D386-5567-4BB8-A886-300647359987}" type="presParOf" srcId="{710705A0-98FD-4F3B-BD59-58216160EC77}" destId="{3C568188-C1AD-4DE0-B59D-F00DA5DDDD74}" srcOrd="0" destOrd="0" presId="urn:microsoft.com/office/officeart/2005/8/layout/vList5"/>
    <dgm:cxn modelId="{FF07BA43-E400-475F-B0F2-39CB90D59C78}" type="presParOf" srcId="{710705A0-98FD-4F3B-BD59-58216160EC77}" destId="{8A97A73D-C23C-4D6C-A7C3-4A4324E25168}" srcOrd="1" destOrd="0" presId="urn:microsoft.com/office/officeart/2005/8/layout/vList5"/>
    <dgm:cxn modelId="{E91C38D8-6662-40C2-A1A0-12021631EAD8}" type="presParOf" srcId="{E6A9615F-F248-42DC-985C-7C14C5B660FA}" destId="{BADE9878-95CF-4AFB-A415-8DDE09D280AC}" srcOrd="1" destOrd="0" presId="urn:microsoft.com/office/officeart/2005/8/layout/vList5"/>
    <dgm:cxn modelId="{B8791E1A-C965-4030-BB96-0941A0E3C3FC}" type="presParOf" srcId="{E6A9615F-F248-42DC-985C-7C14C5B660FA}" destId="{8517967D-3919-41D4-A11A-4D51D8795D1E}" srcOrd="2" destOrd="0" presId="urn:microsoft.com/office/officeart/2005/8/layout/vList5"/>
    <dgm:cxn modelId="{97505E54-AB9B-4641-AB19-FCC6267F468A}" type="presParOf" srcId="{8517967D-3919-41D4-A11A-4D51D8795D1E}" destId="{53DD962B-648F-4B76-A890-370DEC55B224}" srcOrd="0" destOrd="0" presId="urn:microsoft.com/office/officeart/2005/8/layout/vList5"/>
    <dgm:cxn modelId="{9A12C4DB-C2B8-4441-96B5-351F591E4C9A}" type="presParOf" srcId="{8517967D-3919-41D4-A11A-4D51D8795D1E}" destId="{D510CB4B-BF16-4712-88E2-8A5A67E164BD}" srcOrd="1" destOrd="0" presId="urn:microsoft.com/office/officeart/2005/8/layout/vList5"/>
    <dgm:cxn modelId="{EF47F3D0-EF5D-4F94-809E-02F799275EAF}" type="presParOf" srcId="{E6A9615F-F248-42DC-985C-7C14C5B660FA}" destId="{D7057002-98EC-4C29-8A58-497E15DB67EE}" srcOrd="3" destOrd="0" presId="urn:microsoft.com/office/officeart/2005/8/layout/vList5"/>
    <dgm:cxn modelId="{15C65156-C102-4E04-882B-4C4318D8DF3B}" type="presParOf" srcId="{E6A9615F-F248-42DC-985C-7C14C5B660FA}" destId="{D3E1665C-2A4C-4CF0-BA16-F7110D94E2C7}" srcOrd="4" destOrd="0" presId="urn:microsoft.com/office/officeart/2005/8/layout/vList5"/>
    <dgm:cxn modelId="{8506A54B-BCA9-467E-9C17-19F36ED4E1EE}" type="presParOf" srcId="{D3E1665C-2A4C-4CF0-BA16-F7110D94E2C7}" destId="{96E15C28-187B-48C1-A397-3110CE8B0212}" srcOrd="0" destOrd="0" presId="urn:microsoft.com/office/officeart/2005/8/layout/vList5"/>
    <dgm:cxn modelId="{08772BFB-63DF-4B8B-9486-881BEF4BD0C9}" type="presParOf" srcId="{D3E1665C-2A4C-4CF0-BA16-F7110D94E2C7}" destId="{2296A1D4-0D8D-47B1-8841-32DF529A6F90}"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08ADEEA-CE2A-4A1F-850E-EE35B141080E}"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3CC10FC8-6053-4E81-848E-CC936E9826BE}">
      <dgm:prSet/>
      <dgm:spPr/>
      <dgm:t>
        <a:bodyPr/>
        <a:lstStyle/>
        <a:p>
          <a:r>
            <a:rPr lang="en-US" b="0" i="0"/>
            <a:t>Physical and Programmatic Accessibility </a:t>
          </a:r>
          <a:endParaRPr lang="en-US"/>
        </a:p>
      </dgm:t>
    </dgm:pt>
    <dgm:pt modelId="{869BBCE5-E7F8-447F-8B4A-F01DEB40419A}" type="parTrans" cxnId="{FCE87CA4-EB30-4A53-9BB9-96AB392FF6BD}">
      <dgm:prSet/>
      <dgm:spPr/>
      <dgm:t>
        <a:bodyPr/>
        <a:lstStyle/>
        <a:p>
          <a:endParaRPr lang="en-US"/>
        </a:p>
      </dgm:t>
    </dgm:pt>
    <dgm:pt modelId="{F73C3F5F-4C35-4767-8056-F519A04AAC01}" type="sibTrans" cxnId="{FCE87CA4-EB30-4A53-9BB9-96AB392FF6BD}">
      <dgm:prSet/>
      <dgm:spPr/>
      <dgm:t>
        <a:bodyPr/>
        <a:lstStyle/>
        <a:p>
          <a:endParaRPr lang="en-US"/>
        </a:p>
      </dgm:t>
    </dgm:pt>
    <dgm:pt modelId="{2BB8AB53-43F0-40A7-A35B-C5B78D9CCA3F}">
      <dgm:prSet/>
      <dgm:spPr/>
      <dgm:t>
        <a:bodyPr/>
        <a:lstStyle/>
        <a:p>
          <a:pPr>
            <a:buNone/>
          </a:pPr>
          <a:r>
            <a:rPr lang="en-US" b="1" i="0"/>
            <a:t>Comprehensive Centers (9 standards) </a:t>
          </a:r>
          <a:endParaRPr lang="en-US" b="1"/>
        </a:p>
      </dgm:t>
    </dgm:pt>
    <dgm:pt modelId="{89D5DB3D-6C15-463C-9238-DDFDC74F9BDE}" type="parTrans" cxnId="{1D34B2C3-A15D-4A32-9099-F2F103C4B07B}">
      <dgm:prSet/>
      <dgm:spPr/>
      <dgm:t>
        <a:bodyPr/>
        <a:lstStyle/>
        <a:p>
          <a:endParaRPr lang="en-US"/>
        </a:p>
      </dgm:t>
    </dgm:pt>
    <dgm:pt modelId="{2BE28ED1-B52E-481C-843C-DBCE9DAB2044}" type="sibTrans" cxnId="{1D34B2C3-A15D-4A32-9099-F2F103C4B07B}">
      <dgm:prSet/>
      <dgm:spPr/>
      <dgm:t>
        <a:bodyPr/>
        <a:lstStyle/>
        <a:p>
          <a:endParaRPr lang="en-US"/>
        </a:p>
      </dgm:t>
    </dgm:pt>
    <dgm:pt modelId="{E0FD3375-2171-42D5-84E8-B7DD9E500D6F}">
      <dgm:prSet/>
      <dgm:spPr/>
      <dgm:t>
        <a:bodyPr/>
        <a:lstStyle/>
        <a:p>
          <a:r>
            <a:rPr lang="en-US" b="0" i="0"/>
            <a:t>Full certification –successful achievement of 8 or more standards </a:t>
          </a:r>
          <a:endParaRPr lang="en-US"/>
        </a:p>
      </dgm:t>
    </dgm:pt>
    <dgm:pt modelId="{2CF2819A-6E23-4769-BBA9-1D19F29CEC4C}" type="parTrans" cxnId="{9662CB1C-3263-4C70-98A6-BBF01214A437}">
      <dgm:prSet/>
      <dgm:spPr/>
      <dgm:t>
        <a:bodyPr/>
        <a:lstStyle/>
        <a:p>
          <a:endParaRPr lang="en-US"/>
        </a:p>
      </dgm:t>
    </dgm:pt>
    <dgm:pt modelId="{7106DAE0-A969-4A7B-9F75-4FC8356DFCDD}" type="sibTrans" cxnId="{9662CB1C-3263-4C70-98A6-BBF01214A437}">
      <dgm:prSet/>
      <dgm:spPr/>
      <dgm:t>
        <a:bodyPr/>
        <a:lstStyle/>
        <a:p>
          <a:endParaRPr lang="en-US"/>
        </a:p>
      </dgm:t>
    </dgm:pt>
    <dgm:pt modelId="{BAEC8A10-4E41-49E2-881A-9E6A16346A04}">
      <dgm:prSet/>
      <dgm:spPr/>
      <dgm:t>
        <a:bodyPr/>
        <a:lstStyle/>
        <a:p>
          <a:r>
            <a:rPr lang="en-US" b="0" i="0"/>
            <a:t>Provisional certification – successful achievement of 5-7 standards </a:t>
          </a:r>
          <a:endParaRPr lang="en-US"/>
        </a:p>
      </dgm:t>
    </dgm:pt>
    <dgm:pt modelId="{68F25063-DF80-490D-A82F-84A88074FE2D}" type="parTrans" cxnId="{7E386735-AAFD-4CE8-856B-A743808364F9}">
      <dgm:prSet/>
      <dgm:spPr/>
      <dgm:t>
        <a:bodyPr/>
        <a:lstStyle/>
        <a:p>
          <a:endParaRPr lang="en-US"/>
        </a:p>
      </dgm:t>
    </dgm:pt>
    <dgm:pt modelId="{248313B8-B858-40C4-A478-2216203FCF8F}" type="sibTrans" cxnId="{7E386735-AAFD-4CE8-856B-A743808364F9}">
      <dgm:prSet/>
      <dgm:spPr/>
      <dgm:t>
        <a:bodyPr/>
        <a:lstStyle/>
        <a:p>
          <a:endParaRPr lang="en-US"/>
        </a:p>
      </dgm:t>
    </dgm:pt>
    <dgm:pt modelId="{6C7460D5-AD75-4DA3-9991-EFFE9EC66280}">
      <dgm:prSet/>
      <dgm:spPr/>
      <dgm:t>
        <a:bodyPr/>
        <a:lstStyle/>
        <a:p>
          <a:r>
            <a:rPr lang="en-US" b="0" i="0"/>
            <a:t>Not certified – 4 or fewer standards successfully achieved </a:t>
          </a:r>
          <a:endParaRPr lang="en-US"/>
        </a:p>
      </dgm:t>
    </dgm:pt>
    <dgm:pt modelId="{862D2F16-D5BA-4CD6-B4A8-7C35D96E5641}" type="parTrans" cxnId="{C2DF5002-48B8-488A-A646-55D34E12C4D1}">
      <dgm:prSet/>
      <dgm:spPr/>
      <dgm:t>
        <a:bodyPr/>
        <a:lstStyle/>
        <a:p>
          <a:endParaRPr lang="en-US"/>
        </a:p>
      </dgm:t>
    </dgm:pt>
    <dgm:pt modelId="{820F4FC6-AD1F-40CB-BE5F-014DB9011AA1}" type="sibTrans" cxnId="{C2DF5002-48B8-488A-A646-55D34E12C4D1}">
      <dgm:prSet/>
      <dgm:spPr/>
      <dgm:t>
        <a:bodyPr/>
        <a:lstStyle/>
        <a:p>
          <a:endParaRPr lang="en-US"/>
        </a:p>
      </dgm:t>
    </dgm:pt>
    <dgm:pt modelId="{EE774BD7-60C4-49CD-BB1D-E6B098D11CAF}">
      <dgm:prSet/>
      <dgm:spPr/>
      <dgm:t>
        <a:bodyPr/>
        <a:lstStyle/>
        <a:p>
          <a:pPr>
            <a:buNone/>
          </a:pPr>
          <a:r>
            <a:rPr lang="en-US" b="1" i="0"/>
            <a:t>Affiliate Centers (9 standards) </a:t>
          </a:r>
          <a:endParaRPr lang="en-US" b="1"/>
        </a:p>
      </dgm:t>
    </dgm:pt>
    <dgm:pt modelId="{EFFB5414-1D23-4BC4-8529-371CE78866A6}" type="parTrans" cxnId="{E800A625-B1D4-45A3-83FD-2602C58ADAF2}">
      <dgm:prSet/>
      <dgm:spPr/>
      <dgm:t>
        <a:bodyPr/>
        <a:lstStyle/>
        <a:p>
          <a:endParaRPr lang="en-US"/>
        </a:p>
      </dgm:t>
    </dgm:pt>
    <dgm:pt modelId="{2CF69576-C51A-42BD-9164-3D3DE9ED0394}" type="sibTrans" cxnId="{E800A625-B1D4-45A3-83FD-2602C58ADAF2}">
      <dgm:prSet/>
      <dgm:spPr/>
      <dgm:t>
        <a:bodyPr/>
        <a:lstStyle/>
        <a:p>
          <a:endParaRPr lang="en-US"/>
        </a:p>
      </dgm:t>
    </dgm:pt>
    <dgm:pt modelId="{6275F61E-9873-467E-87E4-1F2DAC15F8BF}">
      <dgm:prSet/>
      <dgm:spPr/>
      <dgm:t>
        <a:bodyPr/>
        <a:lstStyle/>
        <a:p>
          <a:r>
            <a:rPr lang="en-US" b="0" i="0"/>
            <a:t>Full certification – successful achievement of 8 or more standards </a:t>
          </a:r>
          <a:endParaRPr lang="en-US"/>
        </a:p>
      </dgm:t>
    </dgm:pt>
    <dgm:pt modelId="{0403EE10-CE15-4FC8-880F-DBEBDC2169A1}" type="parTrans" cxnId="{93E5E2C0-FB3E-4AE3-A1AA-50BA37DB3442}">
      <dgm:prSet/>
      <dgm:spPr/>
      <dgm:t>
        <a:bodyPr/>
        <a:lstStyle/>
        <a:p>
          <a:endParaRPr lang="en-US"/>
        </a:p>
      </dgm:t>
    </dgm:pt>
    <dgm:pt modelId="{989869E2-253E-4436-8F5B-08AE457D5EC8}" type="sibTrans" cxnId="{93E5E2C0-FB3E-4AE3-A1AA-50BA37DB3442}">
      <dgm:prSet/>
      <dgm:spPr/>
      <dgm:t>
        <a:bodyPr/>
        <a:lstStyle/>
        <a:p>
          <a:endParaRPr lang="en-US"/>
        </a:p>
      </dgm:t>
    </dgm:pt>
    <dgm:pt modelId="{54F953E3-DEC4-41A1-918D-D86649F08875}">
      <dgm:prSet/>
      <dgm:spPr/>
      <dgm:t>
        <a:bodyPr/>
        <a:lstStyle/>
        <a:p>
          <a:r>
            <a:rPr lang="en-US" b="0" i="0"/>
            <a:t>Provisional certification – successful achievement of 5-7 standards </a:t>
          </a:r>
          <a:endParaRPr lang="en-US"/>
        </a:p>
      </dgm:t>
    </dgm:pt>
    <dgm:pt modelId="{AC69C45E-D474-41AC-B08D-DE8409E77D33}" type="parTrans" cxnId="{65376D33-65F4-45A7-942E-26041EB32B94}">
      <dgm:prSet/>
      <dgm:spPr/>
      <dgm:t>
        <a:bodyPr/>
        <a:lstStyle/>
        <a:p>
          <a:endParaRPr lang="en-US"/>
        </a:p>
      </dgm:t>
    </dgm:pt>
    <dgm:pt modelId="{45580467-584D-4759-85C9-491F8184538E}" type="sibTrans" cxnId="{65376D33-65F4-45A7-942E-26041EB32B94}">
      <dgm:prSet/>
      <dgm:spPr/>
      <dgm:t>
        <a:bodyPr/>
        <a:lstStyle/>
        <a:p>
          <a:endParaRPr lang="en-US"/>
        </a:p>
      </dgm:t>
    </dgm:pt>
    <dgm:pt modelId="{1A3AD978-8896-416F-AF7F-5D8AE7AAD471}">
      <dgm:prSet/>
      <dgm:spPr/>
      <dgm:t>
        <a:bodyPr/>
        <a:lstStyle/>
        <a:p>
          <a:r>
            <a:rPr lang="en-US" b="0" i="0"/>
            <a:t>Not certified – 4 or fewer standards successfully achieved </a:t>
          </a:r>
          <a:endParaRPr lang="en-US"/>
        </a:p>
      </dgm:t>
    </dgm:pt>
    <dgm:pt modelId="{C466CF08-4A98-402D-8C06-8195CC0D935C}" type="parTrans" cxnId="{05A16FD7-3004-4C45-A662-692059C05AF4}">
      <dgm:prSet/>
      <dgm:spPr/>
      <dgm:t>
        <a:bodyPr/>
        <a:lstStyle/>
        <a:p>
          <a:endParaRPr lang="en-US"/>
        </a:p>
      </dgm:t>
    </dgm:pt>
    <dgm:pt modelId="{DB5EBB6D-C360-4E53-891E-9FB0FF5F742E}" type="sibTrans" cxnId="{05A16FD7-3004-4C45-A662-692059C05AF4}">
      <dgm:prSet/>
      <dgm:spPr/>
      <dgm:t>
        <a:bodyPr/>
        <a:lstStyle/>
        <a:p>
          <a:endParaRPr lang="en-US"/>
        </a:p>
      </dgm:t>
    </dgm:pt>
    <dgm:pt modelId="{140E535B-80DD-418F-BE76-76B9F06B6210}">
      <dgm:prSet/>
      <dgm:spPr>
        <a:solidFill>
          <a:srgbClr val="114257"/>
        </a:solidFill>
      </dgm:spPr>
      <dgm:t>
        <a:bodyPr/>
        <a:lstStyle/>
        <a:p>
          <a:r>
            <a:rPr lang="en-US" b="0" i="0"/>
            <a:t>Effectiveness </a:t>
          </a:r>
          <a:endParaRPr lang="en-US"/>
        </a:p>
      </dgm:t>
    </dgm:pt>
    <dgm:pt modelId="{7D0FC203-8C3A-4D01-AED3-7E2349444EE7}" type="parTrans" cxnId="{2A3463D8-37AA-4F2C-91C9-83201EAFC768}">
      <dgm:prSet/>
      <dgm:spPr/>
      <dgm:t>
        <a:bodyPr/>
        <a:lstStyle/>
        <a:p>
          <a:endParaRPr lang="en-US"/>
        </a:p>
      </dgm:t>
    </dgm:pt>
    <dgm:pt modelId="{968982E2-BF91-42B1-8542-4AC3155C5176}" type="sibTrans" cxnId="{2A3463D8-37AA-4F2C-91C9-83201EAFC768}">
      <dgm:prSet/>
      <dgm:spPr/>
      <dgm:t>
        <a:bodyPr/>
        <a:lstStyle/>
        <a:p>
          <a:endParaRPr lang="en-US"/>
        </a:p>
      </dgm:t>
    </dgm:pt>
    <dgm:pt modelId="{5C71BF08-5A45-4C8B-84F7-9A0F53974FA1}">
      <dgm:prSet/>
      <dgm:spPr/>
      <dgm:t>
        <a:bodyPr/>
        <a:lstStyle/>
        <a:p>
          <a:pPr>
            <a:buNone/>
          </a:pPr>
          <a:r>
            <a:rPr lang="en-US" b="1" i="0"/>
            <a:t>Comprehensive Centers (14 standards) </a:t>
          </a:r>
          <a:endParaRPr lang="en-US" b="1"/>
        </a:p>
      </dgm:t>
    </dgm:pt>
    <dgm:pt modelId="{34D53180-3E4C-4F38-A57B-C8A145AA3998}" type="parTrans" cxnId="{AB794643-69BB-4E02-80BC-FF4BE52CE02E}">
      <dgm:prSet/>
      <dgm:spPr/>
      <dgm:t>
        <a:bodyPr/>
        <a:lstStyle/>
        <a:p>
          <a:endParaRPr lang="en-US"/>
        </a:p>
      </dgm:t>
    </dgm:pt>
    <dgm:pt modelId="{09B10276-65BB-42A8-B0D8-D2E050FA9002}" type="sibTrans" cxnId="{AB794643-69BB-4E02-80BC-FF4BE52CE02E}">
      <dgm:prSet/>
      <dgm:spPr/>
      <dgm:t>
        <a:bodyPr/>
        <a:lstStyle/>
        <a:p>
          <a:endParaRPr lang="en-US"/>
        </a:p>
      </dgm:t>
    </dgm:pt>
    <dgm:pt modelId="{3919F9CB-03B6-4355-8250-04849B7E62C9}">
      <dgm:prSet/>
      <dgm:spPr/>
      <dgm:t>
        <a:bodyPr/>
        <a:lstStyle/>
        <a:p>
          <a:r>
            <a:rPr lang="en-US" b="0" i="0"/>
            <a:t>Full certification – successful achievement of 12 or more standards </a:t>
          </a:r>
          <a:endParaRPr lang="en-US"/>
        </a:p>
      </dgm:t>
    </dgm:pt>
    <dgm:pt modelId="{921A3B86-536E-4AF0-A61E-AA2E1D15270A}" type="parTrans" cxnId="{C6727BF4-89C4-4C45-82B7-AF7E227B4EA6}">
      <dgm:prSet/>
      <dgm:spPr/>
      <dgm:t>
        <a:bodyPr/>
        <a:lstStyle/>
        <a:p>
          <a:endParaRPr lang="en-US"/>
        </a:p>
      </dgm:t>
    </dgm:pt>
    <dgm:pt modelId="{672D26F5-7608-4C76-946E-F2C4154DEE29}" type="sibTrans" cxnId="{C6727BF4-89C4-4C45-82B7-AF7E227B4EA6}">
      <dgm:prSet/>
      <dgm:spPr/>
      <dgm:t>
        <a:bodyPr/>
        <a:lstStyle/>
        <a:p>
          <a:endParaRPr lang="en-US"/>
        </a:p>
      </dgm:t>
    </dgm:pt>
    <dgm:pt modelId="{F7AD1C57-E40A-4EAA-9CEA-584ED22DD7DE}">
      <dgm:prSet/>
      <dgm:spPr/>
      <dgm:t>
        <a:bodyPr/>
        <a:lstStyle/>
        <a:p>
          <a:r>
            <a:rPr lang="en-US" b="0" i="0"/>
            <a:t>Provisional certification – successful achievement of 9-11 standards </a:t>
          </a:r>
          <a:endParaRPr lang="en-US"/>
        </a:p>
      </dgm:t>
    </dgm:pt>
    <dgm:pt modelId="{BDEF3E5D-97BC-4E98-B8A0-6E7E951E474D}" type="parTrans" cxnId="{DB412691-3A82-4637-8B98-99FF8BB5E4A9}">
      <dgm:prSet/>
      <dgm:spPr/>
      <dgm:t>
        <a:bodyPr/>
        <a:lstStyle/>
        <a:p>
          <a:endParaRPr lang="en-US"/>
        </a:p>
      </dgm:t>
    </dgm:pt>
    <dgm:pt modelId="{096D76F4-7963-4BE4-AD8C-9F43F42829A9}" type="sibTrans" cxnId="{DB412691-3A82-4637-8B98-99FF8BB5E4A9}">
      <dgm:prSet/>
      <dgm:spPr/>
      <dgm:t>
        <a:bodyPr/>
        <a:lstStyle/>
        <a:p>
          <a:endParaRPr lang="en-US"/>
        </a:p>
      </dgm:t>
    </dgm:pt>
    <dgm:pt modelId="{E7378FAD-6257-4DA6-A857-77AB81AE37ED}">
      <dgm:prSet/>
      <dgm:spPr/>
      <dgm:t>
        <a:bodyPr/>
        <a:lstStyle/>
        <a:p>
          <a:r>
            <a:rPr lang="en-US" b="0" i="0"/>
            <a:t>Not certified – 8 or fewer standards successfully achieved </a:t>
          </a:r>
          <a:endParaRPr lang="en-US"/>
        </a:p>
      </dgm:t>
    </dgm:pt>
    <dgm:pt modelId="{7DB86D70-625C-4E15-BE02-B54A1287D5EC}" type="parTrans" cxnId="{06C120FB-F555-4D3C-8417-66A91F58B8F1}">
      <dgm:prSet/>
      <dgm:spPr/>
      <dgm:t>
        <a:bodyPr/>
        <a:lstStyle/>
        <a:p>
          <a:endParaRPr lang="en-US"/>
        </a:p>
      </dgm:t>
    </dgm:pt>
    <dgm:pt modelId="{357AB914-0B22-4DD5-9C32-DADFFD3A4638}" type="sibTrans" cxnId="{06C120FB-F555-4D3C-8417-66A91F58B8F1}">
      <dgm:prSet/>
      <dgm:spPr/>
      <dgm:t>
        <a:bodyPr/>
        <a:lstStyle/>
        <a:p>
          <a:endParaRPr lang="en-US"/>
        </a:p>
      </dgm:t>
    </dgm:pt>
    <dgm:pt modelId="{67EE900F-EC75-4B61-AD14-17ABA703E879}">
      <dgm:prSet/>
      <dgm:spPr/>
      <dgm:t>
        <a:bodyPr/>
        <a:lstStyle/>
        <a:p>
          <a:pPr>
            <a:buNone/>
          </a:pPr>
          <a:r>
            <a:rPr lang="en-US" b="1" i="0"/>
            <a:t>Affiliate Centers (13 standards) </a:t>
          </a:r>
          <a:endParaRPr lang="en-US" b="1"/>
        </a:p>
      </dgm:t>
    </dgm:pt>
    <dgm:pt modelId="{AC22BF3F-4038-400E-A80A-3D17C6C015B2}" type="parTrans" cxnId="{E9514958-E948-499F-8E8D-00B38CF855F5}">
      <dgm:prSet/>
      <dgm:spPr/>
      <dgm:t>
        <a:bodyPr/>
        <a:lstStyle/>
        <a:p>
          <a:endParaRPr lang="en-US"/>
        </a:p>
      </dgm:t>
    </dgm:pt>
    <dgm:pt modelId="{1717FD09-57FD-4DF8-829A-CC04CF794CB3}" type="sibTrans" cxnId="{E9514958-E948-499F-8E8D-00B38CF855F5}">
      <dgm:prSet/>
      <dgm:spPr/>
      <dgm:t>
        <a:bodyPr/>
        <a:lstStyle/>
        <a:p>
          <a:endParaRPr lang="en-US"/>
        </a:p>
      </dgm:t>
    </dgm:pt>
    <dgm:pt modelId="{E00C004F-1FC1-415D-8032-3940E88EADEB}">
      <dgm:prSet/>
      <dgm:spPr/>
      <dgm:t>
        <a:bodyPr/>
        <a:lstStyle/>
        <a:p>
          <a:r>
            <a:rPr lang="en-US" b="0" i="0"/>
            <a:t>Full certification – successful achievement of 11 or more standards</a:t>
          </a:r>
          <a:endParaRPr lang="en-US"/>
        </a:p>
      </dgm:t>
    </dgm:pt>
    <dgm:pt modelId="{4779B363-BC8B-4BDE-B625-1A8C1DA1EA46}" type="parTrans" cxnId="{186DAAB9-4E36-44D3-B3ED-FBAAC5AD1584}">
      <dgm:prSet/>
      <dgm:spPr/>
      <dgm:t>
        <a:bodyPr/>
        <a:lstStyle/>
        <a:p>
          <a:endParaRPr lang="en-US"/>
        </a:p>
      </dgm:t>
    </dgm:pt>
    <dgm:pt modelId="{03B20331-C146-41C9-A742-D88503DCEA9D}" type="sibTrans" cxnId="{186DAAB9-4E36-44D3-B3ED-FBAAC5AD1584}">
      <dgm:prSet/>
      <dgm:spPr/>
      <dgm:t>
        <a:bodyPr/>
        <a:lstStyle/>
        <a:p>
          <a:endParaRPr lang="en-US"/>
        </a:p>
      </dgm:t>
    </dgm:pt>
    <dgm:pt modelId="{CA66FB9F-4670-4EB0-94C0-4129DD88E2CD}">
      <dgm:prSet/>
      <dgm:spPr/>
      <dgm:t>
        <a:bodyPr/>
        <a:lstStyle/>
        <a:p>
          <a:r>
            <a:rPr lang="en-US" b="0" i="0"/>
            <a:t>Provisional certification – successful achievement of 8-10 standards</a:t>
          </a:r>
          <a:endParaRPr lang="en-US"/>
        </a:p>
      </dgm:t>
    </dgm:pt>
    <dgm:pt modelId="{F80052C7-E40C-4107-B096-D1F79D9EC9FD}" type="parTrans" cxnId="{03DCF679-0E48-438B-BF48-554B9C94680B}">
      <dgm:prSet/>
      <dgm:spPr/>
      <dgm:t>
        <a:bodyPr/>
        <a:lstStyle/>
        <a:p>
          <a:endParaRPr lang="en-US"/>
        </a:p>
      </dgm:t>
    </dgm:pt>
    <dgm:pt modelId="{9C136C35-B18B-49F3-84F7-5ADF0FF0AC8E}" type="sibTrans" cxnId="{03DCF679-0E48-438B-BF48-554B9C94680B}">
      <dgm:prSet/>
      <dgm:spPr/>
      <dgm:t>
        <a:bodyPr/>
        <a:lstStyle/>
        <a:p>
          <a:endParaRPr lang="en-US"/>
        </a:p>
      </dgm:t>
    </dgm:pt>
    <dgm:pt modelId="{7207AD14-A70B-4FC4-BA8B-3ACE66C8527B}">
      <dgm:prSet/>
      <dgm:spPr/>
      <dgm:t>
        <a:bodyPr/>
        <a:lstStyle/>
        <a:p>
          <a:r>
            <a:rPr lang="en-US" b="0" i="0"/>
            <a:t>Not certified – 7 or fewer standards successfully achieved </a:t>
          </a:r>
          <a:endParaRPr lang="en-US"/>
        </a:p>
      </dgm:t>
    </dgm:pt>
    <dgm:pt modelId="{6EB3897B-11A6-4D4B-8E14-2B0458EB219F}" type="parTrans" cxnId="{E897A0AC-44B6-495F-81A4-42F70913CCB9}">
      <dgm:prSet/>
      <dgm:spPr/>
      <dgm:t>
        <a:bodyPr/>
        <a:lstStyle/>
        <a:p>
          <a:endParaRPr lang="en-US"/>
        </a:p>
      </dgm:t>
    </dgm:pt>
    <dgm:pt modelId="{4DE5C217-8CCC-4781-8206-647A32C22300}" type="sibTrans" cxnId="{E897A0AC-44B6-495F-81A4-42F70913CCB9}">
      <dgm:prSet/>
      <dgm:spPr/>
      <dgm:t>
        <a:bodyPr/>
        <a:lstStyle/>
        <a:p>
          <a:endParaRPr lang="en-US"/>
        </a:p>
      </dgm:t>
    </dgm:pt>
    <dgm:pt modelId="{1639F5E7-0A76-4BCB-8EBA-160CD3700342}">
      <dgm:prSet/>
      <dgm:spPr/>
      <dgm:t>
        <a:bodyPr/>
        <a:lstStyle/>
        <a:p>
          <a:r>
            <a:rPr lang="en-US" b="0" i="0"/>
            <a:t>Continuous Improvement </a:t>
          </a:r>
          <a:endParaRPr lang="en-US"/>
        </a:p>
      </dgm:t>
    </dgm:pt>
    <dgm:pt modelId="{4F455C8B-5918-4CBD-ACE5-B756915ECB6F}" type="parTrans" cxnId="{04393581-DDEA-429C-A575-721B6394329D}">
      <dgm:prSet/>
      <dgm:spPr/>
      <dgm:t>
        <a:bodyPr/>
        <a:lstStyle/>
        <a:p>
          <a:endParaRPr lang="en-US"/>
        </a:p>
      </dgm:t>
    </dgm:pt>
    <dgm:pt modelId="{4F23A165-B7FF-48F9-8ABB-D7AD61B48941}" type="sibTrans" cxnId="{04393581-DDEA-429C-A575-721B6394329D}">
      <dgm:prSet/>
      <dgm:spPr/>
      <dgm:t>
        <a:bodyPr/>
        <a:lstStyle/>
        <a:p>
          <a:endParaRPr lang="en-US"/>
        </a:p>
      </dgm:t>
    </dgm:pt>
    <dgm:pt modelId="{9114D26F-5176-4D8E-8D0C-2B63256F3DA0}">
      <dgm:prSet/>
      <dgm:spPr/>
      <dgm:t>
        <a:bodyPr/>
        <a:lstStyle/>
        <a:p>
          <a:pPr>
            <a:buNone/>
          </a:pPr>
          <a:r>
            <a:rPr lang="en-US" b="1" i="0"/>
            <a:t>Comprehensive Centers (9 standards) </a:t>
          </a:r>
          <a:endParaRPr lang="en-US" b="1"/>
        </a:p>
      </dgm:t>
    </dgm:pt>
    <dgm:pt modelId="{487A6461-9928-4DA4-BD2C-2DF24FACCA3A}" type="parTrans" cxnId="{72973864-4D97-4472-A7C4-AE72C7CB9A58}">
      <dgm:prSet/>
      <dgm:spPr/>
      <dgm:t>
        <a:bodyPr/>
        <a:lstStyle/>
        <a:p>
          <a:endParaRPr lang="en-US"/>
        </a:p>
      </dgm:t>
    </dgm:pt>
    <dgm:pt modelId="{FC813500-2941-4266-B620-92A65D4C30AB}" type="sibTrans" cxnId="{72973864-4D97-4472-A7C4-AE72C7CB9A58}">
      <dgm:prSet/>
      <dgm:spPr/>
      <dgm:t>
        <a:bodyPr/>
        <a:lstStyle/>
        <a:p>
          <a:endParaRPr lang="en-US"/>
        </a:p>
      </dgm:t>
    </dgm:pt>
    <dgm:pt modelId="{C6D2F6B9-DD46-4ED6-852D-4020B2AA193C}">
      <dgm:prSet/>
      <dgm:spPr/>
      <dgm:t>
        <a:bodyPr/>
        <a:lstStyle/>
        <a:p>
          <a:r>
            <a:rPr lang="en-US" b="0" i="0"/>
            <a:t>Full certification – successful achievement of 8 or more standards </a:t>
          </a:r>
          <a:endParaRPr lang="en-US"/>
        </a:p>
      </dgm:t>
    </dgm:pt>
    <dgm:pt modelId="{9063E948-F890-4549-9106-F59FF411E845}" type="parTrans" cxnId="{61195093-B192-45D0-8EFD-92C642E29352}">
      <dgm:prSet/>
      <dgm:spPr/>
      <dgm:t>
        <a:bodyPr/>
        <a:lstStyle/>
        <a:p>
          <a:endParaRPr lang="en-US"/>
        </a:p>
      </dgm:t>
    </dgm:pt>
    <dgm:pt modelId="{453AB803-5FF7-4E46-8ABB-95F54F8D9C5F}" type="sibTrans" cxnId="{61195093-B192-45D0-8EFD-92C642E29352}">
      <dgm:prSet/>
      <dgm:spPr/>
      <dgm:t>
        <a:bodyPr/>
        <a:lstStyle/>
        <a:p>
          <a:endParaRPr lang="en-US"/>
        </a:p>
      </dgm:t>
    </dgm:pt>
    <dgm:pt modelId="{82E37FDE-F60D-4502-9BD2-D4D005D76469}">
      <dgm:prSet/>
      <dgm:spPr/>
      <dgm:t>
        <a:bodyPr/>
        <a:lstStyle/>
        <a:p>
          <a:r>
            <a:rPr lang="en-US" b="0" i="0"/>
            <a:t>Provisional certification – successful achievement of 5-7 standards </a:t>
          </a:r>
          <a:endParaRPr lang="en-US"/>
        </a:p>
      </dgm:t>
    </dgm:pt>
    <dgm:pt modelId="{8F5970A3-2B5A-4E8E-AC1E-0D3F04A9D68B}" type="parTrans" cxnId="{4673A20B-12E1-458A-8A9E-E6E536E43516}">
      <dgm:prSet/>
      <dgm:spPr/>
      <dgm:t>
        <a:bodyPr/>
        <a:lstStyle/>
        <a:p>
          <a:endParaRPr lang="en-US"/>
        </a:p>
      </dgm:t>
    </dgm:pt>
    <dgm:pt modelId="{3A892C6B-9FBA-4215-9F10-95E831D58A8C}" type="sibTrans" cxnId="{4673A20B-12E1-458A-8A9E-E6E536E43516}">
      <dgm:prSet/>
      <dgm:spPr/>
      <dgm:t>
        <a:bodyPr/>
        <a:lstStyle/>
        <a:p>
          <a:endParaRPr lang="en-US"/>
        </a:p>
      </dgm:t>
    </dgm:pt>
    <dgm:pt modelId="{7D4FA1C0-35F5-47BE-B642-4BCACE4DC534}">
      <dgm:prSet/>
      <dgm:spPr/>
      <dgm:t>
        <a:bodyPr/>
        <a:lstStyle/>
        <a:p>
          <a:r>
            <a:rPr lang="en-US" b="0" i="0"/>
            <a:t>Not certified – 4 or fewer standards successfully achieved </a:t>
          </a:r>
          <a:endParaRPr lang="en-US"/>
        </a:p>
      </dgm:t>
    </dgm:pt>
    <dgm:pt modelId="{EF34E94D-B2FA-4DF2-A8C3-A72C4444A1B2}" type="parTrans" cxnId="{DBE88C3B-5F72-4441-BB3A-893A700D71FE}">
      <dgm:prSet/>
      <dgm:spPr/>
      <dgm:t>
        <a:bodyPr/>
        <a:lstStyle/>
        <a:p>
          <a:endParaRPr lang="en-US"/>
        </a:p>
      </dgm:t>
    </dgm:pt>
    <dgm:pt modelId="{D0BCC742-DAD2-4A73-B8CC-0406D9FDF96F}" type="sibTrans" cxnId="{DBE88C3B-5F72-4441-BB3A-893A700D71FE}">
      <dgm:prSet/>
      <dgm:spPr/>
      <dgm:t>
        <a:bodyPr/>
        <a:lstStyle/>
        <a:p>
          <a:endParaRPr lang="en-US"/>
        </a:p>
      </dgm:t>
    </dgm:pt>
    <dgm:pt modelId="{056FC4C3-C0BF-49D9-8134-3456774151F3}">
      <dgm:prSet/>
      <dgm:spPr/>
      <dgm:t>
        <a:bodyPr/>
        <a:lstStyle/>
        <a:p>
          <a:pPr>
            <a:buNone/>
          </a:pPr>
          <a:r>
            <a:rPr lang="en-US" b="1" i="0"/>
            <a:t>Affiliate Centers (9 standards) </a:t>
          </a:r>
          <a:endParaRPr lang="en-US" b="1"/>
        </a:p>
      </dgm:t>
    </dgm:pt>
    <dgm:pt modelId="{73CD0DE7-256E-4A57-ADFD-6083683512BE}" type="parTrans" cxnId="{DD8FAB7E-66E7-45BF-840E-15790ACCF27A}">
      <dgm:prSet/>
      <dgm:spPr/>
      <dgm:t>
        <a:bodyPr/>
        <a:lstStyle/>
        <a:p>
          <a:endParaRPr lang="en-US"/>
        </a:p>
      </dgm:t>
    </dgm:pt>
    <dgm:pt modelId="{F06523BE-BD32-4B29-95F1-F24CA857DD10}" type="sibTrans" cxnId="{DD8FAB7E-66E7-45BF-840E-15790ACCF27A}">
      <dgm:prSet/>
      <dgm:spPr/>
      <dgm:t>
        <a:bodyPr/>
        <a:lstStyle/>
        <a:p>
          <a:endParaRPr lang="en-US"/>
        </a:p>
      </dgm:t>
    </dgm:pt>
    <dgm:pt modelId="{0D0B9327-2AD1-423F-A3B0-0159411A91A6}">
      <dgm:prSet/>
      <dgm:spPr/>
      <dgm:t>
        <a:bodyPr/>
        <a:lstStyle/>
        <a:p>
          <a:r>
            <a:rPr lang="en-US" b="0" i="0"/>
            <a:t>Full certification – successful achievement of 8 or more standards </a:t>
          </a:r>
          <a:endParaRPr lang="en-US"/>
        </a:p>
      </dgm:t>
    </dgm:pt>
    <dgm:pt modelId="{4A904047-CA80-40DC-AC7E-E0B365173DD5}" type="parTrans" cxnId="{DB88535E-D1F8-4B97-BF87-CB0B5F615DEB}">
      <dgm:prSet/>
      <dgm:spPr/>
      <dgm:t>
        <a:bodyPr/>
        <a:lstStyle/>
        <a:p>
          <a:endParaRPr lang="en-US"/>
        </a:p>
      </dgm:t>
    </dgm:pt>
    <dgm:pt modelId="{FE353C2C-376B-475E-A1CC-88DD0E1A39ED}" type="sibTrans" cxnId="{DB88535E-D1F8-4B97-BF87-CB0B5F615DEB}">
      <dgm:prSet/>
      <dgm:spPr/>
      <dgm:t>
        <a:bodyPr/>
        <a:lstStyle/>
        <a:p>
          <a:endParaRPr lang="en-US"/>
        </a:p>
      </dgm:t>
    </dgm:pt>
    <dgm:pt modelId="{5311E4FC-7C1B-4885-9543-2B72226C2D87}">
      <dgm:prSet/>
      <dgm:spPr/>
      <dgm:t>
        <a:bodyPr/>
        <a:lstStyle/>
        <a:p>
          <a:r>
            <a:rPr lang="en-US" b="0" i="0"/>
            <a:t>Provisional certification – successful achievement of 5-7 standards </a:t>
          </a:r>
          <a:endParaRPr lang="en-US"/>
        </a:p>
      </dgm:t>
    </dgm:pt>
    <dgm:pt modelId="{26373B5A-A225-471A-882A-383E076CFB50}" type="parTrans" cxnId="{A68DE95C-6B72-4DDE-B405-F137DB0EE9B8}">
      <dgm:prSet/>
      <dgm:spPr/>
      <dgm:t>
        <a:bodyPr/>
        <a:lstStyle/>
        <a:p>
          <a:endParaRPr lang="en-US"/>
        </a:p>
      </dgm:t>
    </dgm:pt>
    <dgm:pt modelId="{72F0C0C7-D429-4793-A261-B1DA2F6B330B}" type="sibTrans" cxnId="{A68DE95C-6B72-4DDE-B405-F137DB0EE9B8}">
      <dgm:prSet/>
      <dgm:spPr/>
      <dgm:t>
        <a:bodyPr/>
        <a:lstStyle/>
        <a:p>
          <a:endParaRPr lang="en-US"/>
        </a:p>
      </dgm:t>
    </dgm:pt>
    <dgm:pt modelId="{C07732BA-F230-42ED-B1D6-269AA49293C3}">
      <dgm:prSet/>
      <dgm:spPr/>
      <dgm:t>
        <a:bodyPr/>
        <a:lstStyle/>
        <a:p>
          <a:r>
            <a:rPr lang="en-US" b="0" i="0"/>
            <a:t>Not certified – 4 or fewer standards successfully achieved </a:t>
          </a:r>
          <a:endParaRPr lang="en-US"/>
        </a:p>
      </dgm:t>
    </dgm:pt>
    <dgm:pt modelId="{534F4DC4-C6B5-48D5-8F95-7E2E9A897E18}" type="parTrans" cxnId="{CEE45937-E6B9-4F90-A32A-FDECC37AF0FD}">
      <dgm:prSet/>
      <dgm:spPr/>
      <dgm:t>
        <a:bodyPr/>
        <a:lstStyle/>
        <a:p>
          <a:endParaRPr lang="en-US"/>
        </a:p>
      </dgm:t>
    </dgm:pt>
    <dgm:pt modelId="{25DD2ADA-324A-494A-B8A2-0148DEE0EE88}" type="sibTrans" cxnId="{CEE45937-E6B9-4F90-A32A-FDECC37AF0FD}">
      <dgm:prSet/>
      <dgm:spPr/>
      <dgm:t>
        <a:bodyPr/>
        <a:lstStyle/>
        <a:p>
          <a:endParaRPr lang="en-US"/>
        </a:p>
      </dgm:t>
    </dgm:pt>
    <dgm:pt modelId="{DBCD3B34-AB0A-4160-A6E5-6D9BE3CD97E9}">
      <dgm:prSet/>
      <dgm:spPr/>
      <dgm:t>
        <a:bodyPr/>
        <a:lstStyle/>
        <a:p>
          <a:pPr>
            <a:buNone/>
          </a:pPr>
          <a:endParaRPr lang="en-US" b="1"/>
        </a:p>
      </dgm:t>
    </dgm:pt>
    <dgm:pt modelId="{EF34E1C2-0B1E-4E5A-9145-EA0BEABF9032}" type="parTrans" cxnId="{5ED4AA0D-C193-41EE-B72F-AF78B44D2517}">
      <dgm:prSet/>
      <dgm:spPr/>
      <dgm:t>
        <a:bodyPr/>
        <a:lstStyle/>
        <a:p>
          <a:endParaRPr lang="en-US"/>
        </a:p>
      </dgm:t>
    </dgm:pt>
    <dgm:pt modelId="{963F5D35-1CAF-4E0C-8CD2-6B09B53BAC7E}" type="sibTrans" cxnId="{5ED4AA0D-C193-41EE-B72F-AF78B44D2517}">
      <dgm:prSet/>
      <dgm:spPr/>
      <dgm:t>
        <a:bodyPr/>
        <a:lstStyle/>
        <a:p>
          <a:endParaRPr lang="en-US"/>
        </a:p>
      </dgm:t>
    </dgm:pt>
    <dgm:pt modelId="{4E1A2E80-5D06-4640-B867-79DF341BB928}">
      <dgm:prSet/>
      <dgm:spPr/>
      <dgm:t>
        <a:bodyPr/>
        <a:lstStyle/>
        <a:p>
          <a:pPr>
            <a:buNone/>
          </a:pPr>
          <a:endParaRPr lang="en-US"/>
        </a:p>
      </dgm:t>
    </dgm:pt>
    <dgm:pt modelId="{5573A239-B425-4DF2-A06E-CD1D2097298A}" type="parTrans" cxnId="{BC9E2909-9C35-4DC2-9B88-23D78EA8D968}">
      <dgm:prSet/>
      <dgm:spPr/>
      <dgm:t>
        <a:bodyPr/>
        <a:lstStyle/>
        <a:p>
          <a:endParaRPr lang="en-US"/>
        </a:p>
      </dgm:t>
    </dgm:pt>
    <dgm:pt modelId="{14333287-B1E5-4D81-A886-E9174D0BB41D}" type="sibTrans" cxnId="{BC9E2909-9C35-4DC2-9B88-23D78EA8D968}">
      <dgm:prSet/>
      <dgm:spPr/>
      <dgm:t>
        <a:bodyPr/>
        <a:lstStyle/>
        <a:p>
          <a:endParaRPr lang="en-US"/>
        </a:p>
      </dgm:t>
    </dgm:pt>
    <dgm:pt modelId="{DB1205A9-DD32-4BD2-9C0A-56F8894FC0B7}">
      <dgm:prSet/>
      <dgm:spPr/>
      <dgm:t>
        <a:bodyPr/>
        <a:lstStyle/>
        <a:p>
          <a:endParaRPr lang="en-US"/>
        </a:p>
      </dgm:t>
    </dgm:pt>
    <dgm:pt modelId="{20740709-A640-47D9-B85C-AC1744E76A0E}" type="parTrans" cxnId="{3897426F-4A04-4F75-9E5B-11986A840A25}">
      <dgm:prSet/>
      <dgm:spPr/>
      <dgm:t>
        <a:bodyPr/>
        <a:lstStyle/>
        <a:p>
          <a:endParaRPr lang="en-US"/>
        </a:p>
      </dgm:t>
    </dgm:pt>
    <dgm:pt modelId="{0AC2704E-DFD4-4228-AAC7-753C7EBDC78A}" type="sibTrans" cxnId="{3897426F-4A04-4F75-9E5B-11986A840A25}">
      <dgm:prSet/>
      <dgm:spPr/>
      <dgm:t>
        <a:bodyPr/>
        <a:lstStyle/>
        <a:p>
          <a:endParaRPr lang="en-US"/>
        </a:p>
      </dgm:t>
    </dgm:pt>
    <dgm:pt modelId="{EF41B774-EC46-4E7B-A657-79D453C73FBF}" type="pres">
      <dgm:prSet presAssocID="{C08ADEEA-CE2A-4A1F-850E-EE35B141080E}" presName="Name0" presStyleCnt="0">
        <dgm:presLayoutVars>
          <dgm:dir/>
          <dgm:animLvl val="lvl"/>
          <dgm:resizeHandles val="exact"/>
        </dgm:presLayoutVars>
      </dgm:prSet>
      <dgm:spPr/>
    </dgm:pt>
    <dgm:pt modelId="{9DF4EBFB-EFF1-4DAE-8DF9-7C85939F4426}" type="pres">
      <dgm:prSet presAssocID="{3CC10FC8-6053-4E81-848E-CC936E9826BE}" presName="composite" presStyleCnt="0"/>
      <dgm:spPr/>
    </dgm:pt>
    <dgm:pt modelId="{FFDC9F49-2B52-4963-BD6F-5A7B4330EA56}" type="pres">
      <dgm:prSet presAssocID="{3CC10FC8-6053-4E81-848E-CC936E9826BE}" presName="parTx" presStyleLbl="alignNode1" presStyleIdx="0" presStyleCnt="3">
        <dgm:presLayoutVars>
          <dgm:chMax val="0"/>
          <dgm:chPref val="0"/>
          <dgm:bulletEnabled val="1"/>
        </dgm:presLayoutVars>
      </dgm:prSet>
      <dgm:spPr/>
    </dgm:pt>
    <dgm:pt modelId="{376F6445-0BB3-4487-83F7-0B41B4F5D5F4}" type="pres">
      <dgm:prSet presAssocID="{3CC10FC8-6053-4E81-848E-CC936E9826BE}" presName="desTx" presStyleLbl="alignAccFollowNode1" presStyleIdx="0" presStyleCnt="3">
        <dgm:presLayoutVars>
          <dgm:bulletEnabled val="1"/>
        </dgm:presLayoutVars>
      </dgm:prSet>
      <dgm:spPr/>
    </dgm:pt>
    <dgm:pt modelId="{E40C4EB8-7368-426F-84BA-89E439479806}" type="pres">
      <dgm:prSet presAssocID="{F73C3F5F-4C35-4767-8056-F519A04AAC01}" presName="space" presStyleCnt="0"/>
      <dgm:spPr/>
    </dgm:pt>
    <dgm:pt modelId="{736ED9F2-BF3D-4284-A3DD-33A7F11C97E0}" type="pres">
      <dgm:prSet presAssocID="{140E535B-80DD-418F-BE76-76B9F06B6210}" presName="composite" presStyleCnt="0"/>
      <dgm:spPr/>
    </dgm:pt>
    <dgm:pt modelId="{C43AE595-8ED9-40C2-9570-DBA8B158A69B}" type="pres">
      <dgm:prSet presAssocID="{140E535B-80DD-418F-BE76-76B9F06B6210}" presName="parTx" presStyleLbl="alignNode1" presStyleIdx="1" presStyleCnt="3">
        <dgm:presLayoutVars>
          <dgm:chMax val="0"/>
          <dgm:chPref val="0"/>
          <dgm:bulletEnabled val="1"/>
        </dgm:presLayoutVars>
      </dgm:prSet>
      <dgm:spPr/>
    </dgm:pt>
    <dgm:pt modelId="{7864BBDA-D888-4E09-8D53-C37E4C506599}" type="pres">
      <dgm:prSet presAssocID="{140E535B-80DD-418F-BE76-76B9F06B6210}" presName="desTx" presStyleLbl="alignAccFollowNode1" presStyleIdx="1" presStyleCnt="3">
        <dgm:presLayoutVars>
          <dgm:bulletEnabled val="1"/>
        </dgm:presLayoutVars>
      </dgm:prSet>
      <dgm:spPr/>
    </dgm:pt>
    <dgm:pt modelId="{72294F4C-A18F-4CDE-B783-F599B41CF794}" type="pres">
      <dgm:prSet presAssocID="{968982E2-BF91-42B1-8542-4AC3155C5176}" presName="space" presStyleCnt="0"/>
      <dgm:spPr/>
    </dgm:pt>
    <dgm:pt modelId="{6E401A5A-A02A-4D67-9F55-EAAECB5A5984}" type="pres">
      <dgm:prSet presAssocID="{1639F5E7-0A76-4BCB-8EBA-160CD3700342}" presName="composite" presStyleCnt="0"/>
      <dgm:spPr/>
    </dgm:pt>
    <dgm:pt modelId="{BD968890-E36C-4D13-A864-00BC3986A928}" type="pres">
      <dgm:prSet presAssocID="{1639F5E7-0A76-4BCB-8EBA-160CD3700342}" presName="parTx" presStyleLbl="alignNode1" presStyleIdx="2" presStyleCnt="3">
        <dgm:presLayoutVars>
          <dgm:chMax val="0"/>
          <dgm:chPref val="0"/>
          <dgm:bulletEnabled val="1"/>
        </dgm:presLayoutVars>
      </dgm:prSet>
      <dgm:spPr/>
    </dgm:pt>
    <dgm:pt modelId="{11F1F357-5BB2-4046-85E2-33A8F2EE5DE3}" type="pres">
      <dgm:prSet presAssocID="{1639F5E7-0A76-4BCB-8EBA-160CD3700342}" presName="desTx" presStyleLbl="alignAccFollowNode1" presStyleIdx="2" presStyleCnt="3">
        <dgm:presLayoutVars>
          <dgm:bulletEnabled val="1"/>
        </dgm:presLayoutVars>
      </dgm:prSet>
      <dgm:spPr/>
    </dgm:pt>
  </dgm:ptLst>
  <dgm:cxnLst>
    <dgm:cxn modelId="{C2DF5002-48B8-488A-A646-55D34E12C4D1}" srcId="{2BB8AB53-43F0-40A7-A35B-C5B78D9CCA3F}" destId="{6C7460D5-AD75-4DA3-9991-EFFE9EC66280}" srcOrd="2" destOrd="0" parTransId="{862D2F16-D5BA-4CD6-B4A8-7C35D96E5641}" sibTransId="{820F4FC6-AD1F-40CB-BE5F-014DB9011AA1}"/>
    <dgm:cxn modelId="{4C901707-6828-47FB-B57E-9775D3C95C68}" type="presOf" srcId="{C6D2F6B9-DD46-4ED6-852D-4020B2AA193C}" destId="{11F1F357-5BB2-4046-85E2-33A8F2EE5DE3}" srcOrd="0" destOrd="1" presId="urn:microsoft.com/office/officeart/2005/8/layout/hList1"/>
    <dgm:cxn modelId="{BC9E2909-9C35-4DC2-9B88-23D78EA8D968}" srcId="{140E535B-80DD-418F-BE76-76B9F06B6210}" destId="{4E1A2E80-5D06-4640-B867-79DF341BB928}" srcOrd="1" destOrd="0" parTransId="{5573A239-B425-4DF2-A06E-CD1D2097298A}" sibTransId="{14333287-B1E5-4D81-A886-E9174D0BB41D}"/>
    <dgm:cxn modelId="{4673A20B-12E1-458A-8A9E-E6E536E43516}" srcId="{9114D26F-5176-4D8E-8D0C-2B63256F3DA0}" destId="{82E37FDE-F60D-4502-9BD2-D4D005D76469}" srcOrd="1" destOrd="0" parTransId="{8F5970A3-2B5A-4E8E-AC1E-0D3F04A9D68B}" sibTransId="{3A892C6B-9FBA-4215-9F10-95E831D58A8C}"/>
    <dgm:cxn modelId="{5ED4AA0D-C193-41EE-B72F-AF78B44D2517}" srcId="{3CC10FC8-6053-4E81-848E-CC936E9826BE}" destId="{DBCD3B34-AB0A-4160-A6E5-6D9BE3CD97E9}" srcOrd="1" destOrd="0" parTransId="{EF34E1C2-0B1E-4E5A-9145-EA0BEABF9032}" sibTransId="{963F5D35-1CAF-4E0C-8CD2-6B09B53BAC7E}"/>
    <dgm:cxn modelId="{9662CB1C-3263-4C70-98A6-BBF01214A437}" srcId="{2BB8AB53-43F0-40A7-A35B-C5B78D9CCA3F}" destId="{E0FD3375-2171-42D5-84E8-B7DD9E500D6F}" srcOrd="0" destOrd="0" parTransId="{2CF2819A-6E23-4769-BBA9-1D19F29CEC4C}" sibTransId="{7106DAE0-A969-4A7B-9F75-4FC8356DFCDD}"/>
    <dgm:cxn modelId="{843F0225-E4EC-4ECB-A10E-663D80D2C6F3}" type="presOf" srcId="{2BB8AB53-43F0-40A7-A35B-C5B78D9CCA3F}" destId="{376F6445-0BB3-4487-83F7-0B41B4F5D5F4}" srcOrd="0" destOrd="0" presId="urn:microsoft.com/office/officeart/2005/8/layout/hList1"/>
    <dgm:cxn modelId="{E800A625-B1D4-45A3-83FD-2602C58ADAF2}" srcId="{3CC10FC8-6053-4E81-848E-CC936E9826BE}" destId="{EE774BD7-60C4-49CD-BB1D-E6B098D11CAF}" srcOrd="2" destOrd="0" parTransId="{EFFB5414-1D23-4BC4-8529-371CE78866A6}" sibTransId="{2CF69576-C51A-42BD-9164-3D3DE9ED0394}"/>
    <dgm:cxn modelId="{3BFE4D2F-0C88-4244-9807-771AF9E9DE84}" type="presOf" srcId="{5311E4FC-7C1B-4885-9543-2B72226C2D87}" destId="{11F1F357-5BB2-4046-85E2-33A8F2EE5DE3}" srcOrd="0" destOrd="7" presId="urn:microsoft.com/office/officeart/2005/8/layout/hList1"/>
    <dgm:cxn modelId="{65376D33-65F4-45A7-942E-26041EB32B94}" srcId="{EE774BD7-60C4-49CD-BB1D-E6B098D11CAF}" destId="{54F953E3-DEC4-41A1-918D-D86649F08875}" srcOrd="1" destOrd="0" parTransId="{AC69C45E-D474-41AC-B08D-DE8409E77D33}" sibTransId="{45580467-584D-4759-85C9-491F8184538E}"/>
    <dgm:cxn modelId="{7E386735-AAFD-4CE8-856B-A743808364F9}" srcId="{2BB8AB53-43F0-40A7-A35B-C5B78D9CCA3F}" destId="{BAEC8A10-4E41-49E2-881A-9E6A16346A04}" srcOrd="1" destOrd="0" parTransId="{68F25063-DF80-490D-A82F-84A88074FE2D}" sibTransId="{248313B8-B858-40C4-A478-2216203FCF8F}"/>
    <dgm:cxn modelId="{B3084836-68CC-476A-83DE-11ECD2E5C349}" type="presOf" srcId="{6C7460D5-AD75-4DA3-9991-EFFE9EC66280}" destId="{376F6445-0BB3-4487-83F7-0B41B4F5D5F4}" srcOrd="0" destOrd="3" presId="urn:microsoft.com/office/officeart/2005/8/layout/hList1"/>
    <dgm:cxn modelId="{CEE45937-E6B9-4F90-A32A-FDECC37AF0FD}" srcId="{056FC4C3-C0BF-49D9-8134-3456774151F3}" destId="{C07732BA-F230-42ED-B1D6-269AA49293C3}" srcOrd="2" destOrd="0" parTransId="{534F4DC4-C6B5-48D5-8F95-7E2E9A897E18}" sibTransId="{25DD2ADA-324A-494A-B8A2-0148DEE0EE88}"/>
    <dgm:cxn modelId="{7FA8F73A-BD44-410E-8519-316D74B21D0F}" type="presOf" srcId="{3CC10FC8-6053-4E81-848E-CC936E9826BE}" destId="{FFDC9F49-2B52-4963-BD6F-5A7B4330EA56}" srcOrd="0" destOrd="0" presId="urn:microsoft.com/office/officeart/2005/8/layout/hList1"/>
    <dgm:cxn modelId="{DBE88C3B-5F72-4441-BB3A-893A700D71FE}" srcId="{9114D26F-5176-4D8E-8D0C-2B63256F3DA0}" destId="{7D4FA1C0-35F5-47BE-B642-4BCACE4DC534}" srcOrd="2" destOrd="0" parTransId="{EF34E94D-B2FA-4DF2-A8C3-A72C4444A1B2}" sibTransId="{D0BCC742-DAD2-4A73-B8CC-0406D9FDF96F}"/>
    <dgm:cxn modelId="{57342740-507D-4CFB-B36B-968BEABA4D72}" type="presOf" srcId="{DBCD3B34-AB0A-4160-A6E5-6D9BE3CD97E9}" destId="{376F6445-0BB3-4487-83F7-0B41B4F5D5F4}" srcOrd="0" destOrd="4" presId="urn:microsoft.com/office/officeart/2005/8/layout/hList1"/>
    <dgm:cxn modelId="{AB794643-69BB-4E02-80BC-FF4BE52CE02E}" srcId="{140E535B-80DD-418F-BE76-76B9F06B6210}" destId="{5C71BF08-5A45-4C8B-84F7-9A0F53974FA1}" srcOrd="0" destOrd="0" parTransId="{34D53180-3E4C-4F38-A57B-C8A145AA3998}" sibTransId="{09B10276-65BB-42A8-B0D8-D2E050FA9002}"/>
    <dgm:cxn modelId="{A3766049-9D55-47E1-8E3C-E47D7EB93EDA}" type="presOf" srcId="{67EE900F-EC75-4B61-AD14-17ABA703E879}" destId="{7864BBDA-D888-4E09-8D53-C37E4C506599}" srcOrd="0" destOrd="5" presId="urn:microsoft.com/office/officeart/2005/8/layout/hList1"/>
    <dgm:cxn modelId="{40251F4D-E110-4397-9D0A-6A2B27225F21}" type="presOf" srcId="{BAEC8A10-4E41-49E2-881A-9E6A16346A04}" destId="{376F6445-0BB3-4487-83F7-0B41B4F5D5F4}" srcOrd="0" destOrd="2" presId="urn:microsoft.com/office/officeart/2005/8/layout/hList1"/>
    <dgm:cxn modelId="{774F5152-ADEA-4CB9-AF9D-3083008C956E}" type="presOf" srcId="{3919F9CB-03B6-4355-8250-04849B7E62C9}" destId="{7864BBDA-D888-4E09-8D53-C37E4C506599}" srcOrd="0" destOrd="1" presId="urn:microsoft.com/office/officeart/2005/8/layout/hList1"/>
    <dgm:cxn modelId="{1D6B8D55-DB2D-4006-8567-26066D4D2F9F}" type="presOf" srcId="{1A3AD978-8896-416F-AF7F-5D8AE7AAD471}" destId="{376F6445-0BB3-4487-83F7-0B41B4F5D5F4}" srcOrd="0" destOrd="8" presId="urn:microsoft.com/office/officeart/2005/8/layout/hList1"/>
    <dgm:cxn modelId="{A45B7257-12AA-4546-AF6A-37B1C0F32187}" type="presOf" srcId="{7D4FA1C0-35F5-47BE-B642-4BCACE4DC534}" destId="{11F1F357-5BB2-4046-85E2-33A8F2EE5DE3}" srcOrd="0" destOrd="3" presId="urn:microsoft.com/office/officeart/2005/8/layout/hList1"/>
    <dgm:cxn modelId="{E9514958-E948-499F-8E8D-00B38CF855F5}" srcId="{140E535B-80DD-418F-BE76-76B9F06B6210}" destId="{67EE900F-EC75-4B61-AD14-17ABA703E879}" srcOrd="2" destOrd="0" parTransId="{AC22BF3F-4038-400E-A80A-3D17C6C015B2}" sibTransId="{1717FD09-57FD-4DF8-829A-CC04CF794CB3}"/>
    <dgm:cxn modelId="{495FAA59-4CB3-4493-9080-BF24B648FA8C}" type="presOf" srcId="{C08ADEEA-CE2A-4A1F-850E-EE35B141080E}" destId="{EF41B774-EC46-4E7B-A657-79D453C73FBF}" srcOrd="0" destOrd="0" presId="urn:microsoft.com/office/officeart/2005/8/layout/hList1"/>
    <dgm:cxn modelId="{B1714E5C-5428-4130-8202-EF4A4C535413}" type="presOf" srcId="{E7378FAD-6257-4DA6-A857-77AB81AE37ED}" destId="{7864BBDA-D888-4E09-8D53-C37E4C506599}" srcOrd="0" destOrd="3" presId="urn:microsoft.com/office/officeart/2005/8/layout/hList1"/>
    <dgm:cxn modelId="{A68DE95C-6B72-4DDE-B405-F137DB0EE9B8}" srcId="{056FC4C3-C0BF-49D9-8134-3456774151F3}" destId="{5311E4FC-7C1B-4885-9543-2B72226C2D87}" srcOrd="1" destOrd="0" parTransId="{26373B5A-A225-471A-882A-383E076CFB50}" sibTransId="{72F0C0C7-D429-4793-A261-B1DA2F6B330B}"/>
    <dgm:cxn modelId="{DB88535E-D1F8-4B97-BF87-CB0B5F615DEB}" srcId="{056FC4C3-C0BF-49D9-8134-3456774151F3}" destId="{0D0B9327-2AD1-423F-A3B0-0159411A91A6}" srcOrd="0" destOrd="0" parTransId="{4A904047-CA80-40DC-AC7E-E0B365173DD5}" sibTransId="{FE353C2C-376B-475E-A1CC-88DD0E1A39ED}"/>
    <dgm:cxn modelId="{72973864-4D97-4472-A7C4-AE72C7CB9A58}" srcId="{1639F5E7-0A76-4BCB-8EBA-160CD3700342}" destId="{9114D26F-5176-4D8E-8D0C-2B63256F3DA0}" srcOrd="0" destOrd="0" parTransId="{487A6461-9928-4DA4-BD2C-2DF24FACCA3A}" sibTransId="{FC813500-2941-4266-B620-92A65D4C30AB}"/>
    <dgm:cxn modelId="{3897426F-4A04-4F75-9E5B-11986A840A25}" srcId="{1639F5E7-0A76-4BCB-8EBA-160CD3700342}" destId="{DB1205A9-DD32-4BD2-9C0A-56F8894FC0B7}" srcOrd="1" destOrd="0" parTransId="{20740709-A640-47D9-B85C-AC1744E76A0E}" sibTransId="{0AC2704E-DFD4-4228-AAC7-753C7EBDC78A}"/>
    <dgm:cxn modelId="{67F87870-E998-4F32-B496-0008FA2B1205}" type="presOf" srcId="{F7AD1C57-E40A-4EAA-9CEA-584ED22DD7DE}" destId="{7864BBDA-D888-4E09-8D53-C37E4C506599}" srcOrd="0" destOrd="2" presId="urn:microsoft.com/office/officeart/2005/8/layout/hList1"/>
    <dgm:cxn modelId="{03DCF679-0E48-438B-BF48-554B9C94680B}" srcId="{67EE900F-EC75-4B61-AD14-17ABA703E879}" destId="{CA66FB9F-4670-4EB0-94C0-4129DD88E2CD}" srcOrd="1" destOrd="0" parTransId="{F80052C7-E40C-4107-B096-D1F79D9EC9FD}" sibTransId="{9C136C35-B18B-49F3-84F7-5ADF0FF0AC8E}"/>
    <dgm:cxn modelId="{22FDEC7B-C281-4508-9D20-1C3C4AA0EF00}" type="presOf" srcId="{4E1A2E80-5D06-4640-B867-79DF341BB928}" destId="{7864BBDA-D888-4E09-8D53-C37E4C506599}" srcOrd="0" destOrd="4" presId="urn:microsoft.com/office/officeart/2005/8/layout/hList1"/>
    <dgm:cxn modelId="{455AA07C-97DD-4C72-B723-DE352BA64784}" type="presOf" srcId="{CA66FB9F-4670-4EB0-94C0-4129DD88E2CD}" destId="{7864BBDA-D888-4E09-8D53-C37E4C506599}" srcOrd="0" destOrd="7" presId="urn:microsoft.com/office/officeart/2005/8/layout/hList1"/>
    <dgm:cxn modelId="{F0ACEB7C-6EDF-40CB-8713-133599A8A6A8}" type="presOf" srcId="{E0FD3375-2171-42D5-84E8-B7DD9E500D6F}" destId="{376F6445-0BB3-4487-83F7-0B41B4F5D5F4}" srcOrd="0" destOrd="1" presId="urn:microsoft.com/office/officeart/2005/8/layout/hList1"/>
    <dgm:cxn modelId="{DD8FAB7E-66E7-45BF-840E-15790ACCF27A}" srcId="{1639F5E7-0A76-4BCB-8EBA-160CD3700342}" destId="{056FC4C3-C0BF-49D9-8134-3456774151F3}" srcOrd="2" destOrd="0" parTransId="{73CD0DE7-256E-4A57-ADFD-6083683512BE}" sibTransId="{F06523BE-BD32-4B29-95F1-F24CA857DD10}"/>
    <dgm:cxn modelId="{04393581-DDEA-429C-A575-721B6394329D}" srcId="{C08ADEEA-CE2A-4A1F-850E-EE35B141080E}" destId="{1639F5E7-0A76-4BCB-8EBA-160CD3700342}" srcOrd="2" destOrd="0" parTransId="{4F455C8B-5918-4CBD-ACE5-B756915ECB6F}" sibTransId="{4F23A165-B7FF-48F9-8ABB-D7AD61B48941}"/>
    <dgm:cxn modelId="{DB412691-3A82-4637-8B98-99FF8BB5E4A9}" srcId="{5C71BF08-5A45-4C8B-84F7-9A0F53974FA1}" destId="{F7AD1C57-E40A-4EAA-9CEA-584ED22DD7DE}" srcOrd="1" destOrd="0" parTransId="{BDEF3E5D-97BC-4E98-B8A0-6E7E951E474D}" sibTransId="{096D76F4-7963-4BE4-AD8C-9F43F42829A9}"/>
    <dgm:cxn modelId="{61195093-B192-45D0-8EFD-92C642E29352}" srcId="{9114D26F-5176-4D8E-8D0C-2B63256F3DA0}" destId="{C6D2F6B9-DD46-4ED6-852D-4020B2AA193C}" srcOrd="0" destOrd="0" parTransId="{9063E948-F890-4549-9106-F59FF411E845}" sibTransId="{453AB803-5FF7-4E46-8ABB-95F54F8D9C5F}"/>
    <dgm:cxn modelId="{7C9A4E9A-967A-467B-9F1B-7F36A165D0BD}" type="presOf" srcId="{82E37FDE-F60D-4502-9BD2-D4D005D76469}" destId="{11F1F357-5BB2-4046-85E2-33A8F2EE5DE3}" srcOrd="0" destOrd="2" presId="urn:microsoft.com/office/officeart/2005/8/layout/hList1"/>
    <dgm:cxn modelId="{FCE87CA4-EB30-4A53-9BB9-96AB392FF6BD}" srcId="{C08ADEEA-CE2A-4A1F-850E-EE35B141080E}" destId="{3CC10FC8-6053-4E81-848E-CC936E9826BE}" srcOrd="0" destOrd="0" parTransId="{869BBCE5-E7F8-447F-8B4A-F01DEB40419A}" sibTransId="{F73C3F5F-4C35-4767-8056-F519A04AAC01}"/>
    <dgm:cxn modelId="{0B1E42A5-468A-43BB-83E5-7B30A6B7FD7E}" type="presOf" srcId="{EE774BD7-60C4-49CD-BB1D-E6B098D11CAF}" destId="{376F6445-0BB3-4487-83F7-0B41B4F5D5F4}" srcOrd="0" destOrd="5" presId="urn:microsoft.com/office/officeart/2005/8/layout/hList1"/>
    <dgm:cxn modelId="{E897A0AC-44B6-495F-81A4-42F70913CCB9}" srcId="{67EE900F-EC75-4B61-AD14-17ABA703E879}" destId="{7207AD14-A70B-4FC4-BA8B-3ACE66C8527B}" srcOrd="2" destOrd="0" parTransId="{6EB3897B-11A6-4D4B-8E14-2B0458EB219F}" sibTransId="{4DE5C217-8CCC-4781-8206-647A32C22300}"/>
    <dgm:cxn modelId="{0AF821B5-1E0E-43E5-B0F0-04CBD0E9E689}" type="presOf" srcId="{E00C004F-1FC1-415D-8032-3940E88EADEB}" destId="{7864BBDA-D888-4E09-8D53-C37E4C506599}" srcOrd="0" destOrd="6" presId="urn:microsoft.com/office/officeart/2005/8/layout/hList1"/>
    <dgm:cxn modelId="{3A2FC3B7-B13D-4D66-89B2-43AA49430C61}" type="presOf" srcId="{DB1205A9-DD32-4BD2-9C0A-56F8894FC0B7}" destId="{11F1F357-5BB2-4046-85E2-33A8F2EE5DE3}" srcOrd="0" destOrd="4" presId="urn:microsoft.com/office/officeart/2005/8/layout/hList1"/>
    <dgm:cxn modelId="{186DAAB9-4E36-44D3-B3ED-FBAAC5AD1584}" srcId="{67EE900F-EC75-4B61-AD14-17ABA703E879}" destId="{E00C004F-1FC1-415D-8032-3940E88EADEB}" srcOrd="0" destOrd="0" parTransId="{4779B363-BC8B-4BDE-B625-1A8C1DA1EA46}" sibTransId="{03B20331-C146-41C9-A742-D88503DCEA9D}"/>
    <dgm:cxn modelId="{CCD907BE-9D68-42CB-8863-FF381FF3E87D}" type="presOf" srcId="{140E535B-80DD-418F-BE76-76B9F06B6210}" destId="{C43AE595-8ED9-40C2-9570-DBA8B158A69B}" srcOrd="0" destOrd="0" presId="urn:microsoft.com/office/officeart/2005/8/layout/hList1"/>
    <dgm:cxn modelId="{93E5E2C0-FB3E-4AE3-A1AA-50BA37DB3442}" srcId="{EE774BD7-60C4-49CD-BB1D-E6B098D11CAF}" destId="{6275F61E-9873-467E-87E4-1F2DAC15F8BF}" srcOrd="0" destOrd="0" parTransId="{0403EE10-CE15-4FC8-880F-DBEBDC2169A1}" sibTransId="{989869E2-253E-4436-8F5B-08AE457D5EC8}"/>
    <dgm:cxn modelId="{1D34B2C3-A15D-4A32-9099-F2F103C4B07B}" srcId="{3CC10FC8-6053-4E81-848E-CC936E9826BE}" destId="{2BB8AB53-43F0-40A7-A35B-C5B78D9CCA3F}" srcOrd="0" destOrd="0" parTransId="{89D5DB3D-6C15-463C-9238-DDFDC74F9BDE}" sibTransId="{2BE28ED1-B52E-481C-843C-DBCE9DAB2044}"/>
    <dgm:cxn modelId="{38B19AC7-7BC6-47B6-B2E5-28B90A36FAD7}" type="presOf" srcId="{5C71BF08-5A45-4C8B-84F7-9A0F53974FA1}" destId="{7864BBDA-D888-4E09-8D53-C37E4C506599}" srcOrd="0" destOrd="0" presId="urn:microsoft.com/office/officeart/2005/8/layout/hList1"/>
    <dgm:cxn modelId="{706602D7-4F9B-479A-ADD4-8C187EACB233}" type="presOf" srcId="{9114D26F-5176-4D8E-8D0C-2B63256F3DA0}" destId="{11F1F357-5BB2-4046-85E2-33A8F2EE5DE3}" srcOrd="0" destOrd="0" presId="urn:microsoft.com/office/officeart/2005/8/layout/hList1"/>
    <dgm:cxn modelId="{05A16FD7-3004-4C45-A662-692059C05AF4}" srcId="{EE774BD7-60C4-49CD-BB1D-E6B098D11CAF}" destId="{1A3AD978-8896-416F-AF7F-5D8AE7AAD471}" srcOrd="2" destOrd="0" parTransId="{C466CF08-4A98-402D-8C06-8195CC0D935C}" sibTransId="{DB5EBB6D-C360-4E53-891E-9FB0FF5F742E}"/>
    <dgm:cxn modelId="{2A3463D8-37AA-4F2C-91C9-83201EAFC768}" srcId="{C08ADEEA-CE2A-4A1F-850E-EE35B141080E}" destId="{140E535B-80DD-418F-BE76-76B9F06B6210}" srcOrd="1" destOrd="0" parTransId="{7D0FC203-8C3A-4D01-AED3-7E2349444EE7}" sibTransId="{968982E2-BF91-42B1-8542-4AC3155C5176}"/>
    <dgm:cxn modelId="{A59D4DDE-B74A-431F-9FF6-BBBA570BFEA2}" type="presOf" srcId="{7207AD14-A70B-4FC4-BA8B-3ACE66C8527B}" destId="{7864BBDA-D888-4E09-8D53-C37E4C506599}" srcOrd="0" destOrd="8" presId="urn:microsoft.com/office/officeart/2005/8/layout/hList1"/>
    <dgm:cxn modelId="{C3ECE7E2-16D0-4049-8899-919C8704C27C}" type="presOf" srcId="{0D0B9327-2AD1-423F-A3B0-0159411A91A6}" destId="{11F1F357-5BB2-4046-85E2-33A8F2EE5DE3}" srcOrd="0" destOrd="6" presId="urn:microsoft.com/office/officeart/2005/8/layout/hList1"/>
    <dgm:cxn modelId="{54AB01E8-80CC-4988-B303-85259ED8C580}" type="presOf" srcId="{6275F61E-9873-467E-87E4-1F2DAC15F8BF}" destId="{376F6445-0BB3-4487-83F7-0B41B4F5D5F4}" srcOrd="0" destOrd="6" presId="urn:microsoft.com/office/officeart/2005/8/layout/hList1"/>
    <dgm:cxn modelId="{242161EB-8478-4D05-A3BF-FC0A2F5A9399}" type="presOf" srcId="{1639F5E7-0A76-4BCB-8EBA-160CD3700342}" destId="{BD968890-E36C-4D13-A864-00BC3986A928}" srcOrd="0" destOrd="0" presId="urn:microsoft.com/office/officeart/2005/8/layout/hList1"/>
    <dgm:cxn modelId="{96D4F2F1-470C-4B22-95BC-0EBF6630DB71}" type="presOf" srcId="{056FC4C3-C0BF-49D9-8134-3456774151F3}" destId="{11F1F357-5BB2-4046-85E2-33A8F2EE5DE3}" srcOrd="0" destOrd="5" presId="urn:microsoft.com/office/officeart/2005/8/layout/hList1"/>
    <dgm:cxn modelId="{C6727BF4-89C4-4C45-82B7-AF7E227B4EA6}" srcId="{5C71BF08-5A45-4C8B-84F7-9A0F53974FA1}" destId="{3919F9CB-03B6-4355-8250-04849B7E62C9}" srcOrd="0" destOrd="0" parTransId="{921A3B86-536E-4AF0-A61E-AA2E1D15270A}" sibTransId="{672D26F5-7608-4C76-946E-F2C4154DEE29}"/>
    <dgm:cxn modelId="{8E31D5F8-ECDC-49E0-9432-0B3B4169BF06}" type="presOf" srcId="{C07732BA-F230-42ED-B1D6-269AA49293C3}" destId="{11F1F357-5BB2-4046-85E2-33A8F2EE5DE3}" srcOrd="0" destOrd="8" presId="urn:microsoft.com/office/officeart/2005/8/layout/hList1"/>
    <dgm:cxn modelId="{60B539F9-3EA7-43E0-88E1-532FD9178240}" type="presOf" srcId="{54F953E3-DEC4-41A1-918D-D86649F08875}" destId="{376F6445-0BB3-4487-83F7-0B41B4F5D5F4}" srcOrd="0" destOrd="7" presId="urn:microsoft.com/office/officeart/2005/8/layout/hList1"/>
    <dgm:cxn modelId="{06C120FB-F555-4D3C-8417-66A91F58B8F1}" srcId="{5C71BF08-5A45-4C8B-84F7-9A0F53974FA1}" destId="{E7378FAD-6257-4DA6-A857-77AB81AE37ED}" srcOrd="2" destOrd="0" parTransId="{7DB86D70-625C-4E15-BE02-B54A1287D5EC}" sibTransId="{357AB914-0B22-4DD5-9C32-DADFFD3A4638}"/>
    <dgm:cxn modelId="{6CA6C6C9-7DE8-4232-A22F-C32C7F1C7FA4}" type="presParOf" srcId="{EF41B774-EC46-4E7B-A657-79D453C73FBF}" destId="{9DF4EBFB-EFF1-4DAE-8DF9-7C85939F4426}" srcOrd="0" destOrd="0" presId="urn:microsoft.com/office/officeart/2005/8/layout/hList1"/>
    <dgm:cxn modelId="{6E297777-BB2E-411D-A4BF-5C789E008DEC}" type="presParOf" srcId="{9DF4EBFB-EFF1-4DAE-8DF9-7C85939F4426}" destId="{FFDC9F49-2B52-4963-BD6F-5A7B4330EA56}" srcOrd="0" destOrd="0" presId="urn:microsoft.com/office/officeart/2005/8/layout/hList1"/>
    <dgm:cxn modelId="{363F691E-2B05-4A07-8C75-FCC3B6266E43}" type="presParOf" srcId="{9DF4EBFB-EFF1-4DAE-8DF9-7C85939F4426}" destId="{376F6445-0BB3-4487-83F7-0B41B4F5D5F4}" srcOrd="1" destOrd="0" presId="urn:microsoft.com/office/officeart/2005/8/layout/hList1"/>
    <dgm:cxn modelId="{3A78C423-C092-404E-B099-CD42ABE479B9}" type="presParOf" srcId="{EF41B774-EC46-4E7B-A657-79D453C73FBF}" destId="{E40C4EB8-7368-426F-84BA-89E439479806}" srcOrd="1" destOrd="0" presId="urn:microsoft.com/office/officeart/2005/8/layout/hList1"/>
    <dgm:cxn modelId="{6D6F5ECF-5441-46D7-A889-C7135C7D9A47}" type="presParOf" srcId="{EF41B774-EC46-4E7B-A657-79D453C73FBF}" destId="{736ED9F2-BF3D-4284-A3DD-33A7F11C97E0}" srcOrd="2" destOrd="0" presId="urn:microsoft.com/office/officeart/2005/8/layout/hList1"/>
    <dgm:cxn modelId="{EEDC6682-8127-4086-BB32-1F676A96FB0E}" type="presParOf" srcId="{736ED9F2-BF3D-4284-A3DD-33A7F11C97E0}" destId="{C43AE595-8ED9-40C2-9570-DBA8B158A69B}" srcOrd="0" destOrd="0" presId="urn:microsoft.com/office/officeart/2005/8/layout/hList1"/>
    <dgm:cxn modelId="{7B2D42D4-39A7-4B0D-BD9F-701C6173ACC7}" type="presParOf" srcId="{736ED9F2-BF3D-4284-A3DD-33A7F11C97E0}" destId="{7864BBDA-D888-4E09-8D53-C37E4C506599}" srcOrd="1" destOrd="0" presId="urn:microsoft.com/office/officeart/2005/8/layout/hList1"/>
    <dgm:cxn modelId="{FED65AD7-0C13-4D54-BD5C-B4280B3357FB}" type="presParOf" srcId="{EF41B774-EC46-4E7B-A657-79D453C73FBF}" destId="{72294F4C-A18F-4CDE-B783-F599B41CF794}" srcOrd="3" destOrd="0" presId="urn:microsoft.com/office/officeart/2005/8/layout/hList1"/>
    <dgm:cxn modelId="{BB73C653-5A65-4E91-B03A-9F7180065B18}" type="presParOf" srcId="{EF41B774-EC46-4E7B-A657-79D453C73FBF}" destId="{6E401A5A-A02A-4D67-9F55-EAAECB5A5984}" srcOrd="4" destOrd="0" presId="urn:microsoft.com/office/officeart/2005/8/layout/hList1"/>
    <dgm:cxn modelId="{59E05F02-E34D-48DF-BC67-693B8C131F5E}" type="presParOf" srcId="{6E401A5A-A02A-4D67-9F55-EAAECB5A5984}" destId="{BD968890-E36C-4D13-A864-00BC3986A928}" srcOrd="0" destOrd="0" presId="urn:microsoft.com/office/officeart/2005/8/layout/hList1"/>
    <dgm:cxn modelId="{B625FEDB-5380-4004-A96E-EFC92DE6A2A3}" type="presParOf" srcId="{6E401A5A-A02A-4D67-9F55-EAAECB5A5984}" destId="{11F1F357-5BB2-4046-85E2-33A8F2EE5DE3}"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C08ADEEA-CE2A-4A1F-850E-EE35B141080E}"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3CC10FC8-6053-4E81-848E-CC936E9826BE}">
      <dgm:prSet/>
      <dgm:spPr/>
      <dgm:t>
        <a:bodyPr/>
        <a:lstStyle/>
        <a:p>
          <a:r>
            <a:rPr lang="en-US" b="0" i="0"/>
            <a:t>Full Certification</a:t>
          </a:r>
          <a:endParaRPr lang="en-US"/>
        </a:p>
      </dgm:t>
    </dgm:pt>
    <dgm:pt modelId="{869BBCE5-E7F8-447F-8B4A-F01DEB40419A}" type="parTrans" cxnId="{FCE87CA4-EB30-4A53-9BB9-96AB392FF6BD}">
      <dgm:prSet/>
      <dgm:spPr/>
      <dgm:t>
        <a:bodyPr/>
        <a:lstStyle/>
        <a:p>
          <a:endParaRPr lang="en-US"/>
        </a:p>
      </dgm:t>
    </dgm:pt>
    <dgm:pt modelId="{F73C3F5F-4C35-4767-8056-F519A04AAC01}" type="sibTrans" cxnId="{FCE87CA4-EB30-4A53-9BB9-96AB392FF6BD}">
      <dgm:prSet/>
      <dgm:spPr/>
      <dgm:t>
        <a:bodyPr/>
        <a:lstStyle/>
        <a:p>
          <a:endParaRPr lang="en-US"/>
        </a:p>
      </dgm:t>
    </dgm:pt>
    <dgm:pt modelId="{2BB8AB53-43F0-40A7-A35B-C5B78D9CCA3F}">
      <dgm:prSet/>
      <dgm:spPr/>
      <dgm:t>
        <a:bodyPr/>
        <a:lstStyle/>
        <a:p>
          <a:pPr>
            <a:buNone/>
          </a:pPr>
          <a:r>
            <a:rPr lang="en-US" b="0"/>
            <a:t>Full certification requirements have been met for each of the three categories as determined by the evaluation team.</a:t>
          </a:r>
        </a:p>
      </dgm:t>
    </dgm:pt>
    <dgm:pt modelId="{89D5DB3D-6C15-463C-9238-DDFDC74F9BDE}" type="parTrans" cxnId="{1D34B2C3-A15D-4A32-9099-F2F103C4B07B}">
      <dgm:prSet/>
      <dgm:spPr/>
      <dgm:t>
        <a:bodyPr/>
        <a:lstStyle/>
        <a:p>
          <a:endParaRPr lang="en-US"/>
        </a:p>
      </dgm:t>
    </dgm:pt>
    <dgm:pt modelId="{2BE28ED1-B52E-481C-843C-DBCE9DAB2044}" type="sibTrans" cxnId="{1D34B2C3-A15D-4A32-9099-F2F103C4B07B}">
      <dgm:prSet/>
      <dgm:spPr/>
      <dgm:t>
        <a:bodyPr/>
        <a:lstStyle/>
        <a:p>
          <a:endParaRPr lang="en-US"/>
        </a:p>
      </dgm:t>
    </dgm:pt>
    <dgm:pt modelId="{140E535B-80DD-418F-BE76-76B9F06B6210}">
      <dgm:prSet/>
      <dgm:spPr/>
      <dgm:t>
        <a:bodyPr/>
        <a:lstStyle/>
        <a:p>
          <a:r>
            <a:rPr lang="en-US" b="0" i="0"/>
            <a:t>Provisional Certification</a:t>
          </a:r>
          <a:endParaRPr lang="en-US"/>
        </a:p>
      </dgm:t>
    </dgm:pt>
    <dgm:pt modelId="{7D0FC203-8C3A-4D01-AED3-7E2349444EE7}" type="parTrans" cxnId="{2A3463D8-37AA-4F2C-91C9-83201EAFC768}">
      <dgm:prSet/>
      <dgm:spPr/>
      <dgm:t>
        <a:bodyPr/>
        <a:lstStyle/>
        <a:p>
          <a:endParaRPr lang="en-US"/>
        </a:p>
      </dgm:t>
    </dgm:pt>
    <dgm:pt modelId="{968982E2-BF91-42B1-8542-4AC3155C5176}" type="sibTrans" cxnId="{2A3463D8-37AA-4F2C-91C9-83201EAFC768}">
      <dgm:prSet/>
      <dgm:spPr/>
      <dgm:t>
        <a:bodyPr/>
        <a:lstStyle/>
        <a:p>
          <a:endParaRPr lang="en-US"/>
        </a:p>
      </dgm:t>
    </dgm:pt>
    <dgm:pt modelId="{5C71BF08-5A45-4C8B-84F7-9A0F53974FA1}">
      <dgm:prSet/>
      <dgm:spPr/>
      <dgm:t>
        <a:bodyPr/>
        <a:lstStyle/>
        <a:p>
          <a:pPr>
            <a:buNone/>
          </a:pPr>
          <a:r>
            <a:rPr lang="en-US" b="0" i="0"/>
            <a:t>A combination of full, provisional, and/or not certified requirements have been met across the three categories as determined by the evaluation team.</a:t>
          </a:r>
          <a:endParaRPr lang="en-US" b="0"/>
        </a:p>
      </dgm:t>
    </dgm:pt>
    <dgm:pt modelId="{34D53180-3E4C-4F38-A57B-C8A145AA3998}" type="parTrans" cxnId="{AB794643-69BB-4E02-80BC-FF4BE52CE02E}">
      <dgm:prSet/>
      <dgm:spPr/>
      <dgm:t>
        <a:bodyPr/>
        <a:lstStyle/>
        <a:p>
          <a:endParaRPr lang="en-US"/>
        </a:p>
      </dgm:t>
    </dgm:pt>
    <dgm:pt modelId="{09B10276-65BB-42A8-B0D8-D2E050FA9002}" type="sibTrans" cxnId="{AB794643-69BB-4E02-80BC-FF4BE52CE02E}">
      <dgm:prSet/>
      <dgm:spPr/>
      <dgm:t>
        <a:bodyPr/>
        <a:lstStyle/>
        <a:p>
          <a:endParaRPr lang="en-US"/>
        </a:p>
      </dgm:t>
    </dgm:pt>
    <dgm:pt modelId="{1639F5E7-0A76-4BCB-8EBA-160CD3700342}">
      <dgm:prSet/>
      <dgm:spPr/>
      <dgm:t>
        <a:bodyPr/>
        <a:lstStyle/>
        <a:p>
          <a:r>
            <a:rPr lang="en-US" b="0" i="0"/>
            <a:t>Not Certified / De-certified</a:t>
          </a:r>
          <a:endParaRPr lang="en-US"/>
        </a:p>
      </dgm:t>
    </dgm:pt>
    <dgm:pt modelId="{4F455C8B-5918-4CBD-ACE5-B756915ECB6F}" type="parTrans" cxnId="{04393581-DDEA-429C-A575-721B6394329D}">
      <dgm:prSet/>
      <dgm:spPr/>
      <dgm:t>
        <a:bodyPr/>
        <a:lstStyle/>
        <a:p>
          <a:endParaRPr lang="en-US"/>
        </a:p>
      </dgm:t>
    </dgm:pt>
    <dgm:pt modelId="{4F23A165-B7FF-48F9-8ABB-D7AD61B48941}" type="sibTrans" cxnId="{04393581-DDEA-429C-A575-721B6394329D}">
      <dgm:prSet/>
      <dgm:spPr/>
      <dgm:t>
        <a:bodyPr/>
        <a:lstStyle/>
        <a:p>
          <a:endParaRPr lang="en-US"/>
        </a:p>
      </dgm:t>
    </dgm:pt>
    <dgm:pt modelId="{9114D26F-5176-4D8E-8D0C-2B63256F3DA0}">
      <dgm:prSet/>
      <dgm:spPr/>
      <dgm:t>
        <a:bodyPr/>
        <a:lstStyle/>
        <a:p>
          <a:pPr>
            <a:buNone/>
          </a:pPr>
          <a:r>
            <a:rPr lang="en-US" b="0" i="0"/>
            <a:t>Evaluation of each of the three categories results in a not certified outcome as determined by the evaluation team.</a:t>
          </a:r>
          <a:endParaRPr lang="en-US" b="0"/>
        </a:p>
      </dgm:t>
    </dgm:pt>
    <dgm:pt modelId="{487A6461-9928-4DA4-BD2C-2DF24FACCA3A}" type="parTrans" cxnId="{72973864-4D97-4472-A7C4-AE72C7CB9A58}">
      <dgm:prSet/>
      <dgm:spPr/>
      <dgm:t>
        <a:bodyPr/>
        <a:lstStyle/>
        <a:p>
          <a:endParaRPr lang="en-US"/>
        </a:p>
      </dgm:t>
    </dgm:pt>
    <dgm:pt modelId="{FC813500-2941-4266-B620-92A65D4C30AB}" type="sibTrans" cxnId="{72973864-4D97-4472-A7C4-AE72C7CB9A58}">
      <dgm:prSet/>
      <dgm:spPr/>
      <dgm:t>
        <a:bodyPr/>
        <a:lstStyle/>
        <a:p>
          <a:endParaRPr lang="en-US"/>
        </a:p>
      </dgm:t>
    </dgm:pt>
    <dgm:pt modelId="{B7DEF3C8-F98D-423F-B728-A1BD0986EB09}" type="pres">
      <dgm:prSet presAssocID="{C08ADEEA-CE2A-4A1F-850E-EE35B141080E}" presName="Name0" presStyleCnt="0">
        <dgm:presLayoutVars>
          <dgm:dir/>
          <dgm:animLvl val="lvl"/>
          <dgm:resizeHandles val="exact"/>
        </dgm:presLayoutVars>
      </dgm:prSet>
      <dgm:spPr/>
    </dgm:pt>
    <dgm:pt modelId="{F20C7159-0E68-4324-87A2-50AA0336E845}" type="pres">
      <dgm:prSet presAssocID="{3CC10FC8-6053-4E81-848E-CC936E9826BE}" presName="linNode" presStyleCnt="0"/>
      <dgm:spPr/>
    </dgm:pt>
    <dgm:pt modelId="{423C0BF1-26A7-42C3-A306-7BAA05600944}" type="pres">
      <dgm:prSet presAssocID="{3CC10FC8-6053-4E81-848E-CC936E9826BE}" presName="parentText" presStyleLbl="node1" presStyleIdx="0" presStyleCnt="3">
        <dgm:presLayoutVars>
          <dgm:chMax val="1"/>
          <dgm:bulletEnabled val="1"/>
        </dgm:presLayoutVars>
      </dgm:prSet>
      <dgm:spPr/>
    </dgm:pt>
    <dgm:pt modelId="{BDC5772D-1C99-4DF1-B2B2-57885EB96ADE}" type="pres">
      <dgm:prSet presAssocID="{3CC10FC8-6053-4E81-848E-CC936E9826BE}" presName="descendantText" presStyleLbl="alignAccFollowNode1" presStyleIdx="0" presStyleCnt="3">
        <dgm:presLayoutVars>
          <dgm:bulletEnabled val="1"/>
        </dgm:presLayoutVars>
      </dgm:prSet>
      <dgm:spPr/>
    </dgm:pt>
    <dgm:pt modelId="{6D599E12-F0A0-472F-8AF2-DDAA13EC0EA4}" type="pres">
      <dgm:prSet presAssocID="{F73C3F5F-4C35-4767-8056-F519A04AAC01}" presName="sp" presStyleCnt="0"/>
      <dgm:spPr/>
    </dgm:pt>
    <dgm:pt modelId="{B5FCE92D-CD6D-4570-BF74-62AF642C4635}" type="pres">
      <dgm:prSet presAssocID="{140E535B-80DD-418F-BE76-76B9F06B6210}" presName="linNode" presStyleCnt="0"/>
      <dgm:spPr/>
    </dgm:pt>
    <dgm:pt modelId="{9A968C0A-20EF-4C4A-9DC3-C374EE3134B0}" type="pres">
      <dgm:prSet presAssocID="{140E535B-80DD-418F-BE76-76B9F06B6210}" presName="parentText" presStyleLbl="node1" presStyleIdx="1" presStyleCnt="3">
        <dgm:presLayoutVars>
          <dgm:chMax val="1"/>
          <dgm:bulletEnabled val="1"/>
        </dgm:presLayoutVars>
      </dgm:prSet>
      <dgm:spPr/>
    </dgm:pt>
    <dgm:pt modelId="{27D8FF7E-0CC9-42B5-96E9-F16BDC30C47B}" type="pres">
      <dgm:prSet presAssocID="{140E535B-80DD-418F-BE76-76B9F06B6210}" presName="descendantText" presStyleLbl="alignAccFollowNode1" presStyleIdx="1" presStyleCnt="3">
        <dgm:presLayoutVars>
          <dgm:bulletEnabled val="1"/>
        </dgm:presLayoutVars>
      </dgm:prSet>
      <dgm:spPr/>
    </dgm:pt>
    <dgm:pt modelId="{1311010B-AF65-4B07-A3CF-421A80EE92C2}" type="pres">
      <dgm:prSet presAssocID="{968982E2-BF91-42B1-8542-4AC3155C5176}" presName="sp" presStyleCnt="0"/>
      <dgm:spPr/>
    </dgm:pt>
    <dgm:pt modelId="{460ABC2F-F98C-462B-956D-F7DB59D03554}" type="pres">
      <dgm:prSet presAssocID="{1639F5E7-0A76-4BCB-8EBA-160CD3700342}" presName="linNode" presStyleCnt="0"/>
      <dgm:spPr/>
    </dgm:pt>
    <dgm:pt modelId="{FA78D7E4-752E-49A0-A377-66DE72D698B9}" type="pres">
      <dgm:prSet presAssocID="{1639F5E7-0A76-4BCB-8EBA-160CD3700342}" presName="parentText" presStyleLbl="node1" presStyleIdx="2" presStyleCnt="3">
        <dgm:presLayoutVars>
          <dgm:chMax val="1"/>
          <dgm:bulletEnabled val="1"/>
        </dgm:presLayoutVars>
      </dgm:prSet>
      <dgm:spPr/>
    </dgm:pt>
    <dgm:pt modelId="{1DC0AE9C-5357-4139-B0C4-3FB05CAE7A25}" type="pres">
      <dgm:prSet presAssocID="{1639F5E7-0A76-4BCB-8EBA-160CD3700342}" presName="descendantText" presStyleLbl="alignAccFollowNode1" presStyleIdx="2" presStyleCnt="3">
        <dgm:presLayoutVars>
          <dgm:bulletEnabled val="1"/>
        </dgm:presLayoutVars>
      </dgm:prSet>
      <dgm:spPr/>
    </dgm:pt>
  </dgm:ptLst>
  <dgm:cxnLst>
    <dgm:cxn modelId="{AB794643-69BB-4E02-80BC-FF4BE52CE02E}" srcId="{140E535B-80DD-418F-BE76-76B9F06B6210}" destId="{5C71BF08-5A45-4C8B-84F7-9A0F53974FA1}" srcOrd="0" destOrd="0" parTransId="{34D53180-3E4C-4F38-A57B-C8A145AA3998}" sibTransId="{09B10276-65BB-42A8-B0D8-D2E050FA9002}"/>
    <dgm:cxn modelId="{9CC4E159-723A-4A58-AEF5-D79FD7E0A704}" type="presOf" srcId="{1639F5E7-0A76-4BCB-8EBA-160CD3700342}" destId="{FA78D7E4-752E-49A0-A377-66DE72D698B9}" srcOrd="0" destOrd="0" presId="urn:microsoft.com/office/officeart/2005/8/layout/vList5"/>
    <dgm:cxn modelId="{72973864-4D97-4472-A7C4-AE72C7CB9A58}" srcId="{1639F5E7-0A76-4BCB-8EBA-160CD3700342}" destId="{9114D26F-5176-4D8E-8D0C-2B63256F3DA0}" srcOrd="0" destOrd="0" parTransId="{487A6461-9928-4DA4-BD2C-2DF24FACCA3A}" sibTransId="{FC813500-2941-4266-B620-92A65D4C30AB}"/>
    <dgm:cxn modelId="{40D3576A-CF83-44F0-8606-EF1342D4936F}" type="presOf" srcId="{3CC10FC8-6053-4E81-848E-CC936E9826BE}" destId="{423C0BF1-26A7-42C3-A306-7BAA05600944}" srcOrd="0" destOrd="0" presId="urn:microsoft.com/office/officeart/2005/8/layout/vList5"/>
    <dgm:cxn modelId="{04393581-DDEA-429C-A575-721B6394329D}" srcId="{C08ADEEA-CE2A-4A1F-850E-EE35B141080E}" destId="{1639F5E7-0A76-4BCB-8EBA-160CD3700342}" srcOrd="2" destOrd="0" parTransId="{4F455C8B-5918-4CBD-ACE5-B756915ECB6F}" sibTransId="{4F23A165-B7FF-48F9-8ABB-D7AD61B48941}"/>
    <dgm:cxn modelId="{FCE87CA4-EB30-4A53-9BB9-96AB392FF6BD}" srcId="{C08ADEEA-CE2A-4A1F-850E-EE35B141080E}" destId="{3CC10FC8-6053-4E81-848E-CC936E9826BE}" srcOrd="0" destOrd="0" parTransId="{869BBCE5-E7F8-447F-8B4A-F01DEB40419A}" sibTransId="{F73C3F5F-4C35-4767-8056-F519A04AAC01}"/>
    <dgm:cxn modelId="{61C640B7-2DBD-4640-AE49-5069355CCB94}" type="presOf" srcId="{5C71BF08-5A45-4C8B-84F7-9A0F53974FA1}" destId="{27D8FF7E-0CC9-42B5-96E9-F16BDC30C47B}" srcOrd="0" destOrd="0" presId="urn:microsoft.com/office/officeart/2005/8/layout/vList5"/>
    <dgm:cxn modelId="{1D34B2C3-A15D-4A32-9099-F2F103C4B07B}" srcId="{3CC10FC8-6053-4E81-848E-CC936E9826BE}" destId="{2BB8AB53-43F0-40A7-A35B-C5B78D9CCA3F}" srcOrd="0" destOrd="0" parTransId="{89D5DB3D-6C15-463C-9238-DDFDC74F9BDE}" sibTransId="{2BE28ED1-B52E-481C-843C-DBCE9DAB2044}"/>
    <dgm:cxn modelId="{2A3463D8-37AA-4F2C-91C9-83201EAFC768}" srcId="{C08ADEEA-CE2A-4A1F-850E-EE35B141080E}" destId="{140E535B-80DD-418F-BE76-76B9F06B6210}" srcOrd="1" destOrd="0" parTransId="{7D0FC203-8C3A-4D01-AED3-7E2349444EE7}" sibTransId="{968982E2-BF91-42B1-8542-4AC3155C5176}"/>
    <dgm:cxn modelId="{BDA877E0-5108-4E12-9476-0838D1276139}" type="presOf" srcId="{C08ADEEA-CE2A-4A1F-850E-EE35B141080E}" destId="{B7DEF3C8-F98D-423F-B728-A1BD0986EB09}" srcOrd="0" destOrd="0" presId="urn:microsoft.com/office/officeart/2005/8/layout/vList5"/>
    <dgm:cxn modelId="{2E18AFE8-8A11-4EC3-905A-1B5583C6EC83}" type="presOf" srcId="{2BB8AB53-43F0-40A7-A35B-C5B78D9CCA3F}" destId="{BDC5772D-1C99-4DF1-B2B2-57885EB96ADE}" srcOrd="0" destOrd="0" presId="urn:microsoft.com/office/officeart/2005/8/layout/vList5"/>
    <dgm:cxn modelId="{485067F4-F74A-49AF-A985-72C4461DF75A}" type="presOf" srcId="{9114D26F-5176-4D8E-8D0C-2B63256F3DA0}" destId="{1DC0AE9C-5357-4139-B0C4-3FB05CAE7A25}" srcOrd="0" destOrd="0" presId="urn:microsoft.com/office/officeart/2005/8/layout/vList5"/>
    <dgm:cxn modelId="{CCCBEEFB-C4F3-4040-8E69-F24AD9CC3AEB}" type="presOf" srcId="{140E535B-80DD-418F-BE76-76B9F06B6210}" destId="{9A968C0A-20EF-4C4A-9DC3-C374EE3134B0}" srcOrd="0" destOrd="0" presId="urn:microsoft.com/office/officeart/2005/8/layout/vList5"/>
    <dgm:cxn modelId="{A202DA4F-1276-41ED-8E61-71EA430260A8}" type="presParOf" srcId="{B7DEF3C8-F98D-423F-B728-A1BD0986EB09}" destId="{F20C7159-0E68-4324-87A2-50AA0336E845}" srcOrd="0" destOrd="0" presId="urn:microsoft.com/office/officeart/2005/8/layout/vList5"/>
    <dgm:cxn modelId="{775AC1A3-8203-4B5A-A80C-B66D02D96504}" type="presParOf" srcId="{F20C7159-0E68-4324-87A2-50AA0336E845}" destId="{423C0BF1-26A7-42C3-A306-7BAA05600944}" srcOrd="0" destOrd="0" presId="urn:microsoft.com/office/officeart/2005/8/layout/vList5"/>
    <dgm:cxn modelId="{634E42D4-4FF9-4DE3-911B-66E9885A38D6}" type="presParOf" srcId="{F20C7159-0E68-4324-87A2-50AA0336E845}" destId="{BDC5772D-1C99-4DF1-B2B2-57885EB96ADE}" srcOrd="1" destOrd="0" presId="urn:microsoft.com/office/officeart/2005/8/layout/vList5"/>
    <dgm:cxn modelId="{1DA61A6D-20FB-4AB5-8393-BBCEBA5E4F97}" type="presParOf" srcId="{B7DEF3C8-F98D-423F-B728-A1BD0986EB09}" destId="{6D599E12-F0A0-472F-8AF2-DDAA13EC0EA4}" srcOrd="1" destOrd="0" presId="urn:microsoft.com/office/officeart/2005/8/layout/vList5"/>
    <dgm:cxn modelId="{BDFAF8C9-23C9-42AB-875A-952694246082}" type="presParOf" srcId="{B7DEF3C8-F98D-423F-B728-A1BD0986EB09}" destId="{B5FCE92D-CD6D-4570-BF74-62AF642C4635}" srcOrd="2" destOrd="0" presId="urn:microsoft.com/office/officeart/2005/8/layout/vList5"/>
    <dgm:cxn modelId="{36C760B9-51B7-46AA-AA49-4D9758A3641C}" type="presParOf" srcId="{B5FCE92D-CD6D-4570-BF74-62AF642C4635}" destId="{9A968C0A-20EF-4C4A-9DC3-C374EE3134B0}" srcOrd="0" destOrd="0" presId="urn:microsoft.com/office/officeart/2005/8/layout/vList5"/>
    <dgm:cxn modelId="{2F8A2598-5586-48AA-B620-84FCE4FBCB6B}" type="presParOf" srcId="{B5FCE92D-CD6D-4570-BF74-62AF642C4635}" destId="{27D8FF7E-0CC9-42B5-96E9-F16BDC30C47B}" srcOrd="1" destOrd="0" presId="urn:microsoft.com/office/officeart/2005/8/layout/vList5"/>
    <dgm:cxn modelId="{542E545C-7101-4D5F-8286-2147376B5F27}" type="presParOf" srcId="{B7DEF3C8-F98D-423F-B728-A1BD0986EB09}" destId="{1311010B-AF65-4B07-A3CF-421A80EE92C2}" srcOrd="3" destOrd="0" presId="urn:microsoft.com/office/officeart/2005/8/layout/vList5"/>
    <dgm:cxn modelId="{5C17D2F8-F3B8-4B0C-BA32-1B1788DCF1AC}" type="presParOf" srcId="{B7DEF3C8-F98D-423F-B728-A1BD0986EB09}" destId="{460ABC2F-F98C-462B-956D-F7DB59D03554}" srcOrd="4" destOrd="0" presId="urn:microsoft.com/office/officeart/2005/8/layout/vList5"/>
    <dgm:cxn modelId="{711254DB-FAC8-4108-B204-5FD69DB5DBF5}" type="presParOf" srcId="{460ABC2F-F98C-462B-956D-F7DB59D03554}" destId="{FA78D7E4-752E-49A0-A377-66DE72D698B9}" srcOrd="0" destOrd="0" presId="urn:microsoft.com/office/officeart/2005/8/layout/vList5"/>
    <dgm:cxn modelId="{8B033BB4-DC52-4138-8E81-3CAC1B714A7C}" type="presParOf" srcId="{460ABC2F-F98C-462B-956D-F7DB59D03554}" destId="{1DC0AE9C-5357-4139-B0C4-3FB05CAE7A25}"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080CF973-C66F-42A1-8D65-BE919855E51F}" type="doc">
      <dgm:prSet loTypeId="urn:microsoft.com/office/officeart/2016/7/layout/HexagonTimeline" loCatId="process" qsTypeId="urn:microsoft.com/office/officeart/2005/8/quickstyle/simple1" qsCatId="simple" csTypeId="urn:microsoft.com/office/officeart/2005/8/colors/accent1_2" csCatId="accent1" phldr="1"/>
      <dgm:spPr/>
      <dgm:t>
        <a:bodyPr/>
        <a:lstStyle/>
        <a:p>
          <a:endParaRPr lang="en-US"/>
        </a:p>
      </dgm:t>
    </dgm:pt>
    <dgm:pt modelId="{AC1B133A-ED02-476B-B433-604767E677C6}">
      <dgm:prSet custT="1"/>
      <dgm:spPr/>
      <dgm:t>
        <a:bodyPr/>
        <a:lstStyle/>
        <a:p>
          <a:r>
            <a:rPr lang="en-US" sz="1400" b="1"/>
            <a:t>October 1, 2022</a:t>
          </a:r>
        </a:p>
      </dgm:t>
    </dgm:pt>
    <dgm:pt modelId="{E6FDC3C5-9B3F-4A38-BBA7-56648A12BE94}" type="parTrans" cxnId="{C017FAC7-319C-4256-82F6-09E34528F55F}">
      <dgm:prSet/>
      <dgm:spPr/>
      <dgm:t>
        <a:bodyPr/>
        <a:lstStyle/>
        <a:p>
          <a:endParaRPr lang="en-US"/>
        </a:p>
      </dgm:t>
    </dgm:pt>
    <dgm:pt modelId="{2993DDEA-8092-4A1E-A718-B4B863123B68}" type="sibTrans" cxnId="{C017FAC7-319C-4256-82F6-09E34528F55F}">
      <dgm:prSet/>
      <dgm:spPr/>
      <dgm:t>
        <a:bodyPr/>
        <a:lstStyle/>
        <a:p>
          <a:endParaRPr lang="en-US"/>
        </a:p>
      </dgm:t>
    </dgm:pt>
    <dgm:pt modelId="{F5D52D66-2EC7-4C59-B8EB-F769CCFBF3C3}">
      <dgm:prSet custT="1"/>
      <dgm:spPr/>
      <dgm:t>
        <a:bodyPr/>
        <a:lstStyle/>
        <a:p>
          <a:r>
            <a:rPr lang="en-US" sz="1800"/>
            <a:t>Official launch of the certification system</a:t>
          </a:r>
        </a:p>
      </dgm:t>
    </dgm:pt>
    <dgm:pt modelId="{311E692D-6F87-4F77-9E42-DDDE41F62AB3}" type="parTrans" cxnId="{A7C4EBB6-188D-451D-8A80-36DF46B9F8E8}">
      <dgm:prSet/>
      <dgm:spPr/>
      <dgm:t>
        <a:bodyPr/>
        <a:lstStyle/>
        <a:p>
          <a:endParaRPr lang="en-US"/>
        </a:p>
      </dgm:t>
    </dgm:pt>
    <dgm:pt modelId="{3C0E0897-30AD-47EF-9FE3-1A2EB3E54414}" type="sibTrans" cxnId="{A7C4EBB6-188D-451D-8A80-36DF46B9F8E8}">
      <dgm:prSet/>
      <dgm:spPr/>
      <dgm:t>
        <a:bodyPr/>
        <a:lstStyle/>
        <a:p>
          <a:endParaRPr lang="en-US"/>
        </a:p>
      </dgm:t>
    </dgm:pt>
    <dgm:pt modelId="{BD23CD08-3699-4C96-B6AC-6A55738BE9AF}">
      <dgm:prSet custT="1"/>
      <dgm:spPr/>
      <dgm:t>
        <a:bodyPr/>
        <a:lstStyle/>
        <a:p>
          <a:r>
            <a:rPr lang="en-US" sz="1200" b="1"/>
            <a:t>October 1, 2022 – September 30, 2023</a:t>
          </a:r>
        </a:p>
      </dgm:t>
    </dgm:pt>
    <dgm:pt modelId="{7EFFC4B5-FBC7-4770-B327-892FD57F7B91}" type="parTrans" cxnId="{DB5E7122-A280-4CAC-98D6-2AE47BE311FD}">
      <dgm:prSet/>
      <dgm:spPr/>
      <dgm:t>
        <a:bodyPr/>
        <a:lstStyle/>
        <a:p>
          <a:endParaRPr lang="en-US"/>
        </a:p>
      </dgm:t>
    </dgm:pt>
    <dgm:pt modelId="{40DCD892-2B82-483B-AEEB-6E6EC2DCBE89}" type="sibTrans" cxnId="{DB5E7122-A280-4CAC-98D6-2AE47BE311FD}">
      <dgm:prSet/>
      <dgm:spPr/>
      <dgm:t>
        <a:bodyPr/>
        <a:lstStyle/>
        <a:p>
          <a:endParaRPr lang="en-US"/>
        </a:p>
      </dgm:t>
    </dgm:pt>
    <dgm:pt modelId="{A613F81F-CECD-4F83-8AE4-860B756903D2}">
      <dgm:prSet custT="1"/>
      <dgm:spPr/>
      <dgm:t>
        <a:bodyPr/>
        <a:lstStyle/>
        <a:p>
          <a:r>
            <a:rPr lang="en-US" sz="1800"/>
            <a:t>LWDBs certify their comprehensive and affiliated Centers (initial round of certification)</a:t>
          </a:r>
        </a:p>
      </dgm:t>
    </dgm:pt>
    <dgm:pt modelId="{C4A9614B-97FC-43F2-9643-B2AD6246639F}" type="parTrans" cxnId="{E3A5D306-1624-4FDA-9E16-8632B82FAD59}">
      <dgm:prSet/>
      <dgm:spPr/>
      <dgm:t>
        <a:bodyPr/>
        <a:lstStyle/>
        <a:p>
          <a:endParaRPr lang="en-US"/>
        </a:p>
      </dgm:t>
    </dgm:pt>
    <dgm:pt modelId="{018FC4DD-F505-4ECC-BEB4-58D051915FD3}" type="sibTrans" cxnId="{E3A5D306-1624-4FDA-9E16-8632B82FAD59}">
      <dgm:prSet/>
      <dgm:spPr/>
      <dgm:t>
        <a:bodyPr/>
        <a:lstStyle/>
        <a:p>
          <a:endParaRPr lang="en-US"/>
        </a:p>
      </dgm:t>
    </dgm:pt>
    <dgm:pt modelId="{79CE4A1E-2852-44C2-9568-624E7C3B35C6}">
      <dgm:prSet custT="1"/>
      <dgm:spPr/>
      <dgm:t>
        <a:bodyPr/>
        <a:lstStyle/>
        <a:p>
          <a:r>
            <a:rPr lang="en-US" sz="1400" b="1"/>
            <a:t>Late Winter-Early Spring 2024</a:t>
          </a:r>
        </a:p>
      </dgm:t>
    </dgm:pt>
    <dgm:pt modelId="{9CA3B9CD-9BF8-4269-B680-B2F2A1986413}" type="parTrans" cxnId="{3A6B6717-8573-4616-A7E0-4BA38700EEF2}">
      <dgm:prSet/>
      <dgm:spPr/>
      <dgm:t>
        <a:bodyPr/>
        <a:lstStyle/>
        <a:p>
          <a:endParaRPr lang="en-US"/>
        </a:p>
      </dgm:t>
    </dgm:pt>
    <dgm:pt modelId="{4B1D07C6-99DC-4C32-9DA5-7E0A0469CA07}" type="sibTrans" cxnId="{3A6B6717-8573-4616-A7E0-4BA38700EEF2}">
      <dgm:prSet/>
      <dgm:spPr/>
      <dgm:t>
        <a:bodyPr/>
        <a:lstStyle/>
        <a:p>
          <a:endParaRPr lang="en-US"/>
        </a:p>
      </dgm:t>
    </dgm:pt>
    <dgm:pt modelId="{66D90F53-357B-4F61-BFE6-C34DE1E6D45D}">
      <dgm:prSet custT="1"/>
      <dgm:spPr/>
      <dgm:t>
        <a:bodyPr/>
        <a:lstStyle/>
        <a:p>
          <a:r>
            <a:rPr lang="en-US" sz="1600"/>
            <a:t>SWDB updates certification system as part of the WIOA State Plan review and modification process (the SWDB must review and update certification criteria every two years)</a:t>
          </a:r>
        </a:p>
      </dgm:t>
    </dgm:pt>
    <dgm:pt modelId="{4804A6A9-B233-41F8-AC0F-D7051BF21F55}" type="parTrans" cxnId="{C207A2DE-C3A9-4FD7-AF67-5A8861ADAF5B}">
      <dgm:prSet/>
      <dgm:spPr/>
      <dgm:t>
        <a:bodyPr/>
        <a:lstStyle/>
        <a:p>
          <a:endParaRPr lang="en-US"/>
        </a:p>
      </dgm:t>
    </dgm:pt>
    <dgm:pt modelId="{BB208B6A-6C95-4F34-8E94-896752444D3C}" type="sibTrans" cxnId="{C207A2DE-C3A9-4FD7-AF67-5A8861ADAF5B}">
      <dgm:prSet/>
      <dgm:spPr/>
      <dgm:t>
        <a:bodyPr/>
        <a:lstStyle/>
        <a:p>
          <a:endParaRPr lang="en-US"/>
        </a:p>
      </dgm:t>
    </dgm:pt>
    <dgm:pt modelId="{8D2362B5-7728-46E6-8020-252B97BAE0A7}">
      <dgm:prSet custT="1"/>
      <dgm:spPr/>
      <dgm:t>
        <a:bodyPr/>
        <a:lstStyle/>
        <a:p>
          <a:r>
            <a:rPr lang="en-US" sz="1400" b="1"/>
            <a:t>July 1, 2025  – September 30. 2025</a:t>
          </a:r>
        </a:p>
      </dgm:t>
    </dgm:pt>
    <dgm:pt modelId="{F212C6AA-FAA6-46A0-B0FC-E61AA123DE03}" type="parTrans" cxnId="{9CDEE36B-B288-4158-9CA4-32F97573F841}">
      <dgm:prSet/>
      <dgm:spPr/>
      <dgm:t>
        <a:bodyPr/>
        <a:lstStyle/>
        <a:p>
          <a:endParaRPr lang="en-US"/>
        </a:p>
      </dgm:t>
    </dgm:pt>
    <dgm:pt modelId="{53BF111F-4C74-4CEA-B6B2-FE1B21FCF8D3}" type="sibTrans" cxnId="{9CDEE36B-B288-4158-9CA4-32F97573F841}">
      <dgm:prSet/>
      <dgm:spPr/>
      <dgm:t>
        <a:bodyPr/>
        <a:lstStyle/>
        <a:p>
          <a:endParaRPr lang="en-US"/>
        </a:p>
      </dgm:t>
    </dgm:pt>
    <dgm:pt modelId="{003E6318-3BE8-4F2C-9C5C-1D2EA83958E1}">
      <dgm:prSet custT="1"/>
      <dgm:spPr/>
      <dgm:t>
        <a:bodyPr/>
        <a:lstStyle/>
        <a:p>
          <a:r>
            <a:rPr lang="en-US" sz="1600"/>
            <a:t>Centers conduct self-assessment to prepare for second round of certification (particularly important if the SWDB has changed or updated the certification standards, but valuable even if not)</a:t>
          </a:r>
        </a:p>
      </dgm:t>
    </dgm:pt>
    <dgm:pt modelId="{B0E70625-E85C-4806-A96A-E53E24D143A4}" type="parTrans" cxnId="{5DCEC457-BB6B-4228-ACB6-8B20F0061872}">
      <dgm:prSet/>
      <dgm:spPr/>
      <dgm:t>
        <a:bodyPr/>
        <a:lstStyle/>
        <a:p>
          <a:endParaRPr lang="en-US"/>
        </a:p>
      </dgm:t>
    </dgm:pt>
    <dgm:pt modelId="{BF5AFAD6-F4E0-4A12-B82F-002FBBFFBA8E}" type="sibTrans" cxnId="{5DCEC457-BB6B-4228-ACB6-8B20F0061872}">
      <dgm:prSet/>
      <dgm:spPr/>
      <dgm:t>
        <a:bodyPr/>
        <a:lstStyle/>
        <a:p>
          <a:endParaRPr lang="en-US"/>
        </a:p>
      </dgm:t>
    </dgm:pt>
    <dgm:pt modelId="{F2B3F3D0-E2CA-47E8-A578-8D6799BE4B66}">
      <dgm:prSet custT="1"/>
      <dgm:spPr/>
      <dgm:t>
        <a:bodyPr/>
        <a:lstStyle/>
        <a:p>
          <a:r>
            <a:rPr lang="en-US" sz="1400" b="1"/>
            <a:t>October 1, 2025 – September 30, 2026</a:t>
          </a:r>
        </a:p>
      </dgm:t>
    </dgm:pt>
    <dgm:pt modelId="{D7558120-7F2C-48BC-94DB-18347CDF2DF0}" type="parTrans" cxnId="{2EB9CA7F-92B0-4E4E-8379-43415419D492}">
      <dgm:prSet/>
      <dgm:spPr/>
      <dgm:t>
        <a:bodyPr/>
        <a:lstStyle/>
        <a:p>
          <a:endParaRPr lang="en-US"/>
        </a:p>
      </dgm:t>
    </dgm:pt>
    <dgm:pt modelId="{7A5E578A-D139-4841-9465-D2F2D986C906}" type="sibTrans" cxnId="{2EB9CA7F-92B0-4E4E-8379-43415419D492}">
      <dgm:prSet/>
      <dgm:spPr/>
      <dgm:t>
        <a:bodyPr/>
        <a:lstStyle/>
        <a:p>
          <a:endParaRPr lang="en-US"/>
        </a:p>
      </dgm:t>
    </dgm:pt>
    <dgm:pt modelId="{504EC072-145B-4D1D-AE98-B927C6D0923B}">
      <dgm:prSet custT="1"/>
      <dgm:spPr/>
      <dgm:t>
        <a:bodyPr/>
        <a:lstStyle/>
        <a:p>
          <a:r>
            <a:rPr lang="en-US" sz="1800"/>
            <a:t>LWDBs certify their comprehensive and affiliate Centers (certification reassessment and renewal)</a:t>
          </a:r>
        </a:p>
      </dgm:t>
    </dgm:pt>
    <dgm:pt modelId="{6249A30A-26BB-495D-8668-CFC37AEEE0B7}" type="parTrans" cxnId="{27998E07-4CE8-4998-BA70-7BFB3EF5FE01}">
      <dgm:prSet/>
      <dgm:spPr/>
      <dgm:t>
        <a:bodyPr/>
        <a:lstStyle/>
        <a:p>
          <a:endParaRPr lang="en-US"/>
        </a:p>
      </dgm:t>
    </dgm:pt>
    <dgm:pt modelId="{10356E90-0895-4934-9DC3-1C35CEEF769D}" type="sibTrans" cxnId="{27998E07-4CE8-4998-BA70-7BFB3EF5FE01}">
      <dgm:prSet/>
      <dgm:spPr/>
      <dgm:t>
        <a:bodyPr/>
        <a:lstStyle/>
        <a:p>
          <a:endParaRPr lang="en-US"/>
        </a:p>
      </dgm:t>
    </dgm:pt>
    <dgm:pt modelId="{9902C1B1-1F2B-4605-A4F0-5BB236B20818}" type="pres">
      <dgm:prSet presAssocID="{080CF973-C66F-42A1-8D65-BE919855E51F}" presName="Name0" presStyleCnt="0">
        <dgm:presLayoutVars>
          <dgm:chMax/>
          <dgm:chPref/>
          <dgm:animLvl val="lvl"/>
        </dgm:presLayoutVars>
      </dgm:prSet>
      <dgm:spPr/>
    </dgm:pt>
    <dgm:pt modelId="{7AF2BB3D-77D3-415E-800E-18608D1901B9}" type="pres">
      <dgm:prSet presAssocID="{AC1B133A-ED02-476B-B433-604767E677C6}" presName="composite" presStyleCnt="0"/>
      <dgm:spPr/>
    </dgm:pt>
    <dgm:pt modelId="{7EECAAC1-56F4-4619-9749-9BE8FB9721A9}" type="pres">
      <dgm:prSet presAssocID="{AC1B133A-ED02-476B-B433-604767E677C6}" presName="Parent1" presStyleLbl="alignNode1" presStyleIdx="0" presStyleCnt="5">
        <dgm:presLayoutVars>
          <dgm:chMax val="1"/>
          <dgm:chPref val="1"/>
          <dgm:bulletEnabled val="1"/>
        </dgm:presLayoutVars>
      </dgm:prSet>
      <dgm:spPr/>
    </dgm:pt>
    <dgm:pt modelId="{2B60C014-71F6-479C-A8CC-470FEB4C5D9C}" type="pres">
      <dgm:prSet presAssocID="{AC1B133A-ED02-476B-B433-604767E677C6}" presName="Childtext1" presStyleLbl="revTx" presStyleIdx="0" presStyleCnt="5">
        <dgm:presLayoutVars>
          <dgm:chMax val="0"/>
          <dgm:chPref val="0"/>
          <dgm:bulletEnabled/>
        </dgm:presLayoutVars>
      </dgm:prSet>
      <dgm:spPr/>
    </dgm:pt>
    <dgm:pt modelId="{898EEC5C-A21D-49D4-819B-DCD63DB93700}" type="pres">
      <dgm:prSet presAssocID="{AC1B133A-ED02-476B-B433-604767E677C6}" presName="ConnectLine" presStyleLbl="sibTrans1D1" presStyleIdx="0" presStyleCnt="5"/>
      <dgm:spPr>
        <a:noFill/>
        <a:ln w="12700" cap="flat" cmpd="sng" algn="ctr">
          <a:solidFill>
            <a:schemeClr val="accent1">
              <a:hueOff val="0"/>
              <a:satOff val="0"/>
              <a:lumOff val="0"/>
              <a:alphaOff val="0"/>
            </a:schemeClr>
          </a:solidFill>
          <a:prstDash val="dash"/>
        </a:ln>
        <a:effectLst/>
      </dgm:spPr>
    </dgm:pt>
    <dgm:pt modelId="{D845EADB-02B7-4E3E-A13C-F94F5DEC80C0}" type="pres">
      <dgm:prSet presAssocID="{AC1B133A-ED02-476B-B433-604767E677C6}" presName="ConnectLineEnd" presStyleLbl="node1" presStyleIdx="0" presStyleCnt="5"/>
      <dgm:spPr/>
    </dgm:pt>
    <dgm:pt modelId="{935DDD6D-792A-4A32-BDFC-8B62303F5C86}" type="pres">
      <dgm:prSet presAssocID="{AC1B133A-ED02-476B-B433-604767E677C6}" presName="EmptyPane" presStyleCnt="0"/>
      <dgm:spPr/>
    </dgm:pt>
    <dgm:pt modelId="{099B6F23-A033-4A5C-A749-7BF088523A1A}" type="pres">
      <dgm:prSet presAssocID="{2993DDEA-8092-4A1E-A718-B4B863123B68}" presName="spaceBetweenRectangles" presStyleLbl="fgAcc1" presStyleIdx="0" presStyleCnt="4"/>
      <dgm:spPr/>
    </dgm:pt>
    <dgm:pt modelId="{E41F559A-3762-4344-85DF-B5F85F1BED98}" type="pres">
      <dgm:prSet presAssocID="{BD23CD08-3699-4C96-B6AC-6A55738BE9AF}" presName="composite" presStyleCnt="0"/>
      <dgm:spPr/>
    </dgm:pt>
    <dgm:pt modelId="{E62BCBF0-2585-462E-989C-4D6FAB395A46}" type="pres">
      <dgm:prSet presAssocID="{BD23CD08-3699-4C96-B6AC-6A55738BE9AF}" presName="Parent1" presStyleLbl="alignNode1" presStyleIdx="1" presStyleCnt="5">
        <dgm:presLayoutVars>
          <dgm:chMax val="1"/>
          <dgm:chPref val="1"/>
          <dgm:bulletEnabled val="1"/>
        </dgm:presLayoutVars>
      </dgm:prSet>
      <dgm:spPr/>
    </dgm:pt>
    <dgm:pt modelId="{6399935B-42F8-42A8-A2D7-8E76E8CC32DD}" type="pres">
      <dgm:prSet presAssocID="{BD23CD08-3699-4C96-B6AC-6A55738BE9AF}" presName="Childtext1" presStyleLbl="revTx" presStyleIdx="1" presStyleCnt="5">
        <dgm:presLayoutVars>
          <dgm:chMax val="0"/>
          <dgm:chPref val="0"/>
          <dgm:bulletEnabled/>
        </dgm:presLayoutVars>
      </dgm:prSet>
      <dgm:spPr/>
    </dgm:pt>
    <dgm:pt modelId="{70BFC34C-BA00-4E32-A1C2-B1F995B2DE74}" type="pres">
      <dgm:prSet presAssocID="{BD23CD08-3699-4C96-B6AC-6A55738BE9AF}" presName="ConnectLine" presStyleLbl="sibTrans1D1" presStyleIdx="1" presStyleCnt="5"/>
      <dgm:spPr>
        <a:noFill/>
        <a:ln w="12700" cap="flat" cmpd="sng" algn="ctr">
          <a:solidFill>
            <a:schemeClr val="accent1">
              <a:hueOff val="0"/>
              <a:satOff val="0"/>
              <a:lumOff val="0"/>
              <a:alphaOff val="0"/>
            </a:schemeClr>
          </a:solidFill>
          <a:prstDash val="dash"/>
        </a:ln>
        <a:effectLst/>
      </dgm:spPr>
    </dgm:pt>
    <dgm:pt modelId="{A1ABDF80-D8B1-4408-9A2F-8A5CBEC9ABBC}" type="pres">
      <dgm:prSet presAssocID="{BD23CD08-3699-4C96-B6AC-6A55738BE9AF}" presName="ConnectLineEnd" presStyleLbl="node1" presStyleIdx="1" presStyleCnt="5"/>
      <dgm:spPr/>
    </dgm:pt>
    <dgm:pt modelId="{23AFC125-A8B4-4FB3-AA87-19596B1D6568}" type="pres">
      <dgm:prSet presAssocID="{BD23CD08-3699-4C96-B6AC-6A55738BE9AF}" presName="EmptyPane" presStyleCnt="0"/>
      <dgm:spPr/>
    </dgm:pt>
    <dgm:pt modelId="{6296CFE9-52DB-40A9-A7A3-89A7A28A4FF2}" type="pres">
      <dgm:prSet presAssocID="{40DCD892-2B82-483B-AEEB-6E6EC2DCBE89}" presName="spaceBetweenRectangles" presStyleLbl="fgAcc1" presStyleIdx="1" presStyleCnt="4"/>
      <dgm:spPr/>
    </dgm:pt>
    <dgm:pt modelId="{343D2723-9165-435D-80BB-B930279BBD3B}" type="pres">
      <dgm:prSet presAssocID="{79CE4A1E-2852-44C2-9568-624E7C3B35C6}" presName="composite" presStyleCnt="0"/>
      <dgm:spPr/>
    </dgm:pt>
    <dgm:pt modelId="{DD6DCFD3-4DA4-4148-999B-D225391425A6}" type="pres">
      <dgm:prSet presAssocID="{79CE4A1E-2852-44C2-9568-624E7C3B35C6}" presName="Parent1" presStyleLbl="alignNode1" presStyleIdx="2" presStyleCnt="5">
        <dgm:presLayoutVars>
          <dgm:chMax val="1"/>
          <dgm:chPref val="1"/>
          <dgm:bulletEnabled val="1"/>
        </dgm:presLayoutVars>
      </dgm:prSet>
      <dgm:spPr/>
    </dgm:pt>
    <dgm:pt modelId="{B62FACB4-DC75-4D34-B104-F86D238418E5}" type="pres">
      <dgm:prSet presAssocID="{79CE4A1E-2852-44C2-9568-624E7C3B35C6}" presName="Childtext1" presStyleLbl="revTx" presStyleIdx="2" presStyleCnt="5">
        <dgm:presLayoutVars>
          <dgm:chMax val="0"/>
          <dgm:chPref val="0"/>
          <dgm:bulletEnabled/>
        </dgm:presLayoutVars>
      </dgm:prSet>
      <dgm:spPr/>
    </dgm:pt>
    <dgm:pt modelId="{3CDF95A4-9F59-4959-82EA-09EC4CC8DD90}" type="pres">
      <dgm:prSet presAssocID="{79CE4A1E-2852-44C2-9568-624E7C3B35C6}" presName="ConnectLine" presStyleLbl="sibTrans1D1" presStyleIdx="2" presStyleCnt="5"/>
      <dgm:spPr>
        <a:noFill/>
        <a:ln w="12700" cap="flat" cmpd="sng" algn="ctr">
          <a:solidFill>
            <a:schemeClr val="accent1">
              <a:hueOff val="0"/>
              <a:satOff val="0"/>
              <a:lumOff val="0"/>
              <a:alphaOff val="0"/>
            </a:schemeClr>
          </a:solidFill>
          <a:prstDash val="dash"/>
        </a:ln>
        <a:effectLst/>
      </dgm:spPr>
    </dgm:pt>
    <dgm:pt modelId="{C0E2144A-8077-4718-A0B7-34566FA55F56}" type="pres">
      <dgm:prSet presAssocID="{79CE4A1E-2852-44C2-9568-624E7C3B35C6}" presName="ConnectLineEnd" presStyleLbl="node1" presStyleIdx="2" presStyleCnt="5"/>
      <dgm:spPr/>
    </dgm:pt>
    <dgm:pt modelId="{8187998E-68C2-4632-9B36-CAB11DC6E8AE}" type="pres">
      <dgm:prSet presAssocID="{79CE4A1E-2852-44C2-9568-624E7C3B35C6}" presName="EmptyPane" presStyleCnt="0"/>
      <dgm:spPr/>
    </dgm:pt>
    <dgm:pt modelId="{208B2271-05FF-49CD-A0B0-1816ABD1F4F1}" type="pres">
      <dgm:prSet presAssocID="{4B1D07C6-99DC-4C32-9DA5-7E0A0469CA07}" presName="spaceBetweenRectangles" presStyleLbl="fgAcc1" presStyleIdx="2" presStyleCnt="4"/>
      <dgm:spPr/>
    </dgm:pt>
    <dgm:pt modelId="{AE45116E-4EEE-4E00-A8E8-9D09E1D4D1E4}" type="pres">
      <dgm:prSet presAssocID="{8D2362B5-7728-46E6-8020-252B97BAE0A7}" presName="composite" presStyleCnt="0"/>
      <dgm:spPr/>
    </dgm:pt>
    <dgm:pt modelId="{0BC294D3-DCE9-4C65-BC24-3F44FAE69B70}" type="pres">
      <dgm:prSet presAssocID="{8D2362B5-7728-46E6-8020-252B97BAE0A7}" presName="Parent1" presStyleLbl="alignNode1" presStyleIdx="3" presStyleCnt="5">
        <dgm:presLayoutVars>
          <dgm:chMax val="1"/>
          <dgm:chPref val="1"/>
          <dgm:bulletEnabled val="1"/>
        </dgm:presLayoutVars>
      </dgm:prSet>
      <dgm:spPr/>
    </dgm:pt>
    <dgm:pt modelId="{A9B85331-5829-4710-8CB3-2052EDFB69F4}" type="pres">
      <dgm:prSet presAssocID="{8D2362B5-7728-46E6-8020-252B97BAE0A7}" presName="Childtext1" presStyleLbl="revTx" presStyleIdx="3" presStyleCnt="5">
        <dgm:presLayoutVars>
          <dgm:chMax val="0"/>
          <dgm:chPref val="0"/>
          <dgm:bulletEnabled/>
        </dgm:presLayoutVars>
      </dgm:prSet>
      <dgm:spPr/>
    </dgm:pt>
    <dgm:pt modelId="{E1101653-D6AD-4358-B95A-CFCCD1BCF451}" type="pres">
      <dgm:prSet presAssocID="{8D2362B5-7728-46E6-8020-252B97BAE0A7}" presName="ConnectLine" presStyleLbl="sibTrans1D1" presStyleIdx="3" presStyleCnt="5"/>
      <dgm:spPr>
        <a:noFill/>
        <a:ln w="12700" cap="flat" cmpd="sng" algn="ctr">
          <a:solidFill>
            <a:schemeClr val="accent1">
              <a:hueOff val="0"/>
              <a:satOff val="0"/>
              <a:lumOff val="0"/>
              <a:alphaOff val="0"/>
            </a:schemeClr>
          </a:solidFill>
          <a:prstDash val="dash"/>
        </a:ln>
        <a:effectLst/>
      </dgm:spPr>
    </dgm:pt>
    <dgm:pt modelId="{0592C832-0913-4203-AB48-7788AC1D618A}" type="pres">
      <dgm:prSet presAssocID="{8D2362B5-7728-46E6-8020-252B97BAE0A7}" presName="ConnectLineEnd" presStyleLbl="node1" presStyleIdx="3" presStyleCnt="5"/>
      <dgm:spPr/>
    </dgm:pt>
    <dgm:pt modelId="{035B664D-322B-4211-B108-C86A71E26FB6}" type="pres">
      <dgm:prSet presAssocID="{8D2362B5-7728-46E6-8020-252B97BAE0A7}" presName="EmptyPane" presStyleCnt="0"/>
      <dgm:spPr/>
    </dgm:pt>
    <dgm:pt modelId="{C4BD1019-3274-486D-900C-8A81DD22F091}" type="pres">
      <dgm:prSet presAssocID="{53BF111F-4C74-4CEA-B6B2-FE1B21FCF8D3}" presName="spaceBetweenRectangles" presStyleLbl="fgAcc1" presStyleIdx="3" presStyleCnt="4"/>
      <dgm:spPr/>
    </dgm:pt>
    <dgm:pt modelId="{F0814A3C-ED13-4847-B408-DD7830781960}" type="pres">
      <dgm:prSet presAssocID="{F2B3F3D0-E2CA-47E8-A578-8D6799BE4B66}" presName="composite" presStyleCnt="0"/>
      <dgm:spPr/>
    </dgm:pt>
    <dgm:pt modelId="{E367E453-D56F-445F-8858-AA6B403AF9EE}" type="pres">
      <dgm:prSet presAssocID="{F2B3F3D0-E2CA-47E8-A578-8D6799BE4B66}" presName="Parent1" presStyleLbl="alignNode1" presStyleIdx="4" presStyleCnt="5">
        <dgm:presLayoutVars>
          <dgm:chMax val="1"/>
          <dgm:chPref val="1"/>
          <dgm:bulletEnabled val="1"/>
        </dgm:presLayoutVars>
      </dgm:prSet>
      <dgm:spPr/>
    </dgm:pt>
    <dgm:pt modelId="{8ECAF5A4-BAD6-4EC2-BB54-3F33D0108624}" type="pres">
      <dgm:prSet presAssocID="{F2B3F3D0-E2CA-47E8-A578-8D6799BE4B66}" presName="Childtext1" presStyleLbl="revTx" presStyleIdx="4" presStyleCnt="5">
        <dgm:presLayoutVars>
          <dgm:chMax val="0"/>
          <dgm:chPref val="0"/>
          <dgm:bulletEnabled/>
        </dgm:presLayoutVars>
      </dgm:prSet>
      <dgm:spPr/>
    </dgm:pt>
    <dgm:pt modelId="{735CC5BE-638C-4FBD-A578-4DDDA8DA6DD3}" type="pres">
      <dgm:prSet presAssocID="{F2B3F3D0-E2CA-47E8-A578-8D6799BE4B66}" presName="ConnectLine" presStyleLbl="sibTrans1D1" presStyleIdx="4" presStyleCnt="5"/>
      <dgm:spPr>
        <a:noFill/>
        <a:ln w="12700" cap="flat" cmpd="sng" algn="ctr">
          <a:solidFill>
            <a:schemeClr val="accent1">
              <a:hueOff val="0"/>
              <a:satOff val="0"/>
              <a:lumOff val="0"/>
              <a:alphaOff val="0"/>
            </a:schemeClr>
          </a:solidFill>
          <a:prstDash val="dash"/>
        </a:ln>
        <a:effectLst/>
      </dgm:spPr>
    </dgm:pt>
    <dgm:pt modelId="{B2507899-CE3A-4A73-8DD1-7BF3D756CD2C}" type="pres">
      <dgm:prSet presAssocID="{F2B3F3D0-E2CA-47E8-A578-8D6799BE4B66}" presName="ConnectLineEnd" presStyleLbl="node1" presStyleIdx="4" presStyleCnt="5"/>
      <dgm:spPr/>
    </dgm:pt>
    <dgm:pt modelId="{DDF9212D-8262-401F-8740-B92F687D4B9F}" type="pres">
      <dgm:prSet presAssocID="{F2B3F3D0-E2CA-47E8-A578-8D6799BE4B66}" presName="EmptyPane" presStyleCnt="0"/>
      <dgm:spPr/>
    </dgm:pt>
  </dgm:ptLst>
  <dgm:cxnLst>
    <dgm:cxn modelId="{E3A5D306-1624-4FDA-9E16-8632B82FAD59}" srcId="{BD23CD08-3699-4C96-B6AC-6A55738BE9AF}" destId="{A613F81F-CECD-4F83-8AE4-860B756903D2}" srcOrd="0" destOrd="0" parTransId="{C4A9614B-97FC-43F2-9643-B2AD6246639F}" sibTransId="{018FC4DD-F505-4ECC-BEB4-58D051915FD3}"/>
    <dgm:cxn modelId="{27998E07-4CE8-4998-BA70-7BFB3EF5FE01}" srcId="{F2B3F3D0-E2CA-47E8-A578-8D6799BE4B66}" destId="{504EC072-145B-4D1D-AE98-B927C6D0923B}" srcOrd="0" destOrd="0" parTransId="{6249A30A-26BB-495D-8668-CFC37AEEE0B7}" sibTransId="{10356E90-0895-4934-9DC3-1C35CEEF769D}"/>
    <dgm:cxn modelId="{3A6B6717-8573-4616-A7E0-4BA38700EEF2}" srcId="{080CF973-C66F-42A1-8D65-BE919855E51F}" destId="{79CE4A1E-2852-44C2-9568-624E7C3B35C6}" srcOrd="2" destOrd="0" parTransId="{9CA3B9CD-9BF8-4269-B680-B2F2A1986413}" sibTransId="{4B1D07C6-99DC-4C32-9DA5-7E0A0469CA07}"/>
    <dgm:cxn modelId="{176DE61A-E85A-43B8-A684-11421A833438}" type="presOf" srcId="{F5D52D66-2EC7-4C59-B8EB-F769CCFBF3C3}" destId="{2B60C014-71F6-479C-A8CC-470FEB4C5D9C}" srcOrd="0" destOrd="0" presId="urn:microsoft.com/office/officeart/2016/7/layout/HexagonTimeline"/>
    <dgm:cxn modelId="{DD68711F-64A4-4F8B-B940-4B925E630378}" type="presOf" srcId="{79CE4A1E-2852-44C2-9568-624E7C3B35C6}" destId="{DD6DCFD3-4DA4-4148-999B-D225391425A6}" srcOrd="0" destOrd="0" presId="urn:microsoft.com/office/officeart/2016/7/layout/HexagonTimeline"/>
    <dgm:cxn modelId="{2C9F5820-39C1-4FEF-87D2-2EF629977311}" type="presOf" srcId="{080CF973-C66F-42A1-8D65-BE919855E51F}" destId="{9902C1B1-1F2B-4605-A4F0-5BB236B20818}" srcOrd="0" destOrd="0" presId="urn:microsoft.com/office/officeart/2016/7/layout/HexagonTimeline"/>
    <dgm:cxn modelId="{DB5E7122-A280-4CAC-98D6-2AE47BE311FD}" srcId="{080CF973-C66F-42A1-8D65-BE919855E51F}" destId="{BD23CD08-3699-4C96-B6AC-6A55738BE9AF}" srcOrd="1" destOrd="0" parTransId="{7EFFC4B5-FBC7-4770-B327-892FD57F7B91}" sibTransId="{40DCD892-2B82-483B-AEEB-6E6EC2DCBE89}"/>
    <dgm:cxn modelId="{706EED28-6263-4AA1-B367-9346E9CFB551}" type="presOf" srcId="{8D2362B5-7728-46E6-8020-252B97BAE0A7}" destId="{0BC294D3-DCE9-4C65-BC24-3F44FAE69B70}" srcOrd="0" destOrd="0" presId="urn:microsoft.com/office/officeart/2016/7/layout/HexagonTimeline"/>
    <dgm:cxn modelId="{A17A9936-4009-439C-9D5B-78277FD93E97}" type="presOf" srcId="{A613F81F-CECD-4F83-8AE4-860B756903D2}" destId="{6399935B-42F8-42A8-A2D7-8E76E8CC32DD}" srcOrd="0" destOrd="0" presId="urn:microsoft.com/office/officeart/2016/7/layout/HexagonTimeline"/>
    <dgm:cxn modelId="{806B8C38-D2AD-42FE-8D55-4B4607C1BD6B}" type="presOf" srcId="{504EC072-145B-4D1D-AE98-B927C6D0923B}" destId="{8ECAF5A4-BAD6-4EC2-BB54-3F33D0108624}" srcOrd="0" destOrd="0" presId="urn:microsoft.com/office/officeart/2016/7/layout/HexagonTimeline"/>
    <dgm:cxn modelId="{CDC21643-919B-4C7D-A666-CB23681C88FC}" type="presOf" srcId="{AC1B133A-ED02-476B-B433-604767E677C6}" destId="{7EECAAC1-56F4-4619-9749-9BE8FB9721A9}" srcOrd="0" destOrd="0" presId="urn:microsoft.com/office/officeart/2016/7/layout/HexagonTimeline"/>
    <dgm:cxn modelId="{5DCEC457-BB6B-4228-ACB6-8B20F0061872}" srcId="{8D2362B5-7728-46E6-8020-252B97BAE0A7}" destId="{003E6318-3BE8-4F2C-9C5C-1D2EA83958E1}" srcOrd="0" destOrd="0" parTransId="{B0E70625-E85C-4806-A96A-E53E24D143A4}" sibTransId="{BF5AFAD6-F4E0-4A12-B82F-002FBBFFBA8E}"/>
    <dgm:cxn modelId="{78A81D69-1C32-4807-9368-AF912F55E3E8}" type="presOf" srcId="{BD23CD08-3699-4C96-B6AC-6A55738BE9AF}" destId="{E62BCBF0-2585-462E-989C-4D6FAB395A46}" srcOrd="0" destOrd="0" presId="urn:microsoft.com/office/officeart/2016/7/layout/HexagonTimeline"/>
    <dgm:cxn modelId="{9CDEE36B-B288-4158-9CA4-32F97573F841}" srcId="{080CF973-C66F-42A1-8D65-BE919855E51F}" destId="{8D2362B5-7728-46E6-8020-252B97BAE0A7}" srcOrd="3" destOrd="0" parTransId="{F212C6AA-FAA6-46A0-B0FC-E61AA123DE03}" sibTransId="{53BF111F-4C74-4CEA-B6B2-FE1B21FCF8D3}"/>
    <dgm:cxn modelId="{2EB9CA7F-92B0-4E4E-8379-43415419D492}" srcId="{080CF973-C66F-42A1-8D65-BE919855E51F}" destId="{F2B3F3D0-E2CA-47E8-A578-8D6799BE4B66}" srcOrd="4" destOrd="0" parTransId="{D7558120-7F2C-48BC-94DB-18347CDF2DF0}" sibTransId="{7A5E578A-D139-4841-9465-D2F2D986C906}"/>
    <dgm:cxn modelId="{A7C4EBB6-188D-451D-8A80-36DF46B9F8E8}" srcId="{AC1B133A-ED02-476B-B433-604767E677C6}" destId="{F5D52D66-2EC7-4C59-B8EB-F769CCFBF3C3}" srcOrd="0" destOrd="0" parTransId="{311E692D-6F87-4F77-9E42-DDDE41F62AB3}" sibTransId="{3C0E0897-30AD-47EF-9FE3-1A2EB3E54414}"/>
    <dgm:cxn modelId="{78797EB9-8D98-4DE4-A4BB-AAE595AEC59C}" type="presOf" srcId="{F2B3F3D0-E2CA-47E8-A578-8D6799BE4B66}" destId="{E367E453-D56F-445F-8858-AA6B403AF9EE}" srcOrd="0" destOrd="0" presId="urn:microsoft.com/office/officeart/2016/7/layout/HexagonTimeline"/>
    <dgm:cxn modelId="{C017FAC7-319C-4256-82F6-09E34528F55F}" srcId="{080CF973-C66F-42A1-8D65-BE919855E51F}" destId="{AC1B133A-ED02-476B-B433-604767E677C6}" srcOrd="0" destOrd="0" parTransId="{E6FDC3C5-9B3F-4A38-BBA7-56648A12BE94}" sibTransId="{2993DDEA-8092-4A1E-A718-B4B863123B68}"/>
    <dgm:cxn modelId="{80F185DE-5249-45F5-8152-DB7975F35C94}" type="presOf" srcId="{66D90F53-357B-4F61-BFE6-C34DE1E6D45D}" destId="{B62FACB4-DC75-4D34-B104-F86D238418E5}" srcOrd="0" destOrd="0" presId="urn:microsoft.com/office/officeart/2016/7/layout/HexagonTimeline"/>
    <dgm:cxn modelId="{C207A2DE-C3A9-4FD7-AF67-5A8861ADAF5B}" srcId="{79CE4A1E-2852-44C2-9568-624E7C3B35C6}" destId="{66D90F53-357B-4F61-BFE6-C34DE1E6D45D}" srcOrd="0" destOrd="0" parTransId="{4804A6A9-B233-41F8-AC0F-D7051BF21F55}" sibTransId="{BB208B6A-6C95-4F34-8E94-896752444D3C}"/>
    <dgm:cxn modelId="{9712C1F1-8BB9-41D7-80BC-D5C8094FCB50}" type="presOf" srcId="{003E6318-3BE8-4F2C-9C5C-1D2EA83958E1}" destId="{A9B85331-5829-4710-8CB3-2052EDFB69F4}" srcOrd="0" destOrd="0" presId="urn:microsoft.com/office/officeart/2016/7/layout/HexagonTimeline"/>
    <dgm:cxn modelId="{B643447E-7E61-4B76-85AE-AA766B9DF114}" type="presParOf" srcId="{9902C1B1-1F2B-4605-A4F0-5BB236B20818}" destId="{7AF2BB3D-77D3-415E-800E-18608D1901B9}" srcOrd="0" destOrd="0" presId="urn:microsoft.com/office/officeart/2016/7/layout/HexagonTimeline"/>
    <dgm:cxn modelId="{EA664F5E-BB3D-4B16-9FA0-F4B88CB5B598}" type="presParOf" srcId="{7AF2BB3D-77D3-415E-800E-18608D1901B9}" destId="{7EECAAC1-56F4-4619-9749-9BE8FB9721A9}" srcOrd="0" destOrd="0" presId="urn:microsoft.com/office/officeart/2016/7/layout/HexagonTimeline"/>
    <dgm:cxn modelId="{A82F9C2F-52E0-43FF-A21A-B86324B90890}" type="presParOf" srcId="{7AF2BB3D-77D3-415E-800E-18608D1901B9}" destId="{2B60C014-71F6-479C-A8CC-470FEB4C5D9C}" srcOrd="1" destOrd="0" presId="urn:microsoft.com/office/officeart/2016/7/layout/HexagonTimeline"/>
    <dgm:cxn modelId="{E6FDECAB-5CC6-43A4-BEA9-35D16E6C9229}" type="presParOf" srcId="{7AF2BB3D-77D3-415E-800E-18608D1901B9}" destId="{898EEC5C-A21D-49D4-819B-DCD63DB93700}" srcOrd="2" destOrd="0" presId="urn:microsoft.com/office/officeart/2016/7/layout/HexagonTimeline"/>
    <dgm:cxn modelId="{EBD6E01D-C97A-4F64-8F73-40E1C2F84AEA}" type="presParOf" srcId="{7AF2BB3D-77D3-415E-800E-18608D1901B9}" destId="{D845EADB-02B7-4E3E-A13C-F94F5DEC80C0}" srcOrd="3" destOrd="0" presId="urn:microsoft.com/office/officeart/2016/7/layout/HexagonTimeline"/>
    <dgm:cxn modelId="{E8AD4AC8-E6BE-47D2-95B5-8B1B7658C76F}" type="presParOf" srcId="{7AF2BB3D-77D3-415E-800E-18608D1901B9}" destId="{935DDD6D-792A-4A32-BDFC-8B62303F5C86}" srcOrd="4" destOrd="0" presId="urn:microsoft.com/office/officeart/2016/7/layout/HexagonTimeline"/>
    <dgm:cxn modelId="{20F260D5-7F55-40C9-81EB-A3081A84508E}" type="presParOf" srcId="{9902C1B1-1F2B-4605-A4F0-5BB236B20818}" destId="{099B6F23-A033-4A5C-A749-7BF088523A1A}" srcOrd="1" destOrd="0" presId="urn:microsoft.com/office/officeart/2016/7/layout/HexagonTimeline"/>
    <dgm:cxn modelId="{01EFF95C-BC29-4101-AAB0-282A6C45FA89}" type="presParOf" srcId="{9902C1B1-1F2B-4605-A4F0-5BB236B20818}" destId="{E41F559A-3762-4344-85DF-B5F85F1BED98}" srcOrd="2" destOrd="0" presId="urn:microsoft.com/office/officeart/2016/7/layout/HexagonTimeline"/>
    <dgm:cxn modelId="{33A122E8-12EF-4C40-AC11-2627A765E6BE}" type="presParOf" srcId="{E41F559A-3762-4344-85DF-B5F85F1BED98}" destId="{E62BCBF0-2585-462E-989C-4D6FAB395A46}" srcOrd="0" destOrd="0" presId="urn:microsoft.com/office/officeart/2016/7/layout/HexagonTimeline"/>
    <dgm:cxn modelId="{F84BBB80-F58E-46A7-8ADE-73319064D4CF}" type="presParOf" srcId="{E41F559A-3762-4344-85DF-B5F85F1BED98}" destId="{6399935B-42F8-42A8-A2D7-8E76E8CC32DD}" srcOrd="1" destOrd="0" presId="urn:microsoft.com/office/officeart/2016/7/layout/HexagonTimeline"/>
    <dgm:cxn modelId="{45695478-E29C-4F47-866E-4F61C67AA61F}" type="presParOf" srcId="{E41F559A-3762-4344-85DF-B5F85F1BED98}" destId="{70BFC34C-BA00-4E32-A1C2-B1F995B2DE74}" srcOrd="2" destOrd="0" presId="urn:microsoft.com/office/officeart/2016/7/layout/HexagonTimeline"/>
    <dgm:cxn modelId="{A43580A8-A791-42B2-B031-A40EDB796E5E}" type="presParOf" srcId="{E41F559A-3762-4344-85DF-B5F85F1BED98}" destId="{A1ABDF80-D8B1-4408-9A2F-8A5CBEC9ABBC}" srcOrd="3" destOrd="0" presId="urn:microsoft.com/office/officeart/2016/7/layout/HexagonTimeline"/>
    <dgm:cxn modelId="{A78511A7-4337-4B33-BCE8-FEEE2238A15D}" type="presParOf" srcId="{E41F559A-3762-4344-85DF-B5F85F1BED98}" destId="{23AFC125-A8B4-4FB3-AA87-19596B1D6568}" srcOrd="4" destOrd="0" presId="urn:microsoft.com/office/officeart/2016/7/layout/HexagonTimeline"/>
    <dgm:cxn modelId="{5368B47E-FA8D-47EF-8E12-F85B82781695}" type="presParOf" srcId="{9902C1B1-1F2B-4605-A4F0-5BB236B20818}" destId="{6296CFE9-52DB-40A9-A7A3-89A7A28A4FF2}" srcOrd="3" destOrd="0" presId="urn:microsoft.com/office/officeart/2016/7/layout/HexagonTimeline"/>
    <dgm:cxn modelId="{DC9758D4-E0FE-42F8-B85F-D4DD43275AFD}" type="presParOf" srcId="{9902C1B1-1F2B-4605-A4F0-5BB236B20818}" destId="{343D2723-9165-435D-80BB-B930279BBD3B}" srcOrd="4" destOrd="0" presId="urn:microsoft.com/office/officeart/2016/7/layout/HexagonTimeline"/>
    <dgm:cxn modelId="{B49822DD-0796-407E-93BB-23124B225830}" type="presParOf" srcId="{343D2723-9165-435D-80BB-B930279BBD3B}" destId="{DD6DCFD3-4DA4-4148-999B-D225391425A6}" srcOrd="0" destOrd="0" presId="urn:microsoft.com/office/officeart/2016/7/layout/HexagonTimeline"/>
    <dgm:cxn modelId="{F9F4EED8-9149-4CBF-B0BC-92B4DBB97F81}" type="presParOf" srcId="{343D2723-9165-435D-80BB-B930279BBD3B}" destId="{B62FACB4-DC75-4D34-B104-F86D238418E5}" srcOrd="1" destOrd="0" presId="urn:microsoft.com/office/officeart/2016/7/layout/HexagonTimeline"/>
    <dgm:cxn modelId="{C526D768-2D1E-422C-9481-5747E16E785C}" type="presParOf" srcId="{343D2723-9165-435D-80BB-B930279BBD3B}" destId="{3CDF95A4-9F59-4959-82EA-09EC4CC8DD90}" srcOrd="2" destOrd="0" presId="urn:microsoft.com/office/officeart/2016/7/layout/HexagonTimeline"/>
    <dgm:cxn modelId="{FC0DB25E-8356-4632-B15D-0246D4335F96}" type="presParOf" srcId="{343D2723-9165-435D-80BB-B930279BBD3B}" destId="{C0E2144A-8077-4718-A0B7-34566FA55F56}" srcOrd="3" destOrd="0" presId="urn:microsoft.com/office/officeart/2016/7/layout/HexagonTimeline"/>
    <dgm:cxn modelId="{1CD97339-A3B7-4EA8-AC0F-D4743F9B56D0}" type="presParOf" srcId="{343D2723-9165-435D-80BB-B930279BBD3B}" destId="{8187998E-68C2-4632-9B36-CAB11DC6E8AE}" srcOrd="4" destOrd="0" presId="urn:microsoft.com/office/officeart/2016/7/layout/HexagonTimeline"/>
    <dgm:cxn modelId="{3CBFDBF3-EDB0-4635-8F97-CC386F4C7EB7}" type="presParOf" srcId="{9902C1B1-1F2B-4605-A4F0-5BB236B20818}" destId="{208B2271-05FF-49CD-A0B0-1816ABD1F4F1}" srcOrd="5" destOrd="0" presId="urn:microsoft.com/office/officeart/2016/7/layout/HexagonTimeline"/>
    <dgm:cxn modelId="{E9F14B40-D1A2-4C0F-9BA0-B7BA26C190CE}" type="presParOf" srcId="{9902C1B1-1F2B-4605-A4F0-5BB236B20818}" destId="{AE45116E-4EEE-4E00-A8E8-9D09E1D4D1E4}" srcOrd="6" destOrd="0" presId="urn:microsoft.com/office/officeart/2016/7/layout/HexagonTimeline"/>
    <dgm:cxn modelId="{FEE318BF-1703-48A8-A166-717659E2A0EF}" type="presParOf" srcId="{AE45116E-4EEE-4E00-A8E8-9D09E1D4D1E4}" destId="{0BC294D3-DCE9-4C65-BC24-3F44FAE69B70}" srcOrd="0" destOrd="0" presId="urn:microsoft.com/office/officeart/2016/7/layout/HexagonTimeline"/>
    <dgm:cxn modelId="{4850621E-DE8B-4A5F-BE41-4552D8F75110}" type="presParOf" srcId="{AE45116E-4EEE-4E00-A8E8-9D09E1D4D1E4}" destId="{A9B85331-5829-4710-8CB3-2052EDFB69F4}" srcOrd="1" destOrd="0" presId="urn:microsoft.com/office/officeart/2016/7/layout/HexagonTimeline"/>
    <dgm:cxn modelId="{BEF2BC54-3992-463D-B27D-09CA3E81F4AA}" type="presParOf" srcId="{AE45116E-4EEE-4E00-A8E8-9D09E1D4D1E4}" destId="{E1101653-D6AD-4358-B95A-CFCCD1BCF451}" srcOrd="2" destOrd="0" presId="urn:microsoft.com/office/officeart/2016/7/layout/HexagonTimeline"/>
    <dgm:cxn modelId="{D945E838-1440-4DF4-B8CE-7EB8B4854774}" type="presParOf" srcId="{AE45116E-4EEE-4E00-A8E8-9D09E1D4D1E4}" destId="{0592C832-0913-4203-AB48-7788AC1D618A}" srcOrd="3" destOrd="0" presId="urn:microsoft.com/office/officeart/2016/7/layout/HexagonTimeline"/>
    <dgm:cxn modelId="{9F316B5B-B76A-455F-A114-DE8AC63CDC61}" type="presParOf" srcId="{AE45116E-4EEE-4E00-A8E8-9D09E1D4D1E4}" destId="{035B664D-322B-4211-B108-C86A71E26FB6}" srcOrd="4" destOrd="0" presId="urn:microsoft.com/office/officeart/2016/7/layout/HexagonTimeline"/>
    <dgm:cxn modelId="{AE4F29DD-EA58-4CC9-BB91-39902AF52DB1}" type="presParOf" srcId="{9902C1B1-1F2B-4605-A4F0-5BB236B20818}" destId="{C4BD1019-3274-486D-900C-8A81DD22F091}" srcOrd="7" destOrd="0" presId="urn:microsoft.com/office/officeart/2016/7/layout/HexagonTimeline"/>
    <dgm:cxn modelId="{CAE82DEA-9A14-4B1C-A96E-20E2ADF74410}" type="presParOf" srcId="{9902C1B1-1F2B-4605-A4F0-5BB236B20818}" destId="{F0814A3C-ED13-4847-B408-DD7830781960}" srcOrd="8" destOrd="0" presId="urn:microsoft.com/office/officeart/2016/7/layout/HexagonTimeline"/>
    <dgm:cxn modelId="{FC07211E-29EE-4CA5-9EBD-3273197E9B9F}" type="presParOf" srcId="{F0814A3C-ED13-4847-B408-DD7830781960}" destId="{E367E453-D56F-445F-8858-AA6B403AF9EE}" srcOrd="0" destOrd="0" presId="urn:microsoft.com/office/officeart/2016/7/layout/HexagonTimeline"/>
    <dgm:cxn modelId="{0EC6D1E7-60C0-4C26-913C-CD6BF885004D}" type="presParOf" srcId="{F0814A3C-ED13-4847-B408-DD7830781960}" destId="{8ECAF5A4-BAD6-4EC2-BB54-3F33D0108624}" srcOrd="1" destOrd="0" presId="urn:microsoft.com/office/officeart/2016/7/layout/HexagonTimeline"/>
    <dgm:cxn modelId="{42163958-77BF-42BF-A095-D253BF32B80C}" type="presParOf" srcId="{F0814A3C-ED13-4847-B408-DD7830781960}" destId="{735CC5BE-638C-4FBD-A578-4DDDA8DA6DD3}" srcOrd="2" destOrd="0" presId="urn:microsoft.com/office/officeart/2016/7/layout/HexagonTimeline"/>
    <dgm:cxn modelId="{4DA7753F-F34E-4EA4-9656-5DDA983EEE1C}" type="presParOf" srcId="{F0814A3C-ED13-4847-B408-DD7830781960}" destId="{B2507899-CE3A-4A73-8DD1-7BF3D756CD2C}" srcOrd="3" destOrd="0" presId="urn:microsoft.com/office/officeart/2016/7/layout/HexagonTimeline"/>
    <dgm:cxn modelId="{71422F03-67FB-4936-9A4C-C5AFE02B79D9}" type="presParOf" srcId="{F0814A3C-ED13-4847-B408-DD7830781960}" destId="{DDF9212D-8262-401F-8740-B92F687D4B9F}" srcOrd="4" destOrd="0" presId="urn:microsoft.com/office/officeart/2016/7/layout/Hexagon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8DE7217-A9CC-42C2-B1B6-AD685573F6CC}" type="doc">
      <dgm:prSet loTypeId="urn:microsoft.com/office/officeart/2018/2/layout/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CD47E487-FC71-4DB9-B7AA-A31B2082C467}">
      <dgm:prSet phldrT="[Text]"/>
      <dgm:spPr/>
      <dgm:t>
        <a:bodyPr/>
        <a:lstStyle/>
        <a:p>
          <a:pPr>
            <a:lnSpc>
              <a:spcPct val="100000"/>
            </a:lnSpc>
            <a:defRPr b="1"/>
          </a:pPr>
          <a:r>
            <a:rPr lang="en-US" b="1"/>
            <a:t>Comprehensive Center</a:t>
          </a:r>
          <a:endParaRPr lang="en-US"/>
        </a:p>
      </dgm:t>
    </dgm:pt>
    <dgm:pt modelId="{2BE67F29-47F3-4E9F-A740-379C8159E9C3}" type="parTrans" cxnId="{D00063DD-15E4-4EA2-9FE5-9A52B3052505}">
      <dgm:prSet/>
      <dgm:spPr/>
      <dgm:t>
        <a:bodyPr/>
        <a:lstStyle/>
        <a:p>
          <a:endParaRPr lang="en-US"/>
        </a:p>
      </dgm:t>
    </dgm:pt>
    <dgm:pt modelId="{1B136D1F-0748-4C3E-AE5B-52F3EB6A0E80}" type="sibTrans" cxnId="{D00063DD-15E4-4EA2-9FE5-9A52B3052505}">
      <dgm:prSet/>
      <dgm:spPr/>
      <dgm:t>
        <a:bodyPr/>
        <a:lstStyle/>
        <a:p>
          <a:endParaRPr lang="en-US"/>
        </a:p>
      </dgm:t>
    </dgm:pt>
    <dgm:pt modelId="{7F39385E-ACA4-4627-8366-DF8163DF57B5}">
      <dgm:prSet/>
      <dgm:spPr/>
      <dgm:t>
        <a:bodyPr/>
        <a:lstStyle/>
        <a:p>
          <a:pPr>
            <a:lnSpc>
              <a:spcPct val="100000"/>
            </a:lnSpc>
            <a:defRPr b="1"/>
          </a:pPr>
          <a:r>
            <a:rPr lang="en-US" b="1"/>
            <a:t>Satellite Center</a:t>
          </a:r>
          <a:endParaRPr lang="en-US"/>
        </a:p>
      </dgm:t>
    </dgm:pt>
    <dgm:pt modelId="{DA8BA38F-B5FD-419F-B473-D0B3857EBC9C}" type="parTrans" cxnId="{C32D21CC-0889-4AF1-85F6-31B84B85B514}">
      <dgm:prSet/>
      <dgm:spPr/>
      <dgm:t>
        <a:bodyPr/>
        <a:lstStyle/>
        <a:p>
          <a:endParaRPr lang="en-US"/>
        </a:p>
      </dgm:t>
    </dgm:pt>
    <dgm:pt modelId="{86F6B199-EE59-46E9-86C6-646466C904D1}" type="sibTrans" cxnId="{C32D21CC-0889-4AF1-85F6-31B84B85B514}">
      <dgm:prSet/>
      <dgm:spPr/>
      <dgm:t>
        <a:bodyPr/>
        <a:lstStyle/>
        <a:p>
          <a:endParaRPr lang="en-US"/>
        </a:p>
      </dgm:t>
    </dgm:pt>
    <dgm:pt modelId="{3E48733A-F9D3-42B2-92AD-2DA0206D16D6}">
      <dgm:prSet/>
      <dgm:spPr/>
      <dgm:t>
        <a:bodyPr/>
        <a:lstStyle/>
        <a:p>
          <a:pPr>
            <a:lnSpc>
              <a:spcPct val="100000"/>
            </a:lnSpc>
            <a:defRPr b="1"/>
          </a:pPr>
          <a:r>
            <a:rPr lang="en-US" b="1"/>
            <a:t>Affiliated Center</a:t>
          </a:r>
          <a:endParaRPr lang="en-US"/>
        </a:p>
      </dgm:t>
    </dgm:pt>
    <dgm:pt modelId="{024C232C-6B09-4867-9101-8680BBB40239}" type="sibTrans" cxnId="{019DC0B6-A212-4853-ACDC-590B22C66441}">
      <dgm:prSet/>
      <dgm:spPr/>
      <dgm:t>
        <a:bodyPr/>
        <a:lstStyle/>
        <a:p>
          <a:endParaRPr lang="en-US"/>
        </a:p>
      </dgm:t>
    </dgm:pt>
    <dgm:pt modelId="{1F3062FE-7A8A-4E8A-88A7-8AB795A779E7}" type="parTrans" cxnId="{019DC0B6-A212-4853-ACDC-590B22C66441}">
      <dgm:prSet/>
      <dgm:spPr/>
      <dgm:t>
        <a:bodyPr/>
        <a:lstStyle/>
        <a:p>
          <a:endParaRPr lang="en-US"/>
        </a:p>
      </dgm:t>
    </dgm:pt>
    <dgm:pt modelId="{9D61A2C5-FF84-4B01-BC17-D115787E168B}">
      <dgm:prSet phldrT="[Text]"/>
      <dgm:spPr/>
      <dgm:t>
        <a:bodyPr/>
        <a:lstStyle/>
        <a:p>
          <a:pPr>
            <a:lnSpc>
              <a:spcPct val="100000"/>
            </a:lnSpc>
          </a:pPr>
          <a:r>
            <a:rPr lang="en-US"/>
            <a:t>Titles I and III are present full time with one other core partner present at least part time, and center provides access to all programs, services, and activities of partners not located in the center. Certification required.</a:t>
          </a:r>
        </a:p>
      </dgm:t>
    </dgm:pt>
    <dgm:pt modelId="{9F4DD2DD-5E6A-4612-AD93-9ED800128F9C}" type="parTrans" cxnId="{7CE45FAC-2283-48F5-B1E3-077DCAB2617C}">
      <dgm:prSet/>
      <dgm:spPr/>
      <dgm:t>
        <a:bodyPr/>
        <a:lstStyle/>
        <a:p>
          <a:endParaRPr lang="en-US"/>
        </a:p>
      </dgm:t>
    </dgm:pt>
    <dgm:pt modelId="{54F2949B-8C3B-4800-BC1C-5BD66C942552}" type="sibTrans" cxnId="{7CE45FAC-2283-48F5-B1E3-077DCAB2617C}">
      <dgm:prSet/>
      <dgm:spPr/>
      <dgm:t>
        <a:bodyPr/>
        <a:lstStyle/>
        <a:p>
          <a:endParaRPr lang="en-US"/>
        </a:p>
      </dgm:t>
    </dgm:pt>
    <dgm:pt modelId="{26DEFA72-56C2-4689-93D6-BE81FD0E8217}">
      <dgm:prSet/>
      <dgm:spPr/>
      <dgm:t>
        <a:bodyPr/>
        <a:lstStyle/>
        <a:p>
          <a:pPr>
            <a:lnSpc>
              <a:spcPct val="100000"/>
            </a:lnSpc>
          </a:pPr>
          <a:r>
            <a:rPr lang="en-US"/>
            <a:t>Two or more core partners with at least one of the core partners present on a full-time basis. Certification required.</a:t>
          </a:r>
        </a:p>
      </dgm:t>
    </dgm:pt>
    <dgm:pt modelId="{BC8BCFD2-6604-451C-BBA5-9810EB084BE5}" type="parTrans" cxnId="{ED258F65-0B72-48E5-837C-051DBDE0322B}">
      <dgm:prSet/>
      <dgm:spPr/>
      <dgm:t>
        <a:bodyPr/>
        <a:lstStyle/>
        <a:p>
          <a:endParaRPr lang="en-US"/>
        </a:p>
      </dgm:t>
    </dgm:pt>
    <dgm:pt modelId="{7DF2027B-53BF-4A08-ACFD-16D9565CEC53}" type="sibTrans" cxnId="{ED258F65-0B72-48E5-837C-051DBDE0322B}">
      <dgm:prSet/>
      <dgm:spPr/>
      <dgm:t>
        <a:bodyPr/>
        <a:lstStyle/>
        <a:p>
          <a:endParaRPr lang="en-US"/>
        </a:p>
      </dgm:t>
    </dgm:pt>
    <dgm:pt modelId="{579ADDCF-B782-4211-A320-8F4614F79EF4}">
      <dgm:prSet/>
      <dgm:spPr/>
      <dgm:t>
        <a:bodyPr/>
        <a:lstStyle/>
        <a:p>
          <a:pPr>
            <a:lnSpc>
              <a:spcPct val="100000"/>
            </a:lnSpc>
          </a:pPr>
          <a:r>
            <a:rPr lang="en-US"/>
            <a:t>Any location where one core or required partner is present on a permanent basis. Title I and Title III are not eligible to have stand-alone offices or be Satellite Centers. Certification not required.</a:t>
          </a:r>
        </a:p>
      </dgm:t>
    </dgm:pt>
    <dgm:pt modelId="{C42D9915-0900-4BDF-8EFF-C934BE0A9E1A}" type="parTrans" cxnId="{63C4C218-EB9B-40A8-BBE3-E0B5EC8D49A3}">
      <dgm:prSet/>
      <dgm:spPr/>
      <dgm:t>
        <a:bodyPr/>
        <a:lstStyle/>
        <a:p>
          <a:endParaRPr lang="en-US"/>
        </a:p>
      </dgm:t>
    </dgm:pt>
    <dgm:pt modelId="{3A4A340F-C42A-4170-81A3-139F13F191C4}" type="sibTrans" cxnId="{63C4C218-EB9B-40A8-BBE3-E0B5EC8D49A3}">
      <dgm:prSet/>
      <dgm:spPr/>
      <dgm:t>
        <a:bodyPr/>
        <a:lstStyle/>
        <a:p>
          <a:endParaRPr lang="en-US"/>
        </a:p>
      </dgm:t>
    </dgm:pt>
    <dgm:pt modelId="{13CAA7C1-E43C-4F02-BA13-C2A63FC3D73D}" type="pres">
      <dgm:prSet presAssocID="{A8DE7217-A9CC-42C2-B1B6-AD685573F6CC}" presName="root" presStyleCnt="0">
        <dgm:presLayoutVars>
          <dgm:dir/>
          <dgm:resizeHandles val="exact"/>
        </dgm:presLayoutVars>
      </dgm:prSet>
      <dgm:spPr/>
    </dgm:pt>
    <dgm:pt modelId="{B40944B9-C2F8-429A-B65F-7993FBD47A03}" type="pres">
      <dgm:prSet presAssocID="{CD47E487-FC71-4DB9-B7AA-A31B2082C467}" presName="compNode" presStyleCnt="0"/>
      <dgm:spPr/>
    </dgm:pt>
    <dgm:pt modelId="{B9F4EA20-FFEE-4C72-83FE-5FF0B639FB00}" type="pres">
      <dgm:prSet presAssocID="{CD47E487-FC71-4DB9-B7AA-A31B2082C467}"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Connections with solid fill"/>
        </a:ext>
      </dgm:extLst>
    </dgm:pt>
    <dgm:pt modelId="{E47B94AE-CD51-4249-A954-37813936A1AB}" type="pres">
      <dgm:prSet presAssocID="{CD47E487-FC71-4DB9-B7AA-A31B2082C467}" presName="iconSpace" presStyleCnt="0"/>
      <dgm:spPr/>
    </dgm:pt>
    <dgm:pt modelId="{1383BF2A-3990-4EA4-8DA6-FFEF35D78635}" type="pres">
      <dgm:prSet presAssocID="{CD47E487-FC71-4DB9-B7AA-A31B2082C467}" presName="parTx" presStyleLbl="revTx" presStyleIdx="0" presStyleCnt="6">
        <dgm:presLayoutVars>
          <dgm:chMax val="0"/>
          <dgm:chPref val="0"/>
        </dgm:presLayoutVars>
      </dgm:prSet>
      <dgm:spPr/>
    </dgm:pt>
    <dgm:pt modelId="{C4B3600D-2469-4039-A940-BC4157C2586D}" type="pres">
      <dgm:prSet presAssocID="{CD47E487-FC71-4DB9-B7AA-A31B2082C467}" presName="txSpace" presStyleCnt="0"/>
      <dgm:spPr/>
    </dgm:pt>
    <dgm:pt modelId="{A5288983-8207-4945-9AA4-A938B9B58E1C}" type="pres">
      <dgm:prSet presAssocID="{CD47E487-FC71-4DB9-B7AA-A31B2082C467}" presName="desTx" presStyleLbl="revTx" presStyleIdx="1" presStyleCnt="6">
        <dgm:presLayoutVars/>
      </dgm:prSet>
      <dgm:spPr/>
    </dgm:pt>
    <dgm:pt modelId="{CE770B55-E444-41C4-89AF-C9CBE468639A}" type="pres">
      <dgm:prSet presAssocID="{1B136D1F-0748-4C3E-AE5B-52F3EB6A0E80}" presName="sibTrans" presStyleCnt="0"/>
      <dgm:spPr/>
    </dgm:pt>
    <dgm:pt modelId="{0882627F-E23F-466F-AEF5-6AFC15C00D2B}" type="pres">
      <dgm:prSet presAssocID="{3E48733A-F9D3-42B2-92AD-2DA0206D16D6}" presName="compNode" presStyleCnt="0"/>
      <dgm:spPr/>
    </dgm:pt>
    <dgm:pt modelId="{531A8C0B-3278-46FD-A17D-92596DCEA03F}" type="pres">
      <dgm:prSet presAssocID="{3E48733A-F9D3-42B2-92AD-2DA0206D16D6}" presName="iconRect" presStyleLbl="nod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Cycle with people with solid fill"/>
        </a:ext>
      </dgm:extLst>
    </dgm:pt>
    <dgm:pt modelId="{0FD46F9E-ED60-4135-B24D-A0CE4FB3DB3E}" type="pres">
      <dgm:prSet presAssocID="{3E48733A-F9D3-42B2-92AD-2DA0206D16D6}" presName="iconSpace" presStyleCnt="0"/>
      <dgm:spPr/>
    </dgm:pt>
    <dgm:pt modelId="{55044323-62B8-47EE-822B-FC7ED20818C7}" type="pres">
      <dgm:prSet presAssocID="{3E48733A-F9D3-42B2-92AD-2DA0206D16D6}" presName="parTx" presStyleLbl="revTx" presStyleIdx="2" presStyleCnt="6">
        <dgm:presLayoutVars>
          <dgm:chMax val="0"/>
          <dgm:chPref val="0"/>
        </dgm:presLayoutVars>
      </dgm:prSet>
      <dgm:spPr/>
    </dgm:pt>
    <dgm:pt modelId="{208CFC03-D3F5-4DBB-BF49-64BD26DBE4EF}" type="pres">
      <dgm:prSet presAssocID="{3E48733A-F9D3-42B2-92AD-2DA0206D16D6}" presName="txSpace" presStyleCnt="0"/>
      <dgm:spPr/>
    </dgm:pt>
    <dgm:pt modelId="{78E0A738-4DD9-4C9D-851E-DA5561557E58}" type="pres">
      <dgm:prSet presAssocID="{3E48733A-F9D3-42B2-92AD-2DA0206D16D6}" presName="desTx" presStyleLbl="revTx" presStyleIdx="3" presStyleCnt="6">
        <dgm:presLayoutVars/>
      </dgm:prSet>
      <dgm:spPr/>
    </dgm:pt>
    <dgm:pt modelId="{B8FB1285-2AEF-4F9A-950B-2415585AE62C}" type="pres">
      <dgm:prSet presAssocID="{024C232C-6B09-4867-9101-8680BBB40239}" presName="sibTrans" presStyleCnt="0"/>
      <dgm:spPr/>
    </dgm:pt>
    <dgm:pt modelId="{0B98633E-634A-4FAE-BD20-3128E4838E5F}" type="pres">
      <dgm:prSet presAssocID="{7F39385E-ACA4-4627-8366-DF8163DF57B5}" presName="compNode" presStyleCnt="0"/>
      <dgm:spPr/>
    </dgm:pt>
    <dgm:pt modelId="{15A226A7-23AF-4F77-B5AC-29ED8CB825CA}" type="pres">
      <dgm:prSet presAssocID="{7F39385E-ACA4-4627-8366-DF8163DF57B5}" presName="iconRect" presStyleLbl="node1" presStyleIdx="2" presStyleCnt="3"/>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Influencer with solid fill"/>
        </a:ext>
      </dgm:extLst>
    </dgm:pt>
    <dgm:pt modelId="{FA7C76E0-5744-414F-96E8-12670B4144D9}" type="pres">
      <dgm:prSet presAssocID="{7F39385E-ACA4-4627-8366-DF8163DF57B5}" presName="iconSpace" presStyleCnt="0"/>
      <dgm:spPr/>
    </dgm:pt>
    <dgm:pt modelId="{784BD5CF-FB20-4700-AAC2-FE4D7D114C00}" type="pres">
      <dgm:prSet presAssocID="{7F39385E-ACA4-4627-8366-DF8163DF57B5}" presName="parTx" presStyleLbl="revTx" presStyleIdx="4" presStyleCnt="6">
        <dgm:presLayoutVars>
          <dgm:chMax val="0"/>
          <dgm:chPref val="0"/>
        </dgm:presLayoutVars>
      </dgm:prSet>
      <dgm:spPr/>
    </dgm:pt>
    <dgm:pt modelId="{65B5BE45-D5FB-47FA-A732-DF2DC9E2E2A2}" type="pres">
      <dgm:prSet presAssocID="{7F39385E-ACA4-4627-8366-DF8163DF57B5}" presName="txSpace" presStyleCnt="0"/>
      <dgm:spPr/>
    </dgm:pt>
    <dgm:pt modelId="{79A1991F-B7EB-4E33-90C2-96E0D7F38922}" type="pres">
      <dgm:prSet presAssocID="{7F39385E-ACA4-4627-8366-DF8163DF57B5}" presName="desTx" presStyleLbl="revTx" presStyleIdx="5" presStyleCnt="6">
        <dgm:presLayoutVars/>
      </dgm:prSet>
      <dgm:spPr/>
    </dgm:pt>
  </dgm:ptLst>
  <dgm:cxnLst>
    <dgm:cxn modelId="{63C4C218-EB9B-40A8-BBE3-E0B5EC8D49A3}" srcId="{7F39385E-ACA4-4627-8366-DF8163DF57B5}" destId="{579ADDCF-B782-4211-A320-8F4614F79EF4}" srcOrd="0" destOrd="0" parTransId="{C42D9915-0900-4BDF-8EFF-C934BE0A9E1A}" sibTransId="{3A4A340F-C42A-4170-81A3-139F13F191C4}"/>
    <dgm:cxn modelId="{8D6CA225-FBB4-4F2A-98FD-DF306B23CE1D}" type="presOf" srcId="{579ADDCF-B782-4211-A320-8F4614F79EF4}" destId="{79A1991F-B7EB-4E33-90C2-96E0D7F38922}" srcOrd="0" destOrd="0" presId="urn:microsoft.com/office/officeart/2018/2/layout/IconLabelDescriptionList"/>
    <dgm:cxn modelId="{1F90C82C-15A9-4F65-8987-EEF98BB0A4FD}" type="presOf" srcId="{26DEFA72-56C2-4689-93D6-BE81FD0E8217}" destId="{78E0A738-4DD9-4C9D-851E-DA5561557E58}" srcOrd="0" destOrd="0" presId="urn:microsoft.com/office/officeart/2018/2/layout/IconLabelDescriptionList"/>
    <dgm:cxn modelId="{EBFECE35-6581-46FE-A04A-0ACA3C587EE4}" type="presOf" srcId="{CD47E487-FC71-4DB9-B7AA-A31B2082C467}" destId="{1383BF2A-3990-4EA4-8DA6-FFEF35D78635}" srcOrd="0" destOrd="0" presId="urn:microsoft.com/office/officeart/2018/2/layout/IconLabelDescriptionList"/>
    <dgm:cxn modelId="{CA189A50-B8C6-4D61-8790-26250BF502F1}" type="presOf" srcId="{3E48733A-F9D3-42B2-92AD-2DA0206D16D6}" destId="{55044323-62B8-47EE-822B-FC7ED20818C7}" srcOrd="0" destOrd="0" presId="urn:microsoft.com/office/officeart/2018/2/layout/IconLabelDescriptionList"/>
    <dgm:cxn modelId="{25C56A5D-E963-4E2B-8648-172EACCF6E2B}" type="presOf" srcId="{A8DE7217-A9CC-42C2-B1B6-AD685573F6CC}" destId="{13CAA7C1-E43C-4F02-BA13-C2A63FC3D73D}" srcOrd="0" destOrd="0" presId="urn:microsoft.com/office/officeart/2018/2/layout/IconLabelDescriptionList"/>
    <dgm:cxn modelId="{ED258F65-0B72-48E5-837C-051DBDE0322B}" srcId="{3E48733A-F9D3-42B2-92AD-2DA0206D16D6}" destId="{26DEFA72-56C2-4689-93D6-BE81FD0E8217}" srcOrd="0" destOrd="0" parTransId="{BC8BCFD2-6604-451C-BBA5-9810EB084BE5}" sibTransId="{7DF2027B-53BF-4A08-ACFD-16D9565CEC53}"/>
    <dgm:cxn modelId="{DDBAB46F-7D8D-47CF-BCE4-248CC661167F}" type="presOf" srcId="{9D61A2C5-FF84-4B01-BC17-D115787E168B}" destId="{A5288983-8207-4945-9AA4-A938B9B58E1C}" srcOrd="0" destOrd="0" presId="urn:microsoft.com/office/officeart/2018/2/layout/IconLabelDescriptionList"/>
    <dgm:cxn modelId="{7CE45FAC-2283-48F5-B1E3-077DCAB2617C}" srcId="{CD47E487-FC71-4DB9-B7AA-A31B2082C467}" destId="{9D61A2C5-FF84-4B01-BC17-D115787E168B}" srcOrd="0" destOrd="0" parTransId="{9F4DD2DD-5E6A-4612-AD93-9ED800128F9C}" sibTransId="{54F2949B-8C3B-4800-BC1C-5BD66C942552}"/>
    <dgm:cxn modelId="{019DC0B6-A212-4853-ACDC-590B22C66441}" srcId="{A8DE7217-A9CC-42C2-B1B6-AD685573F6CC}" destId="{3E48733A-F9D3-42B2-92AD-2DA0206D16D6}" srcOrd="1" destOrd="0" parTransId="{1F3062FE-7A8A-4E8A-88A7-8AB795A779E7}" sibTransId="{024C232C-6B09-4867-9101-8680BBB40239}"/>
    <dgm:cxn modelId="{E23D6FC6-2767-4B9C-8EAD-0E2ED9B22D10}" type="presOf" srcId="{7F39385E-ACA4-4627-8366-DF8163DF57B5}" destId="{784BD5CF-FB20-4700-AAC2-FE4D7D114C00}" srcOrd="0" destOrd="0" presId="urn:microsoft.com/office/officeart/2018/2/layout/IconLabelDescriptionList"/>
    <dgm:cxn modelId="{C32D21CC-0889-4AF1-85F6-31B84B85B514}" srcId="{A8DE7217-A9CC-42C2-B1B6-AD685573F6CC}" destId="{7F39385E-ACA4-4627-8366-DF8163DF57B5}" srcOrd="2" destOrd="0" parTransId="{DA8BA38F-B5FD-419F-B473-D0B3857EBC9C}" sibTransId="{86F6B199-EE59-46E9-86C6-646466C904D1}"/>
    <dgm:cxn modelId="{D00063DD-15E4-4EA2-9FE5-9A52B3052505}" srcId="{A8DE7217-A9CC-42C2-B1B6-AD685573F6CC}" destId="{CD47E487-FC71-4DB9-B7AA-A31B2082C467}" srcOrd="0" destOrd="0" parTransId="{2BE67F29-47F3-4E9F-A740-379C8159E9C3}" sibTransId="{1B136D1F-0748-4C3E-AE5B-52F3EB6A0E80}"/>
    <dgm:cxn modelId="{915461BB-EB2E-4177-BE7B-8D5348D32992}" type="presParOf" srcId="{13CAA7C1-E43C-4F02-BA13-C2A63FC3D73D}" destId="{B40944B9-C2F8-429A-B65F-7993FBD47A03}" srcOrd="0" destOrd="0" presId="urn:microsoft.com/office/officeart/2018/2/layout/IconLabelDescriptionList"/>
    <dgm:cxn modelId="{C6C1BA9A-B6F3-4DB3-AD5A-BA5EA3669D22}" type="presParOf" srcId="{B40944B9-C2F8-429A-B65F-7993FBD47A03}" destId="{B9F4EA20-FFEE-4C72-83FE-5FF0B639FB00}" srcOrd="0" destOrd="0" presId="urn:microsoft.com/office/officeart/2018/2/layout/IconLabelDescriptionList"/>
    <dgm:cxn modelId="{4C3C43BB-24C8-4702-AD29-C19BC83A0545}" type="presParOf" srcId="{B40944B9-C2F8-429A-B65F-7993FBD47A03}" destId="{E47B94AE-CD51-4249-A954-37813936A1AB}" srcOrd="1" destOrd="0" presId="urn:microsoft.com/office/officeart/2018/2/layout/IconLabelDescriptionList"/>
    <dgm:cxn modelId="{F00B172E-D14B-4F2C-9F43-3BDA1699FDF5}" type="presParOf" srcId="{B40944B9-C2F8-429A-B65F-7993FBD47A03}" destId="{1383BF2A-3990-4EA4-8DA6-FFEF35D78635}" srcOrd="2" destOrd="0" presId="urn:microsoft.com/office/officeart/2018/2/layout/IconLabelDescriptionList"/>
    <dgm:cxn modelId="{8BDEFB09-6619-498F-82CE-47BCB4F4C71A}" type="presParOf" srcId="{B40944B9-C2F8-429A-B65F-7993FBD47A03}" destId="{C4B3600D-2469-4039-A940-BC4157C2586D}" srcOrd="3" destOrd="0" presId="urn:microsoft.com/office/officeart/2018/2/layout/IconLabelDescriptionList"/>
    <dgm:cxn modelId="{87C7057E-C42E-40E4-B677-107517E0A02B}" type="presParOf" srcId="{B40944B9-C2F8-429A-B65F-7993FBD47A03}" destId="{A5288983-8207-4945-9AA4-A938B9B58E1C}" srcOrd="4" destOrd="0" presId="urn:microsoft.com/office/officeart/2018/2/layout/IconLabelDescriptionList"/>
    <dgm:cxn modelId="{4842D31F-4C3A-457D-8214-C62B1426D9E0}" type="presParOf" srcId="{13CAA7C1-E43C-4F02-BA13-C2A63FC3D73D}" destId="{CE770B55-E444-41C4-89AF-C9CBE468639A}" srcOrd="1" destOrd="0" presId="urn:microsoft.com/office/officeart/2018/2/layout/IconLabelDescriptionList"/>
    <dgm:cxn modelId="{D4BA9D13-768E-4659-8648-9E35C6610E98}" type="presParOf" srcId="{13CAA7C1-E43C-4F02-BA13-C2A63FC3D73D}" destId="{0882627F-E23F-466F-AEF5-6AFC15C00D2B}" srcOrd="2" destOrd="0" presId="urn:microsoft.com/office/officeart/2018/2/layout/IconLabelDescriptionList"/>
    <dgm:cxn modelId="{0197A548-A9B0-4FE5-B462-AE9F296FFD42}" type="presParOf" srcId="{0882627F-E23F-466F-AEF5-6AFC15C00D2B}" destId="{531A8C0B-3278-46FD-A17D-92596DCEA03F}" srcOrd="0" destOrd="0" presId="urn:microsoft.com/office/officeart/2018/2/layout/IconLabelDescriptionList"/>
    <dgm:cxn modelId="{1E12138D-F1EB-4202-B4B3-347AA0D7ABFA}" type="presParOf" srcId="{0882627F-E23F-466F-AEF5-6AFC15C00D2B}" destId="{0FD46F9E-ED60-4135-B24D-A0CE4FB3DB3E}" srcOrd="1" destOrd="0" presId="urn:microsoft.com/office/officeart/2018/2/layout/IconLabelDescriptionList"/>
    <dgm:cxn modelId="{F04D19D5-FDA9-4AC3-ACE0-C20B223BBBCF}" type="presParOf" srcId="{0882627F-E23F-466F-AEF5-6AFC15C00D2B}" destId="{55044323-62B8-47EE-822B-FC7ED20818C7}" srcOrd="2" destOrd="0" presId="urn:microsoft.com/office/officeart/2018/2/layout/IconLabelDescriptionList"/>
    <dgm:cxn modelId="{767ADDFF-0107-44F9-97A3-75D76E7307B6}" type="presParOf" srcId="{0882627F-E23F-466F-AEF5-6AFC15C00D2B}" destId="{208CFC03-D3F5-4DBB-BF49-64BD26DBE4EF}" srcOrd="3" destOrd="0" presId="urn:microsoft.com/office/officeart/2018/2/layout/IconLabelDescriptionList"/>
    <dgm:cxn modelId="{B9F84A61-CCCA-4893-8F02-DDDBF5ADB4C5}" type="presParOf" srcId="{0882627F-E23F-466F-AEF5-6AFC15C00D2B}" destId="{78E0A738-4DD9-4C9D-851E-DA5561557E58}" srcOrd="4" destOrd="0" presId="urn:microsoft.com/office/officeart/2018/2/layout/IconLabelDescriptionList"/>
    <dgm:cxn modelId="{B605821F-10D7-4F26-8930-865AEA44F45D}" type="presParOf" srcId="{13CAA7C1-E43C-4F02-BA13-C2A63FC3D73D}" destId="{B8FB1285-2AEF-4F9A-950B-2415585AE62C}" srcOrd="3" destOrd="0" presId="urn:microsoft.com/office/officeart/2018/2/layout/IconLabelDescriptionList"/>
    <dgm:cxn modelId="{0351F9D7-97CB-4541-8A47-7E3AC2E3B884}" type="presParOf" srcId="{13CAA7C1-E43C-4F02-BA13-C2A63FC3D73D}" destId="{0B98633E-634A-4FAE-BD20-3128E4838E5F}" srcOrd="4" destOrd="0" presId="urn:microsoft.com/office/officeart/2018/2/layout/IconLabelDescriptionList"/>
    <dgm:cxn modelId="{378B2195-242D-4C1D-8471-EB82CB550888}" type="presParOf" srcId="{0B98633E-634A-4FAE-BD20-3128E4838E5F}" destId="{15A226A7-23AF-4F77-B5AC-29ED8CB825CA}" srcOrd="0" destOrd="0" presId="urn:microsoft.com/office/officeart/2018/2/layout/IconLabelDescriptionList"/>
    <dgm:cxn modelId="{1A266A6D-AEF5-4F9E-9F2D-BDB5B3DC358C}" type="presParOf" srcId="{0B98633E-634A-4FAE-BD20-3128E4838E5F}" destId="{FA7C76E0-5744-414F-96E8-12670B4144D9}" srcOrd="1" destOrd="0" presId="urn:microsoft.com/office/officeart/2018/2/layout/IconLabelDescriptionList"/>
    <dgm:cxn modelId="{7B51ABFA-8F66-43DD-B6AB-1545FDF39E73}" type="presParOf" srcId="{0B98633E-634A-4FAE-BD20-3128E4838E5F}" destId="{784BD5CF-FB20-4700-AAC2-FE4D7D114C00}" srcOrd="2" destOrd="0" presId="urn:microsoft.com/office/officeart/2018/2/layout/IconLabelDescriptionList"/>
    <dgm:cxn modelId="{9436DB27-B0C9-4356-BF99-1685C1302885}" type="presParOf" srcId="{0B98633E-634A-4FAE-BD20-3128E4838E5F}" destId="{65B5BE45-D5FB-47FA-A732-DF2DC9E2E2A2}" srcOrd="3" destOrd="0" presId="urn:microsoft.com/office/officeart/2018/2/layout/IconLabelDescriptionList"/>
    <dgm:cxn modelId="{53B516DA-A0F9-4DB6-9D5D-26DC74F38A16}" type="presParOf" srcId="{0B98633E-634A-4FAE-BD20-3128E4838E5F}" destId="{79A1991F-B7EB-4E33-90C2-96E0D7F38922}" srcOrd="4" destOrd="0" presId="urn:microsoft.com/office/officeart/2018/2/layout/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355252D-8C1E-4E41-A66A-19326C1F990D}" type="doc">
      <dgm:prSet loTypeId="urn:microsoft.com/office/officeart/2018/2/layout/IconLabelDescriptionList" loCatId="icon" qsTypeId="urn:microsoft.com/office/officeart/2005/8/quickstyle/simple1" qsCatId="simple" csTypeId="urn:microsoft.com/office/officeart/2005/8/colors/accent1_2" csCatId="accent1" phldr="1"/>
      <dgm:spPr/>
      <dgm:t>
        <a:bodyPr/>
        <a:lstStyle/>
        <a:p>
          <a:endParaRPr lang="en-US"/>
        </a:p>
      </dgm:t>
    </dgm:pt>
    <dgm:pt modelId="{699835F4-39CD-498D-802F-1307F641C98E}">
      <dgm:prSet phldrT="[Text]"/>
      <dgm:spPr/>
      <dgm:t>
        <a:bodyPr/>
        <a:lstStyle/>
        <a:p>
          <a:pPr>
            <a:lnSpc>
              <a:spcPct val="100000"/>
            </a:lnSpc>
            <a:defRPr b="1"/>
          </a:pPr>
          <a:r>
            <a:rPr lang="en-US"/>
            <a:t>Self-Assessment</a:t>
          </a:r>
        </a:p>
      </dgm:t>
    </dgm:pt>
    <dgm:pt modelId="{81FF2197-5EA4-4077-B4B8-47DB6390A771}" type="parTrans" cxnId="{042C2C63-EF99-4267-924B-8B5E046EA171}">
      <dgm:prSet/>
      <dgm:spPr/>
      <dgm:t>
        <a:bodyPr/>
        <a:lstStyle/>
        <a:p>
          <a:endParaRPr lang="en-US"/>
        </a:p>
      </dgm:t>
    </dgm:pt>
    <dgm:pt modelId="{447023BD-17B3-4F15-8C2D-014E65172CC4}" type="sibTrans" cxnId="{042C2C63-EF99-4267-924B-8B5E046EA171}">
      <dgm:prSet/>
      <dgm:spPr/>
      <dgm:t>
        <a:bodyPr/>
        <a:lstStyle/>
        <a:p>
          <a:endParaRPr lang="en-US"/>
        </a:p>
      </dgm:t>
    </dgm:pt>
    <dgm:pt modelId="{5487D300-AACB-4EEC-A2BF-22B144C277E7}">
      <dgm:prSet phldrT="[Text]"/>
      <dgm:spPr/>
      <dgm:t>
        <a:bodyPr/>
        <a:lstStyle/>
        <a:p>
          <a:pPr>
            <a:lnSpc>
              <a:spcPct val="100000"/>
            </a:lnSpc>
            <a:buFont typeface="Arial" panose="020B0604020202020204" pitchFamily="34" charset="0"/>
            <a:buNone/>
          </a:pPr>
          <a:r>
            <a:rPr lang="en-US">
              <a:cs typeface="Calibri"/>
            </a:rPr>
            <a:t>For local areas to identify training needs and opportunities for improvement in advance of the certification evaluation.</a:t>
          </a:r>
          <a:endParaRPr lang="en-US"/>
        </a:p>
      </dgm:t>
    </dgm:pt>
    <dgm:pt modelId="{EE16A5D3-BCAC-4EE0-917C-0BF8265378F1}" type="parTrans" cxnId="{072E59D3-4F97-4598-8003-E732B446F37F}">
      <dgm:prSet/>
      <dgm:spPr/>
      <dgm:t>
        <a:bodyPr/>
        <a:lstStyle/>
        <a:p>
          <a:endParaRPr lang="en-US"/>
        </a:p>
      </dgm:t>
    </dgm:pt>
    <dgm:pt modelId="{1A293341-C357-4685-977D-A2C78A0C4764}" type="sibTrans" cxnId="{072E59D3-4F97-4598-8003-E732B446F37F}">
      <dgm:prSet/>
      <dgm:spPr/>
      <dgm:t>
        <a:bodyPr/>
        <a:lstStyle/>
        <a:p>
          <a:endParaRPr lang="en-US"/>
        </a:p>
      </dgm:t>
    </dgm:pt>
    <dgm:pt modelId="{8A9A76B9-E6C6-4982-9D01-13BBC1F3C89A}">
      <dgm:prSet phldrT="[Text]"/>
      <dgm:spPr/>
      <dgm:t>
        <a:bodyPr/>
        <a:lstStyle/>
        <a:p>
          <a:pPr>
            <a:lnSpc>
              <a:spcPct val="100000"/>
            </a:lnSpc>
            <a:defRPr b="1"/>
          </a:pPr>
          <a:r>
            <a:rPr lang="en-US"/>
            <a:t>Evaluation</a:t>
          </a:r>
        </a:p>
      </dgm:t>
    </dgm:pt>
    <dgm:pt modelId="{E8CE6A13-72D8-4B4C-A73D-B774A431A448}" type="parTrans" cxnId="{259CAFBE-44A2-43AF-83C4-8C9C46AAA7F5}">
      <dgm:prSet/>
      <dgm:spPr/>
      <dgm:t>
        <a:bodyPr/>
        <a:lstStyle/>
        <a:p>
          <a:endParaRPr lang="en-US"/>
        </a:p>
      </dgm:t>
    </dgm:pt>
    <dgm:pt modelId="{9EE18D4D-9B94-4C68-A763-4B5F5150CAF6}" type="sibTrans" cxnId="{259CAFBE-44A2-43AF-83C4-8C9C46AAA7F5}">
      <dgm:prSet/>
      <dgm:spPr/>
      <dgm:t>
        <a:bodyPr/>
        <a:lstStyle/>
        <a:p>
          <a:endParaRPr lang="en-US"/>
        </a:p>
      </dgm:t>
    </dgm:pt>
    <dgm:pt modelId="{8ABCB4CD-C6AA-4350-84B0-5891CC4C0759}">
      <dgm:prSet/>
      <dgm:spPr/>
      <dgm:t>
        <a:bodyPr/>
        <a:lstStyle/>
        <a:p>
          <a:pPr>
            <a:lnSpc>
              <a:spcPct val="100000"/>
            </a:lnSpc>
            <a:buFont typeface="Arial" panose="020B0604020202020204" pitchFamily="34" charset="0"/>
            <a:buNone/>
          </a:pPr>
          <a:r>
            <a:rPr lang="en-US">
              <a:cs typeface="Calibri"/>
            </a:rPr>
            <a:t>Local board staff are encouraged to participate as members of the self-assessment team.</a:t>
          </a:r>
        </a:p>
      </dgm:t>
    </dgm:pt>
    <dgm:pt modelId="{2031B4D1-AC75-43F7-87D7-9D4B250E2337}" type="parTrans" cxnId="{E5C450DC-DDF2-4E08-BD53-EDEEF43E91F6}">
      <dgm:prSet/>
      <dgm:spPr/>
      <dgm:t>
        <a:bodyPr/>
        <a:lstStyle/>
        <a:p>
          <a:endParaRPr lang="en-US"/>
        </a:p>
      </dgm:t>
    </dgm:pt>
    <dgm:pt modelId="{D7B783B3-B22B-434E-A688-8ECAA4A24F95}" type="sibTrans" cxnId="{E5C450DC-DDF2-4E08-BD53-EDEEF43E91F6}">
      <dgm:prSet/>
      <dgm:spPr/>
      <dgm:t>
        <a:bodyPr/>
        <a:lstStyle/>
        <a:p>
          <a:endParaRPr lang="en-US"/>
        </a:p>
      </dgm:t>
    </dgm:pt>
    <dgm:pt modelId="{993CA9A6-6892-483C-B240-B081CA0E6160}">
      <dgm:prSet/>
      <dgm:spPr/>
      <dgm:t>
        <a:bodyPr/>
        <a:lstStyle/>
        <a:p>
          <a:pPr>
            <a:lnSpc>
              <a:spcPct val="100000"/>
            </a:lnSpc>
            <a:buFont typeface="Arial" panose="020B0604020202020204" pitchFamily="34" charset="0"/>
            <a:buNone/>
          </a:pPr>
          <a:r>
            <a:rPr lang="en-US">
              <a:ea typeface="+mn-lt"/>
              <a:cs typeface="+mn-lt"/>
            </a:rPr>
            <a:t>Local areas have flexibility on team composition and procedures.</a:t>
          </a:r>
        </a:p>
      </dgm:t>
    </dgm:pt>
    <dgm:pt modelId="{5347BA53-0200-4341-B2C5-B3CDE837C1D4}" type="parTrans" cxnId="{1449A37D-25F9-4EC0-9011-8C913FFAF304}">
      <dgm:prSet/>
      <dgm:spPr/>
      <dgm:t>
        <a:bodyPr/>
        <a:lstStyle/>
        <a:p>
          <a:endParaRPr lang="en-US"/>
        </a:p>
      </dgm:t>
    </dgm:pt>
    <dgm:pt modelId="{E310A8A7-50F6-4D51-930D-CA820771B7DC}" type="sibTrans" cxnId="{1449A37D-25F9-4EC0-9011-8C913FFAF304}">
      <dgm:prSet/>
      <dgm:spPr/>
      <dgm:t>
        <a:bodyPr/>
        <a:lstStyle/>
        <a:p>
          <a:endParaRPr lang="en-US"/>
        </a:p>
      </dgm:t>
    </dgm:pt>
    <dgm:pt modelId="{AD5D72D6-1A64-4BB0-B33A-6CE2D05BFE51}">
      <dgm:prSet/>
      <dgm:spPr/>
      <dgm:t>
        <a:bodyPr/>
        <a:lstStyle/>
        <a:p>
          <a:pPr>
            <a:lnSpc>
              <a:spcPct val="100000"/>
            </a:lnSpc>
            <a:buFont typeface="Arial" panose="020B0604020202020204" pitchFamily="34" charset="0"/>
            <a:buNone/>
          </a:pPr>
          <a:r>
            <a:rPr lang="en-US">
              <a:ea typeface="+mn-lt"/>
              <a:cs typeface="+mn-lt"/>
            </a:rPr>
            <a:t>Local areas are encouraged to complete self-assessment process at least 6 months prior to evaluation.</a:t>
          </a:r>
        </a:p>
      </dgm:t>
    </dgm:pt>
    <dgm:pt modelId="{592370E8-B1D8-472A-88E4-DACE0BA17155}" type="parTrans" cxnId="{81F4A244-24C8-4BE0-8679-15740F55C5C9}">
      <dgm:prSet/>
      <dgm:spPr/>
      <dgm:t>
        <a:bodyPr/>
        <a:lstStyle/>
        <a:p>
          <a:endParaRPr lang="en-US"/>
        </a:p>
      </dgm:t>
    </dgm:pt>
    <dgm:pt modelId="{52CAB4FB-17A3-4B04-B95A-50E0C305982A}" type="sibTrans" cxnId="{81F4A244-24C8-4BE0-8679-15740F55C5C9}">
      <dgm:prSet/>
      <dgm:spPr/>
      <dgm:t>
        <a:bodyPr/>
        <a:lstStyle/>
        <a:p>
          <a:endParaRPr lang="en-US"/>
        </a:p>
      </dgm:t>
    </dgm:pt>
    <dgm:pt modelId="{E02EB588-EF04-4D61-8E2C-0BFD0C180323}">
      <dgm:prSet phldrT="[Text]"/>
      <dgm:spPr/>
      <dgm:t>
        <a:bodyPr/>
        <a:lstStyle/>
        <a:p>
          <a:pPr>
            <a:lnSpc>
              <a:spcPct val="100000"/>
            </a:lnSpc>
          </a:pPr>
          <a:r>
            <a:rPr lang="en-US"/>
            <a:t>Required evaluation team composition (min. 3 members, odd number)</a:t>
          </a:r>
        </a:p>
      </dgm:t>
    </dgm:pt>
    <dgm:pt modelId="{BA84B25F-E8BE-4FA2-ABBA-E14348953DD9}" type="parTrans" cxnId="{B633737F-3806-44DB-A434-4F681CA359B6}">
      <dgm:prSet/>
      <dgm:spPr/>
      <dgm:t>
        <a:bodyPr/>
        <a:lstStyle/>
        <a:p>
          <a:endParaRPr lang="en-US"/>
        </a:p>
      </dgm:t>
    </dgm:pt>
    <dgm:pt modelId="{54950ECD-355F-4B89-8882-89AAE3FB1165}" type="sibTrans" cxnId="{B633737F-3806-44DB-A434-4F681CA359B6}">
      <dgm:prSet/>
      <dgm:spPr/>
      <dgm:t>
        <a:bodyPr/>
        <a:lstStyle/>
        <a:p>
          <a:endParaRPr lang="en-US"/>
        </a:p>
      </dgm:t>
    </dgm:pt>
    <dgm:pt modelId="{7885EC98-891C-4CFB-8F5F-14A3625C6BAD}">
      <dgm:prSet phldrT="[Text]"/>
      <dgm:spPr/>
      <dgm:t>
        <a:bodyPr/>
        <a:lstStyle/>
        <a:p>
          <a:pPr>
            <a:lnSpc>
              <a:spcPct val="100000"/>
            </a:lnSpc>
          </a:pPr>
          <a:r>
            <a:rPr lang="en-US"/>
            <a:t>Documentation submitted to IWD after local board approval</a:t>
          </a:r>
        </a:p>
      </dgm:t>
    </dgm:pt>
    <dgm:pt modelId="{5943CA02-1761-4C3B-A457-F4E3890E8EC0}" type="parTrans" cxnId="{31C6BAC3-A458-4C0E-BE6F-4D45F51BC9B6}">
      <dgm:prSet/>
      <dgm:spPr/>
      <dgm:t>
        <a:bodyPr/>
        <a:lstStyle/>
        <a:p>
          <a:endParaRPr lang="en-US"/>
        </a:p>
      </dgm:t>
    </dgm:pt>
    <dgm:pt modelId="{A1C9B8B8-1A6C-41DE-9AD1-9A98874DD8F6}" type="sibTrans" cxnId="{31C6BAC3-A458-4C0E-BE6F-4D45F51BC9B6}">
      <dgm:prSet/>
      <dgm:spPr/>
      <dgm:t>
        <a:bodyPr/>
        <a:lstStyle/>
        <a:p>
          <a:endParaRPr lang="en-US"/>
        </a:p>
      </dgm:t>
    </dgm:pt>
    <dgm:pt modelId="{67C75C95-C160-4156-A8FE-9A0D37B5DB34}" type="pres">
      <dgm:prSet presAssocID="{F355252D-8C1E-4E41-A66A-19326C1F990D}" presName="root" presStyleCnt="0">
        <dgm:presLayoutVars>
          <dgm:dir/>
          <dgm:resizeHandles val="exact"/>
        </dgm:presLayoutVars>
      </dgm:prSet>
      <dgm:spPr/>
    </dgm:pt>
    <dgm:pt modelId="{5DB8DC17-1CF7-41ED-9208-0F3DEE4FAF29}" type="pres">
      <dgm:prSet presAssocID="{699835F4-39CD-498D-802F-1307F641C98E}" presName="compNode" presStyleCnt="0"/>
      <dgm:spPr/>
    </dgm:pt>
    <dgm:pt modelId="{9D5C3A90-62F5-48EF-8A91-796F3D7DED19}" type="pres">
      <dgm:prSet presAssocID="{699835F4-39CD-498D-802F-1307F641C98E}" presName="iconRect" presStyleLbl="node1" presStyleIdx="0" presStyleCnt="2"/>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lipboard Mixed with solid fill"/>
        </a:ext>
      </dgm:extLst>
    </dgm:pt>
    <dgm:pt modelId="{B106A281-3E2E-4081-BC96-58C5D85E9924}" type="pres">
      <dgm:prSet presAssocID="{699835F4-39CD-498D-802F-1307F641C98E}" presName="iconSpace" presStyleCnt="0"/>
      <dgm:spPr/>
    </dgm:pt>
    <dgm:pt modelId="{4836EB1E-8A0D-4190-BB1F-BB65062A4D04}" type="pres">
      <dgm:prSet presAssocID="{699835F4-39CD-498D-802F-1307F641C98E}" presName="parTx" presStyleLbl="revTx" presStyleIdx="0" presStyleCnt="4">
        <dgm:presLayoutVars>
          <dgm:chMax val="0"/>
          <dgm:chPref val="0"/>
        </dgm:presLayoutVars>
      </dgm:prSet>
      <dgm:spPr/>
    </dgm:pt>
    <dgm:pt modelId="{C4188EBF-A447-470C-B53A-23F1EE64AD05}" type="pres">
      <dgm:prSet presAssocID="{699835F4-39CD-498D-802F-1307F641C98E}" presName="txSpace" presStyleCnt="0"/>
      <dgm:spPr/>
    </dgm:pt>
    <dgm:pt modelId="{FB0A51ED-E87B-4193-8C1E-038AFD5BB0B8}" type="pres">
      <dgm:prSet presAssocID="{699835F4-39CD-498D-802F-1307F641C98E}" presName="desTx" presStyleLbl="revTx" presStyleIdx="1" presStyleCnt="4">
        <dgm:presLayoutVars/>
      </dgm:prSet>
      <dgm:spPr/>
    </dgm:pt>
    <dgm:pt modelId="{F3202AC4-3F97-4777-AA0F-449EDE231253}" type="pres">
      <dgm:prSet presAssocID="{447023BD-17B3-4F15-8C2D-014E65172CC4}" presName="sibTrans" presStyleCnt="0"/>
      <dgm:spPr/>
    </dgm:pt>
    <dgm:pt modelId="{85D390C4-6840-4937-BA00-667CB34647D6}" type="pres">
      <dgm:prSet presAssocID="{8A9A76B9-E6C6-4982-9D01-13BBC1F3C89A}" presName="compNode" presStyleCnt="0"/>
      <dgm:spPr/>
    </dgm:pt>
    <dgm:pt modelId="{00185D9C-EA87-4CB8-84AB-A09FFB67F1B7}" type="pres">
      <dgm:prSet presAssocID="{8A9A76B9-E6C6-4982-9D01-13BBC1F3C89A}"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Rating with solid fill"/>
        </a:ext>
      </dgm:extLst>
    </dgm:pt>
    <dgm:pt modelId="{2C76D075-5E28-4089-8D47-CCE5FC0F1133}" type="pres">
      <dgm:prSet presAssocID="{8A9A76B9-E6C6-4982-9D01-13BBC1F3C89A}" presName="iconSpace" presStyleCnt="0"/>
      <dgm:spPr/>
    </dgm:pt>
    <dgm:pt modelId="{93AA0469-4FDE-44EB-85C3-DA78E91BCF13}" type="pres">
      <dgm:prSet presAssocID="{8A9A76B9-E6C6-4982-9D01-13BBC1F3C89A}" presName="parTx" presStyleLbl="revTx" presStyleIdx="2" presStyleCnt="4">
        <dgm:presLayoutVars>
          <dgm:chMax val="0"/>
          <dgm:chPref val="0"/>
        </dgm:presLayoutVars>
      </dgm:prSet>
      <dgm:spPr/>
    </dgm:pt>
    <dgm:pt modelId="{A95A7614-C252-4F67-BAF0-185ED373185D}" type="pres">
      <dgm:prSet presAssocID="{8A9A76B9-E6C6-4982-9D01-13BBC1F3C89A}" presName="txSpace" presStyleCnt="0"/>
      <dgm:spPr/>
    </dgm:pt>
    <dgm:pt modelId="{5057F1A6-9509-4F17-B068-2BBB71D9D092}" type="pres">
      <dgm:prSet presAssocID="{8A9A76B9-E6C6-4982-9D01-13BBC1F3C89A}" presName="desTx" presStyleLbl="revTx" presStyleIdx="3" presStyleCnt="4">
        <dgm:presLayoutVars/>
      </dgm:prSet>
      <dgm:spPr/>
    </dgm:pt>
  </dgm:ptLst>
  <dgm:cxnLst>
    <dgm:cxn modelId="{6921A70A-C0D1-474B-8ACA-F81540D0A753}" type="presOf" srcId="{E02EB588-EF04-4D61-8E2C-0BFD0C180323}" destId="{5057F1A6-9509-4F17-B068-2BBB71D9D092}" srcOrd="0" destOrd="0" presId="urn:microsoft.com/office/officeart/2018/2/layout/IconLabelDescriptionList"/>
    <dgm:cxn modelId="{6F8F000D-DD74-4AC0-A379-DF294C2166E9}" type="presOf" srcId="{8A9A76B9-E6C6-4982-9D01-13BBC1F3C89A}" destId="{93AA0469-4FDE-44EB-85C3-DA78E91BCF13}" srcOrd="0" destOrd="0" presId="urn:microsoft.com/office/officeart/2018/2/layout/IconLabelDescriptionList"/>
    <dgm:cxn modelId="{83492014-0BF8-41D5-96F9-A762AC5F981F}" type="presOf" srcId="{8ABCB4CD-C6AA-4350-84B0-5891CC4C0759}" destId="{FB0A51ED-E87B-4193-8C1E-038AFD5BB0B8}" srcOrd="0" destOrd="1" presId="urn:microsoft.com/office/officeart/2018/2/layout/IconLabelDescriptionList"/>
    <dgm:cxn modelId="{065C4844-F91F-4E04-891C-6A8F0C1F98D8}" type="presOf" srcId="{7885EC98-891C-4CFB-8F5F-14A3625C6BAD}" destId="{5057F1A6-9509-4F17-B068-2BBB71D9D092}" srcOrd="0" destOrd="1" presId="urn:microsoft.com/office/officeart/2018/2/layout/IconLabelDescriptionList"/>
    <dgm:cxn modelId="{81F4A244-24C8-4BE0-8679-15740F55C5C9}" srcId="{699835F4-39CD-498D-802F-1307F641C98E}" destId="{AD5D72D6-1A64-4BB0-B33A-6CE2D05BFE51}" srcOrd="3" destOrd="0" parTransId="{592370E8-B1D8-472A-88E4-DACE0BA17155}" sibTransId="{52CAB4FB-17A3-4B04-B95A-50E0C305982A}"/>
    <dgm:cxn modelId="{042C2C63-EF99-4267-924B-8B5E046EA171}" srcId="{F355252D-8C1E-4E41-A66A-19326C1F990D}" destId="{699835F4-39CD-498D-802F-1307F641C98E}" srcOrd="0" destOrd="0" parTransId="{81FF2197-5EA4-4077-B4B8-47DB6390A771}" sibTransId="{447023BD-17B3-4F15-8C2D-014E65172CC4}"/>
    <dgm:cxn modelId="{1449A37D-25F9-4EC0-9011-8C913FFAF304}" srcId="{699835F4-39CD-498D-802F-1307F641C98E}" destId="{993CA9A6-6892-483C-B240-B081CA0E6160}" srcOrd="2" destOrd="0" parTransId="{5347BA53-0200-4341-B2C5-B3CDE837C1D4}" sibTransId="{E310A8A7-50F6-4D51-930D-CA820771B7DC}"/>
    <dgm:cxn modelId="{B633737F-3806-44DB-A434-4F681CA359B6}" srcId="{8A9A76B9-E6C6-4982-9D01-13BBC1F3C89A}" destId="{E02EB588-EF04-4D61-8E2C-0BFD0C180323}" srcOrd="0" destOrd="0" parTransId="{BA84B25F-E8BE-4FA2-ABBA-E14348953DD9}" sibTransId="{54950ECD-355F-4B89-8882-89AAE3FB1165}"/>
    <dgm:cxn modelId="{69204994-E9C9-400D-86F7-1B4D4E21A23B}" type="presOf" srcId="{AD5D72D6-1A64-4BB0-B33A-6CE2D05BFE51}" destId="{FB0A51ED-E87B-4193-8C1E-038AFD5BB0B8}" srcOrd="0" destOrd="3" presId="urn:microsoft.com/office/officeart/2018/2/layout/IconLabelDescriptionList"/>
    <dgm:cxn modelId="{7E6786A6-D194-4EE7-97FC-98E8A52066BD}" type="presOf" srcId="{F355252D-8C1E-4E41-A66A-19326C1F990D}" destId="{67C75C95-C160-4156-A8FE-9A0D37B5DB34}" srcOrd="0" destOrd="0" presId="urn:microsoft.com/office/officeart/2018/2/layout/IconLabelDescriptionList"/>
    <dgm:cxn modelId="{A1CC74A7-9B00-4EA9-8DEF-8D17C7B403C2}" type="presOf" srcId="{5487D300-AACB-4EEC-A2BF-22B144C277E7}" destId="{FB0A51ED-E87B-4193-8C1E-038AFD5BB0B8}" srcOrd="0" destOrd="0" presId="urn:microsoft.com/office/officeart/2018/2/layout/IconLabelDescriptionList"/>
    <dgm:cxn modelId="{259CAFBE-44A2-43AF-83C4-8C9C46AAA7F5}" srcId="{F355252D-8C1E-4E41-A66A-19326C1F990D}" destId="{8A9A76B9-E6C6-4982-9D01-13BBC1F3C89A}" srcOrd="1" destOrd="0" parTransId="{E8CE6A13-72D8-4B4C-A73D-B774A431A448}" sibTransId="{9EE18D4D-9B94-4C68-A763-4B5F5150CAF6}"/>
    <dgm:cxn modelId="{3E84EBC1-C106-468A-9274-26C0E7DA1EFC}" type="presOf" srcId="{699835F4-39CD-498D-802F-1307F641C98E}" destId="{4836EB1E-8A0D-4190-BB1F-BB65062A4D04}" srcOrd="0" destOrd="0" presId="urn:microsoft.com/office/officeart/2018/2/layout/IconLabelDescriptionList"/>
    <dgm:cxn modelId="{31C6BAC3-A458-4C0E-BE6F-4D45F51BC9B6}" srcId="{8A9A76B9-E6C6-4982-9D01-13BBC1F3C89A}" destId="{7885EC98-891C-4CFB-8F5F-14A3625C6BAD}" srcOrd="1" destOrd="0" parTransId="{5943CA02-1761-4C3B-A457-F4E3890E8EC0}" sibTransId="{A1C9B8B8-1A6C-41DE-9AD1-9A98874DD8F6}"/>
    <dgm:cxn modelId="{072E59D3-4F97-4598-8003-E732B446F37F}" srcId="{699835F4-39CD-498D-802F-1307F641C98E}" destId="{5487D300-AACB-4EEC-A2BF-22B144C277E7}" srcOrd="0" destOrd="0" parTransId="{EE16A5D3-BCAC-4EE0-917C-0BF8265378F1}" sibTransId="{1A293341-C357-4685-977D-A2C78A0C4764}"/>
    <dgm:cxn modelId="{AA011DD8-B8A8-4CE8-92B8-0B3A7A94E641}" type="presOf" srcId="{993CA9A6-6892-483C-B240-B081CA0E6160}" destId="{FB0A51ED-E87B-4193-8C1E-038AFD5BB0B8}" srcOrd="0" destOrd="2" presId="urn:microsoft.com/office/officeart/2018/2/layout/IconLabelDescriptionList"/>
    <dgm:cxn modelId="{E5C450DC-DDF2-4E08-BD53-EDEEF43E91F6}" srcId="{699835F4-39CD-498D-802F-1307F641C98E}" destId="{8ABCB4CD-C6AA-4350-84B0-5891CC4C0759}" srcOrd="1" destOrd="0" parTransId="{2031B4D1-AC75-43F7-87D7-9D4B250E2337}" sibTransId="{D7B783B3-B22B-434E-A688-8ECAA4A24F95}"/>
    <dgm:cxn modelId="{8D776A75-F829-4F8E-A2B3-7353A35ED5F4}" type="presParOf" srcId="{67C75C95-C160-4156-A8FE-9A0D37B5DB34}" destId="{5DB8DC17-1CF7-41ED-9208-0F3DEE4FAF29}" srcOrd="0" destOrd="0" presId="urn:microsoft.com/office/officeart/2018/2/layout/IconLabelDescriptionList"/>
    <dgm:cxn modelId="{F20265DA-4F8F-4941-A714-D684AD5DEAF6}" type="presParOf" srcId="{5DB8DC17-1CF7-41ED-9208-0F3DEE4FAF29}" destId="{9D5C3A90-62F5-48EF-8A91-796F3D7DED19}" srcOrd="0" destOrd="0" presId="urn:microsoft.com/office/officeart/2018/2/layout/IconLabelDescriptionList"/>
    <dgm:cxn modelId="{D9664562-67E4-4DE9-9722-C3A9A8625EBE}" type="presParOf" srcId="{5DB8DC17-1CF7-41ED-9208-0F3DEE4FAF29}" destId="{B106A281-3E2E-4081-BC96-58C5D85E9924}" srcOrd="1" destOrd="0" presId="urn:microsoft.com/office/officeart/2018/2/layout/IconLabelDescriptionList"/>
    <dgm:cxn modelId="{D1C7BD8E-80F6-4477-B405-251618E39F39}" type="presParOf" srcId="{5DB8DC17-1CF7-41ED-9208-0F3DEE4FAF29}" destId="{4836EB1E-8A0D-4190-BB1F-BB65062A4D04}" srcOrd="2" destOrd="0" presId="urn:microsoft.com/office/officeart/2018/2/layout/IconLabelDescriptionList"/>
    <dgm:cxn modelId="{25DE97BD-4C0E-4FD1-9BED-B2108DF92432}" type="presParOf" srcId="{5DB8DC17-1CF7-41ED-9208-0F3DEE4FAF29}" destId="{C4188EBF-A447-470C-B53A-23F1EE64AD05}" srcOrd="3" destOrd="0" presId="urn:microsoft.com/office/officeart/2018/2/layout/IconLabelDescriptionList"/>
    <dgm:cxn modelId="{2BD953D4-05BB-41ED-9E14-51F0C6E111E3}" type="presParOf" srcId="{5DB8DC17-1CF7-41ED-9208-0F3DEE4FAF29}" destId="{FB0A51ED-E87B-4193-8C1E-038AFD5BB0B8}" srcOrd="4" destOrd="0" presId="urn:microsoft.com/office/officeart/2018/2/layout/IconLabelDescriptionList"/>
    <dgm:cxn modelId="{016739EF-B6C7-41E4-820F-B6AE95CEEDDE}" type="presParOf" srcId="{67C75C95-C160-4156-A8FE-9A0D37B5DB34}" destId="{F3202AC4-3F97-4777-AA0F-449EDE231253}" srcOrd="1" destOrd="0" presId="urn:microsoft.com/office/officeart/2018/2/layout/IconLabelDescriptionList"/>
    <dgm:cxn modelId="{267A8B32-D29B-4759-89FE-A66087E20708}" type="presParOf" srcId="{67C75C95-C160-4156-A8FE-9A0D37B5DB34}" destId="{85D390C4-6840-4937-BA00-667CB34647D6}" srcOrd="2" destOrd="0" presId="urn:microsoft.com/office/officeart/2018/2/layout/IconLabelDescriptionList"/>
    <dgm:cxn modelId="{509FDC0E-AD70-461D-AC43-101F90306003}" type="presParOf" srcId="{85D390C4-6840-4937-BA00-667CB34647D6}" destId="{00185D9C-EA87-4CB8-84AB-A09FFB67F1B7}" srcOrd="0" destOrd="0" presId="urn:microsoft.com/office/officeart/2018/2/layout/IconLabelDescriptionList"/>
    <dgm:cxn modelId="{07625614-EB5D-4B87-A4FC-A20813272456}" type="presParOf" srcId="{85D390C4-6840-4937-BA00-667CB34647D6}" destId="{2C76D075-5E28-4089-8D47-CCE5FC0F1133}" srcOrd="1" destOrd="0" presId="urn:microsoft.com/office/officeart/2018/2/layout/IconLabelDescriptionList"/>
    <dgm:cxn modelId="{27CD91DD-205C-436B-8C02-558C00D5DE6F}" type="presParOf" srcId="{85D390C4-6840-4937-BA00-667CB34647D6}" destId="{93AA0469-4FDE-44EB-85C3-DA78E91BCF13}" srcOrd="2" destOrd="0" presId="urn:microsoft.com/office/officeart/2018/2/layout/IconLabelDescriptionList"/>
    <dgm:cxn modelId="{CCABD7B8-217B-4ED2-85C4-89799351785F}" type="presParOf" srcId="{85D390C4-6840-4937-BA00-667CB34647D6}" destId="{A95A7614-C252-4F67-BAF0-185ED373185D}" srcOrd="3" destOrd="0" presId="urn:microsoft.com/office/officeart/2018/2/layout/IconLabelDescriptionList"/>
    <dgm:cxn modelId="{0F6DB9B9-3963-4614-B4FE-D994F4E72BCC}" type="presParOf" srcId="{85D390C4-6840-4937-BA00-667CB34647D6}" destId="{5057F1A6-9509-4F17-B068-2BBB71D9D092}"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B58F39C-21F1-4420-9D06-48A8D35BCC22}" type="doc">
      <dgm:prSet loTypeId="urn:microsoft.com/office/officeart/2018/2/layout/IconVerticalSolidList" loCatId="icon" qsTypeId="urn:microsoft.com/office/officeart/2005/8/quickstyle/simple1" qsCatId="simple" csTypeId="urn:microsoft.com/office/officeart/2005/8/colors/colorful2" csCatId="colorful" phldr="1"/>
      <dgm:spPr/>
      <dgm:t>
        <a:bodyPr/>
        <a:lstStyle/>
        <a:p>
          <a:endParaRPr lang="en-US"/>
        </a:p>
      </dgm:t>
    </dgm:pt>
    <dgm:pt modelId="{C638F2A3-C574-4BBE-A068-91194EA18E47}">
      <dgm:prSet/>
      <dgm:spPr/>
      <dgm:t>
        <a:bodyPr/>
        <a:lstStyle/>
        <a:p>
          <a:pPr>
            <a:lnSpc>
              <a:spcPct val="100000"/>
            </a:lnSpc>
          </a:pPr>
          <a:r>
            <a:rPr lang="en-US"/>
            <a:t>Local board is responsible for forming self-assessment team</a:t>
          </a:r>
        </a:p>
      </dgm:t>
    </dgm:pt>
    <dgm:pt modelId="{502507B2-AEF8-4F2B-BCEF-40318DBB0594}" type="parTrans" cxnId="{14E92611-AB46-4B17-ACCE-C1A21AA139E0}">
      <dgm:prSet/>
      <dgm:spPr/>
      <dgm:t>
        <a:bodyPr/>
        <a:lstStyle/>
        <a:p>
          <a:endParaRPr lang="en-US"/>
        </a:p>
      </dgm:t>
    </dgm:pt>
    <dgm:pt modelId="{1896D2F0-2A7A-4E49-8943-B8574D7A9157}" type="sibTrans" cxnId="{14E92611-AB46-4B17-ACCE-C1A21AA139E0}">
      <dgm:prSet/>
      <dgm:spPr/>
      <dgm:t>
        <a:bodyPr/>
        <a:lstStyle/>
        <a:p>
          <a:endParaRPr lang="en-US"/>
        </a:p>
      </dgm:t>
    </dgm:pt>
    <dgm:pt modelId="{DEE5C1BE-B86D-4EF3-9EA9-7CF2C8BBE2EC}">
      <dgm:prSet/>
      <dgm:spPr/>
      <dgm:t>
        <a:bodyPr/>
        <a:lstStyle/>
        <a:p>
          <a:pPr>
            <a:lnSpc>
              <a:spcPct val="100000"/>
            </a:lnSpc>
          </a:pPr>
          <a:r>
            <a:rPr lang="en-US"/>
            <a:t>Flexibility to determine number and representation of self-assessment team members</a:t>
          </a:r>
        </a:p>
      </dgm:t>
    </dgm:pt>
    <dgm:pt modelId="{35840305-5EA8-4E67-9DD1-6D2B043EBB77}" type="parTrans" cxnId="{985A41FE-124F-444A-B567-8DD5A0B6C340}">
      <dgm:prSet/>
      <dgm:spPr/>
      <dgm:t>
        <a:bodyPr/>
        <a:lstStyle/>
        <a:p>
          <a:endParaRPr lang="en-US"/>
        </a:p>
      </dgm:t>
    </dgm:pt>
    <dgm:pt modelId="{34EE74DD-7197-4D7B-A614-03DE88B6926E}" type="sibTrans" cxnId="{985A41FE-124F-444A-B567-8DD5A0B6C340}">
      <dgm:prSet/>
      <dgm:spPr/>
      <dgm:t>
        <a:bodyPr/>
        <a:lstStyle/>
        <a:p>
          <a:endParaRPr lang="en-US"/>
        </a:p>
      </dgm:t>
    </dgm:pt>
    <dgm:pt modelId="{F34D2F54-7CDD-4114-8D5E-88B3D7FA9379}">
      <dgm:prSet custT="1"/>
      <dgm:spPr/>
      <dgm:t>
        <a:bodyPr/>
        <a:lstStyle/>
        <a:p>
          <a:pPr>
            <a:lnSpc>
              <a:spcPct val="100000"/>
            </a:lnSpc>
          </a:pPr>
          <a:r>
            <a:rPr lang="en-US" sz="1800"/>
            <a:t>Local board staff are encouraged to participate as members of self-assessment team</a:t>
          </a:r>
        </a:p>
      </dgm:t>
    </dgm:pt>
    <dgm:pt modelId="{B6FFB072-D5C8-43BB-A0EF-6B72FEC80D8E}" type="parTrans" cxnId="{48FCDA40-F9F6-4F99-BDD9-C37EB7751314}">
      <dgm:prSet/>
      <dgm:spPr/>
      <dgm:t>
        <a:bodyPr/>
        <a:lstStyle/>
        <a:p>
          <a:endParaRPr lang="en-US"/>
        </a:p>
      </dgm:t>
    </dgm:pt>
    <dgm:pt modelId="{8141DBC8-B970-4E87-8B8B-7E35EC0A25F6}" type="sibTrans" cxnId="{48FCDA40-F9F6-4F99-BDD9-C37EB7751314}">
      <dgm:prSet/>
      <dgm:spPr/>
      <dgm:t>
        <a:bodyPr/>
        <a:lstStyle/>
        <a:p>
          <a:endParaRPr lang="en-US"/>
        </a:p>
      </dgm:t>
    </dgm:pt>
    <dgm:pt modelId="{3BC08DA2-CF86-4088-A3A9-916DD860164D}">
      <dgm:prSet/>
      <dgm:spPr/>
      <dgm:t>
        <a:bodyPr/>
        <a:lstStyle/>
        <a:p>
          <a:pPr>
            <a:lnSpc>
              <a:spcPct val="100000"/>
            </a:lnSpc>
          </a:pPr>
          <a:r>
            <a:rPr lang="en-US" b="1" i="0"/>
            <a:t>All 5 local core partner programs must be represented as members of either the self-assessment team or the center evaluation team (Titles I-IV, including IVRS and IDB)</a:t>
          </a:r>
          <a:endParaRPr lang="en-US" i="0"/>
        </a:p>
      </dgm:t>
    </dgm:pt>
    <dgm:pt modelId="{B21036EB-6654-419B-8CC4-F297B0A6F2F4}" type="parTrans" cxnId="{3911F593-C621-4471-87F7-4C683156D47E}">
      <dgm:prSet/>
      <dgm:spPr/>
      <dgm:t>
        <a:bodyPr/>
        <a:lstStyle/>
        <a:p>
          <a:endParaRPr lang="en-US"/>
        </a:p>
      </dgm:t>
    </dgm:pt>
    <dgm:pt modelId="{BAAC49FB-2E62-481D-A410-8AA661D8140A}" type="sibTrans" cxnId="{3911F593-C621-4471-87F7-4C683156D47E}">
      <dgm:prSet/>
      <dgm:spPr/>
      <dgm:t>
        <a:bodyPr/>
        <a:lstStyle/>
        <a:p>
          <a:endParaRPr lang="en-US"/>
        </a:p>
      </dgm:t>
    </dgm:pt>
    <dgm:pt modelId="{34401EFC-BB75-4E45-B8CA-2DFDA047CA2E}" type="pres">
      <dgm:prSet presAssocID="{2B58F39C-21F1-4420-9D06-48A8D35BCC22}" presName="root" presStyleCnt="0">
        <dgm:presLayoutVars>
          <dgm:dir/>
          <dgm:resizeHandles val="exact"/>
        </dgm:presLayoutVars>
      </dgm:prSet>
      <dgm:spPr/>
    </dgm:pt>
    <dgm:pt modelId="{64CCABCB-6B4C-4D6B-9DCC-419BE9E45A8B}" type="pres">
      <dgm:prSet presAssocID="{C638F2A3-C574-4BBE-A068-91194EA18E47}" presName="compNode" presStyleCnt="0"/>
      <dgm:spPr/>
    </dgm:pt>
    <dgm:pt modelId="{D681A603-12E8-4D72-87F4-D26D74C11E4E}" type="pres">
      <dgm:prSet presAssocID="{C638F2A3-C574-4BBE-A068-91194EA18E47}" presName="bgRect" presStyleLbl="bgShp" presStyleIdx="0" presStyleCnt="3"/>
      <dgm:spPr/>
    </dgm:pt>
    <dgm:pt modelId="{9EF906C7-B59A-46E5-9969-67BB4E7F6723}" type="pres">
      <dgm:prSet presAssocID="{C638F2A3-C574-4BBE-A068-91194EA18E47}"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ierarchy"/>
        </a:ext>
      </dgm:extLst>
    </dgm:pt>
    <dgm:pt modelId="{D32E1FFD-252C-43C8-8BC3-4FDACE5D3EB7}" type="pres">
      <dgm:prSet presAssocID="{C638F2A3-C574-4BBE-A068-91194EA18E47}" presName="spaceRect" presStyleCnt="0"/>
      <dgm:spPr/>
    </dgm:pt>
    <dgm:pt modelId="{9B6BF31A-AC58-4A81-9F1E-8CA6B75D4002}" type="pres">
      <dgm:prSet presAssocID="{C638F2A3-C574-4BBE-A068-91194EA18E47}" presName="parTx" presStyleLbl="revTx" presStyleIdx="0" presStyleCnt="4">
        <dgm:presLayoutVars>
          <dgm:chMax val="0"/>
          <dgm:chPref val="0"/>
        </dgm:presLayoutVars>
      </dgm:prSet>
      <dgm:spPr/>
    </dgm:pt>
    <dgm:pt modelId="{DA778115-B0EC-4364-83DF-3D886EF1F06F}" type="pres">
      <dgm:prSet presAssocID="{1896D2F0-2A7A-4E49-8943-B8574D7A9157}" presName="sibTrans" presStyleCnt="0"/>
      <dgm:spPr/>
    </dgm:pt>
    <dgm:pt modelId="{B91B527B-97F3-487F-A2E3-C1B2D58963DB}" type="pres">
      <dgm:prSet presAssocID="{DEE5C1BE-B86D-4EF3-9EA9-7CF2C8BBE2EC}" presName="compNode" presStyleCnt="0"/>
      <dgm:spPr/>
    </dgm:pt>
    <dgm:pt modelId="{CE1296DE-A4E6-40D4-A643-2C4119C40C1F}" type="pres">
      <dgm:prSet presAssocID="{DEE5C1BE-B86D-4EF3-9EA9-7CF2C8BBE2EC}" presName="bgRect" presStyleLbl="bgShp" presStyleIdx="1" presStyleCnt="3"/>
      <dgm:spPr/>
    </dgm:pt>
    <dgm:pt modelId="{6C43156B-CC3F-41E7-8836-527973B5CAD1}" type="pres">
      <dgm:prSet presAssocID="{DEE5C1BE-B86D-4EF3-9EA9-7CF2C8BBE2EC}"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Group of People"/>
        </a:ext>
      </dgm:extLst>
    </dgm:pt>
    <dgm:pt modelId="{E4FF26FA-2730-47ED-A1F3-36534AEF2820}" type="pres">
      <dgm:prSet presAssocID="{DEE5C1BE-B86D-4EF3-9EA9-7CF2C8BBE2EC}" presName="spaceRect" presStyleCnt="0"/>
      <dgm:spPr/>
    </dgm:pt>
    <dgm:pt modelId="{9C48BC6A-D01C-4CEA-B061-9ADF3D430E20}" type="pres">
      <dgm:prSet presAssocID="{DEE5C1BE-B86D-4EF3-9EA9-7CF2C8BBE2EC}" presName="parTx" presStyleLbl="revTx" presStyleIdx="1" presStyleCnt="4">
        <dgm:presLayoutVars>
          <dgm:chMax val="0"/>
          <dgm:chPref val="0"/>
        </dgm:presLayoutVars>
      </dgm:prSet>
      <dgm:spPr/>
    </dgm:pt>
    <dgm:pt modelId="{75AF3DEB-B776-42D0-A174-31D563353E17}" type="pres">
      <dgm:prSet presAssocID="{DEE5C1BE-B86D-4EF3-9EA9-7CF2C8BBE2EC}" presName="desTx" presStyleLbl="revTx" presStyleIdx="2" presStyleCnt="4">
        <dgm:presLayoutVars/>
      </dgm:prSet>
      <dgm:spPr/>
    </dgm:pt>
    <dgm:pt modelId="{CDD465AF-3645-4D88-AE91-1F4E7C6CB5DC}" type="pres">
      <dgm:prSet presAssocID="{34EE74DD-7197-4D7B-A614-03DE88B6926E}" presName="sibTrans" presStyleCnt="0"/>
      <dgm:spPr/>
    </dgm:pt>
    <dgm:pt modelId="{BDBA2F60-C01B-40F9-BDAC-13C0362331A9}" type="pres">
      <dgm:prSet presAssocID="{3BC08DA2-CF86-4088-A3A9-916DD860164D}" presName="compNode" presStyleCnt="0"/>
      <dgm:spPr/>
    </dgm:pt>
    <dgm:pt modelId="{14656375-700F-4777-8F57-0FF476D131F5}" type="pres">
      <dgm:prSet presAssocID="{3BC08DA2-CF86-4088-A3A9-916DD860164D}" presName="bgRect" presStyleLbl="bgShp" presStyleIdx="2" presStyleCnt="3"/>
      <dgm:spPr/>
    </dgm:pt>
    <dgm:pt modelId="{6C1FFF17-689D-4403-9F88-77D6B4128E3A}" type="pres">
      <dgm:prSet presAssocID="{3BC08DA2-CF86-4088-A3A9-916DD860164D}"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Users"/>
        </a:ext>
      </dgm:extLst>
    </dgm:pt>
    <dgm:pt modelId="{D496CA17-EA4E-4C3E-ACFF-350EE557D389}" type="pres">
      <dgm:prSet presAssocID="{3BC08DA2-CF86-4088-A3A9-916DD860164D}" presName="spaceRect" presStyleCnt="0"/>
      <dgm:spPr/>
    </dgm:pt>
    <dgm:pt modelId="{A8C6402C-AB2A-408B-9566-5FEF47F54A91}" type="pres">
      <dgm:prSet presAssocID="{3BC08DA2-CF86-4088-A3A9-916DD860164D}" presName="parTx" presStyleLbl="revTx" presStyleIdx="3" presStyleCnt="4">
        <dgm:presLayoutVars>
          <dgm:chMax val="0"/>
          <dgm:chPref val="0"/>
        </dgm:presLayoutVars>
      </dgm:prSet>
      <dgm:spPr/>
    </dgm:pt>
  </dgm:ptLst>
  <dgm:cxnLst>
    <dgm:cxn modelId="{14E92611-AB46-4B17-ACCE-C1A21AA139E0}" srcId="{2B58F39C-21F1-4420-9D06-48A8D35BCC22}" destId="{C638F2A3-C574-4BBE-A068-91194EA18E47}" srcOrd="0" destOrd="0" parTransId="{502507B2-AEF8-4F2B-BCEF-40318DBB0594}" sibTransId="{1896D2F0-2A7A-4E49-8943-B8574D7A9157}"/>
    <dgm:cxn modelId="{B3CC1E1D-1EBD-4050-997C-D69DD857153D}" type="presOf" srcId="{2B58F39C-21F1-4420-9D06-48A8D35BCC22}" destId="{34401EFC-BB75-4E45-B8CA-2DFDA047CA2E}" srcOrd="0" destOrd="0" presId="urn:microsoft.com/office/officeart/2018/2/layout/IconVerticalSolidList"/>
    <dgm:cxn modelId="{C474B939-3EED-45A3-B559-BFD7703CC7D1}" type="presOf" srcId="{F34D2F54-7CDD-4114-8D5E-88B3D7FA9379}" destId="{75AF3DEB-B776-42D0-A174-31D563353E17}" srcOrd="0" destOrd="0" presId="urn:microsoft.com/office/officeart/2018/2/layout/IconVerticalSolidList"/>
    <dgm:cxn modelId="{39CC9940-3ECC-47FE-A049-6216D364C2B5}" type="presOf" srcId="{C638F2A3-C574-4BBE-A068-91194EA18E47}" destId="{9B6BF31A-AC58-4A81-9F1E-8CA6B75D4002}" srcOrd="0" destOrd="0" presId="urn:microsoft.com/office/officeart/2018/2/layout/IconVerticalSolidList"/>
    <dgm:cxn modelId="{48FCDA40-F9F6-4F99-BDD9-C37EB7751314}" srcId="{DEE5C1BE-B86D-4EF3-9EA9-7CF2C8BBE2EC}" destId="{F34D2F54-7CDD-4114-8D5E-88B3D7FA9379}" srcOrd="0" destOrd="0" parTransId="{B6FFB072-D5C8-43BB-A0EF-6B72FEC80D8E}" sibTransId="{8141DBC8-B970-4E87-8B8B-7E35EC0A25F6}"/>
    <dgm:cxn modelId="{ABE3E255-7BA0-4B86-A5DC-089D8FB91E11}" type="presOf" srcId="{DEE5C1BE-B86D-4EF3-9EA9-7CF2C8BBE2EC}" destId="{9C48BC6A-D01C-4CEA-B061-9ADF3D430E20}" srcOrd="0" destOrd="0" presId="urn:microsoft.com/office/officeart/2018/2/layout/IconVerticalSolidList"/>
    <dgm:cxn modelId="{3911F593-C621-4471-87F7-4C683156D47E}" srcId="{2B58F39C-21F1-4420-9D06-48A8D35BCC22}" destId="{3BC08DA2-CF86-4088-A3A9-916DD860164D}" srcOrd="2" destOrd="0" parTransId="{B21036EB-6654-419B-8CC4-F297B0A6F2F4}" sibTransId="{BAAC49FB-2E62-481D-A410-8AA661D8140A}"/>
    <dgm:cxn modelId="{8A0C96B8-66C6-4ACB-838A-DD486438A5E0}" type="presOf" srcId="{3BC08DA2-CF86-4088-A3A9-916DD860164D}" destId="{A8C6402C-AB2A-408B-9566-5FEF47F54A91}" srcOrd="0" destOrd="0" presId="urn:microsoft.com/office/officeart/2018/2/layout/IconVerticalSolidList"/>
    <dgm:cxn modelId="{985A41FE-124F-444A-B567-8DD5A0B6C340}" srcId="{2B58F39C-21F1-4420-9D06-48A8D35BCC22}" destId="{DEE5C1BE-B86D-4EF3-9EA9-7CF2C8BBE2EC}" srcOrd="1" destOrd="0" parTransId="{35840305-5EA8-4E67-9DD1-6D2B043EBB77}" sibTransId="{34EE74DD-7197-4D7B-A614-03DE88B6926E}"/>
    <dgm:cxn modelId="{BDD980A5-00A1-4A06-BD86-F049C9F69286}" type="presParOf" srcId="{34401EFC-BB75-4E45-B8CA-2DFDA047CA2E}" destId="{64CCABCB-6B4C-4D6B-9DCC-419BE9E45A8B}" srcOrd="0" destOrd="0" presId="urn:microsoft.com/office/officeart/2018/2/layout/IconVerticalSolidList"/>
    <dgm:cxn modelId="{545803E0-8011-476B-94EC-92D32B43C493}" type="presParOf" srcId="{64CCABCB-6B4C-4D6B-9DCC-419BE9E45A8B}" destId="{D681A603-12E8-4D72-87F4-D26D74C11E4E}" srcOrd="0" destOrd="0" presId="urn:microsoft.com/office/officeart/2018/2/layout/IconVerticalSolidList"/>
    <dgm:cxn modelId="{65697BC6-B256-4A14-9808-7DAD41AE75DC}" type="presParOf" srcId="{64CCABCB-6B4C-4D6B-9DCC-419BE9E45A8B}" destId="{9EF906C7-B59A-46E5-9969-67BB4E7F6723}" srcOrd="1" destOrd="0" presId="urn:microsoft.com/office/officeart/2018/2/layout/IconVerticalSolidList"/>
    <dgm:cxn modelId="{0A7DFF2D-2231-4638-A3EB-6D75BAD6504C}" type="presParOf" srcId="{64CCABCB-6B4C-4D6B-9DCC-419BE9E45A8B}" destId="{D32E1FFD-252C-43C8-8BC3-4FDACE5D3EB7}" srcOrd="2" destOrd="0" presId="urn:microsoft.com/office/officeart/2018/2/layout/IconVerticalSolidList"/>
    <dgm:cxn modelId="{0E00032C-0A39-4563-A777-CBF189A2A308}" type="presParOf" srcId="{64CCABCB-6B4C-4D6B-9DCC-419BE9E45A8B}" destId="{9B6BF31A-AC58-4A81-9F1E-8CA6B75D4002}" srcOrd="3" destOrd="0" presId="urn:microsoft.com/office/officeart/2018/2/layout/IconVerticalSolidList"/>
    <dgm:cxn modelId="{860D5986-8DE7-48D2-815E-FB778C93B5F5}" type="presParOf" srcId="{34401EFC-BB75-4E45-B8CA-2DFDA047CA2E}" destId="{DA778115-B0EC-4364-83DF-3D886EF1F06F}" srcOrd="1" destOrd="0" presId="urn:microsoft.com/office/officeart/2018/2/layout/IconVerticalSolidList"/>
    <dgm:cxn modelId="{C99D8C97-195B-4D1A-A736-A72AECEC3314}" type="presParOf" srcId="{34401EFC-BB75-4E45-B8CA-2DFDA047CA2E}" destId="{B91B527B-97F3-487F-A2E3-C1B2D58963DB}" srcOrd="2" destOrd="0" presId="urn:microsoft.com/office/officeart/2018/2/layout/IconVerticalSolidList"/>
    <dgm:cxn modelId="{58259B3F-C08C-45B0-B9B6-A394EFB4F3BF}" type="presParOf" srcId="{B91B527B-97F3-487F-A2E3-C1B2D58963DB}" destId="{CE1296DE-A4E6-40D4-A643-2C4119C40C1F}" srcOrd="0" destOrd="0" presId="urn:microsoft.com/office/officeart/2018/2/layout/IconVerticalSolidList"/>
    <dgm:cxn modelId="{5E52863A-B9C8-4FCF-A5D1-BD3DC948986F}" type="presParOf" srcId="{B91B527B-97F3-487F-A2E3-C1B2D58963DB}" destId="{6C43156B-CC3F-41E7-8836-527973B5CAD1}" srcOrd="1" destOrd="0" presId="urn:microsoft.com/office/officeart/2018/2/layout/IconVerticalSolidList"/>
    <dgm:cxn modelId="{D73ED4AC-B1C4-4631-B8C2-7C09282B8F55}" type="presParOf" srcId="{B91B527B-97F3-487F-A2E3-C1B2D58963DB}" destId="{E4FF26FA-2730-47ED-A1F3-36534AEF2820}" srcOrd="2" destOrd="0" presId="urn:microsoft.com/office/officeart/2018/2/layout/IconVerticalSolidList"/>
    <dgm:cxn modelId="{506A6606-60A5-41F0-9E6D-9AAB4B0C1591}" type="presParOf" srcId="{B91B527B-97F3-487F-A2E3-C1B2D58963DB}" destId="{9C48BC6A-D01C-4CEA-B061-9ADF3D430E20}" srcOrd="3" destOrd="0" presId="urn:microsoft.com/office/officeart/2018/2/layout/IconVerticalSolidList"/>
    <dgm:cxn modelId="{D9759AFB-0DE4-4F91-8C79-A279FEE15094}" type="presParOf" srcId="{B91B527B-97F3-487F-A2E3-C1B2D58963DB}" destId="{75AF3DEB-B776-42D0-A174-31D563353E17}" srcOrd="4" destOrd="0" presId="urn:microsoft.com/office/officeart/2018/2/layout/IconVerticalSolidList"/>
    <dgm:cxn modelId="{848E98A4-E241-4626-B9D4-95F3876B0B9F}" type="presParOf" srcId="{34401EFC-BB75-4E45-B8CA-2DFDA047CA2E}" destId="{CDD465AF-3645-4D88-AE91-1F4E7C6CB5DC}" srcOrd="3" destOrd="0" presId="urn:microsoft.com/office/officeart/2018/2/layout/IconVerticalSolidList"/>
    <dgm:cxn modelId="{D04C95C9-D664-4F77-ACF1-120C9F58E07A}" type="presParOf" srcId="{34401EFC-BB75-4E45-B8CA-2DFDA047CA2E}" destId="{BDBA2F60-C01B-40F9-BDAC-13C0362331A9}" srcOrd="4" destOrd="0" presId="urn:microsoft.com/office/officeart/2018/2/layout/IconVerticalSolidList"/>
    <dgm:cxn modelId="{D7DCEBCA-EA02-4D7D-B729-9F0D3806422D}" type="presParOf" srcId="{BDBA2F60-C01B-40F9-BDAC-13C0362331A9}" destId="{14656375-700F-4777-8F57-0FF476D131F5}" srcOrd="0" destOrd="0" presId="urn:microsoft.com/office/officeart/2018/2/layout/IconVerticalSolidList"/>
    <dgm:cxn modelId="{68D80093-E502-414C-A1C3-2D74222AC533}" type="presParOf" srcId="{BDBA2F60-C01B-40F9-BDAC-13C0362331A9}" destId="{6C1FFF17-689D-4403-9F88-77D6B4128E3A}" srcOrd="1" destOrd="0" presId="urn:microsoft.com/office/officeart/2018/2/layout/IconVerticalSolidList"/>
    <dgm:cxn modelId="{1A252D16-C5D3-41FB-8861-8B2C44D3E43D}" type="presParOf" srcId="{BDBA2F60-C01B-40F9-BDAC-13C0362331A9}" destId="{D496CA17-EA4E-4C3E-ACFF-350EE557D389}" srcOrd="2" destOrd="0" presId="urn:microsoft.com/office/officeart/2018/2/layout/IconVerticalSolidList"/>
    <dgm:cxn modelId="{6E47BBB2-3CF7-42A1-A02B-6D1C39D14765}" type="presParOf" srcId="{BDBA2F60-C01B-40F9-BDAC-13C0362331A9}" destId="{A8C6402C-AB2A-408B-9566-5FEF47F54A91}"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B4464DD-B424-48DE-9B68-1D3D2D7A3213}" type="doc">
      <dgm:prSet loTypeId="urn:microsoft.com/office/officeart/2018/2/layout/IconVerticalSolidList" loCatId="icon" qsTypeId="urn:microsoft.com/office/officeart/2005/8/quickstyle/simple1" qsCatId="simple" csTypeId="urn:microsoft.com/office/officeart/2005/8/colors/colorful1" csCatId="colorful" phldr="1"/>
      <dgm:spPr/>
      <dgm:t>
        <a:bodyPr/>
        <a:lstStyle/>
        <a:p>
          <a:endParaRPr lang="en-US"/>
        </a:p>
      </dgm:t>
    </dgm:pt>
    <dgm:pt modelId="{CCB0BFA6-A753-4AC9-AF41-9AFF3F8E6423}">
      <dgm:prSet custT="1"/>
      <dgm:spPr/>
      <dgm:t>
        <a:bodyPr/>
        <a:lstStyle/>
        <a:p>
          <a:pPr>
            <a:lnSpc>
              <a:spcPct val="100000"/>
            </a:lnSpc>
          </a:pPr>
          <a:r>
            <a:rPr lang="en-US" sz="2000"/>
            <a:t>Local board is responsible for forming evaluation team</a:t>
          </a:r>
        </a:p>
      </dgm:t>
    </dgm:pt>
    <dgm:pt modelId="{0D05AB33-5389-42F1-A968-424F9E2ABF06}" type="parTrans" cxnId="{67278FFA-C9B3-4FA3-8D07-1054DE5F0C33}">
      <dgm:prSet/>
      <dgm:spPr/>
      <dgm:t>
        <a:bodyPr/>
        <a:lstStyle/>
        <a:p>
          <a:endParaRPr lang="en-US"/>
        </a:p>
      </dgm:t>
    </dgm:pt>
    <dgm:pt modelId="{1E4DDCE6-2069-40D6-A657-BF12E00EF3B0}" type="sibTrans" cxnId="{67278FFA-C9B3-4FA3-8D07-1054DE5F0C33}">
      <dgm:prSet/>
      <dgm:spPr/>
      <dgm:t>
        <a:bodyPr/>
        <a:lstStyle/>
        <a:p>
          <a:endParaRPr lang="en-US"/>
        </a:p>
      </dgm:t>
    </dgm:pt>
    <dgm:pt modelId="{35E28B40-2999-4C7C-B93C-F0FEC5EFA59A}">
      <dgm:prSet custT="1"/>
      <dgm:spPr/>
      <dgm:t>
        <a:bodyPr/>
        <a:lstStyle/>
        <a:p>
          <a:pPr>
            <a:lnSpc>
              <a:spcPct val="100000"/>
            </a:lnSpc>
          </a:pPr>
          <a:r>
            <a:rPr lang="en-US" sz="1800"/>
            <a:t>Must include a minimum of 3 members (odd number required)</a:t>
          </a:r>
        </a:p>
      </dgm:t>
    </dgm:pt>
    <dgm:pt modelId="{FCCB7376-0116-4FBB-8FDD-CEC48626A729}" type="parTrans" cxnId="{777287FB-1EA5-4562-890E-8B49FE57E5A6}">
      <dgm:prSet/>
      <dgm:spPr/>
      <dgm:t>
        <a:bodyPr/>
        <a:lstStyle/>
        <a:p>
          <a:endParaRPr lang="en-US"/>
        </a:p>
      </dgm:t>
    </dgm:pt>
    <dgm:pt modelId="{B98721DE-4A71-4306-AC1D-A037AC3D687C}" type="sibTrans" cxnId="{777287FB-1EA5-4562-890E-8B49FE57E5A6}">
      <dgm:prSet/>
      <dgm:spPr/>
      <dgm:t>
        <a:bodyPr/>
        <a:lstStyle/>
        <a:p>
          <a:endParaRPr lang="en-US"/>
        </a:p>
      </dgm:t>
    </dgm:pt>
    <dgm:pt modelId="{8BC66FC9-5D16-4539-845A-76CB4F553818}">
      <dgm:prSet custT="1"/>
      <dgm:spPr/>
      <dgm:t>
        <a:bodyPr/>
        <a:lstStyle/>
        <a:p>
          <a:pPr>
            <a:lnSpc>
              <a:spcPct val="100000"/>
            </a:lnSpc>
          </a:pPr>
          <a:r>
            <a:rPr lang="en-US" sz="1800" b="0" i="0"/>
            <a:t>Include local business member from the Local Board</a:t>
          </a:r>
        </a:p>
      </dgm:t>
    </dgm:pt>
    <dgm:pt modelId="{7D0B11C9-6243-428A-860E-4E0C0A24F6D3}" type="parTrans" cxnId="{D4A0F1A4-F0F6-4EAC-88A5-8A4AAD172B71}">
      <dgm:prSet/>
      <dgm:spPr/>
      <dgm:t>
        <a:bodyPr/>
        <a:lstStyle/>
        <a:p>
          <a:endParaRPr lang="en-US"/>
        </a:p>
      </dgm:t>
    </dgm:pt>
    <dgm:pt modelId="{493C6476-725E-421F-9324-F3BD9BB3C40C}" type="sibTrans" cxnId="{D4A0F1A4-F0F6-4EAC-88A5-8A4AAD172B71}">
      <dgm:prSet/>
      <dgm:spPr/>
      <dgm:t>
        <a:bodyPr/>
        <a:lstStyle/>
        <a:p>
          <a:endParaRPr lang="en-US"/>
        </a:p>
      </dgm:t>
    </dgm:pt>
    <dgm:pt modelId="{A74AB79F-9834-4F45-82DE-A6A8D17AD2F7}">
      <dgm:prSet custT="1"/>
      <dgm:spPr/>
      <dgm:t>
        <a:bodyPr/>
        <a:lstStyle/>
        <a:p>
          <a:pPr>
            <a:lnSpc>
              <a:spcPct val="100000"/>
            </a:lnSpc>
          </a:pPr>
          <a:r>
            <a:rPr lang="en-US" sz="2000"/>
            <a:t>Must not include co-located staff member of center being reviewed or local area board staff member</a:t>
          </a:r>
        </a:p>
      </dgm:t>
    </dgm:pt>
    <dgm:pt modelId="{9C68B4CA-0C97-4DB5-9097-C7467866D2F7}" type="parTrans" cxnId="{0AFC3B13-01F7-45E2-B223-D22F0AF02D64}">
      <dgm:prSet/>
      <dgm:spPr/>
      <dgm:t>
        <a:bodyPr/>
        <a:lstStyle/>
        <a:p>
          <a:endParaRPr lang="en-US"/>
        </a:p>
      </dgm:t>
    </dgm:pt>
    <dgm:pt modelId="{FBA37D0E-79D9-4003-9FB1-7AC64C37BF0B}" type="sibTrans" cxnId="{0AFC3B13-01F7-45E2-B223-D22F0AF02D64}">
      <dgm:prSet/>
      <dgm:spPr/>
      <dgm:t>
        <a:bodyPr/>
        <a:lstStyle/>
        <a:p>
          <a:endParaRPr lang="en-US"/>
        </a:p>
      </dgm:t>
    </dgm:pt>
    <dgm:pt modelId="{BFED319A-C5D4-46F2-9521-2A72EF206223}">
      <dgm:prSet custT="1"/>
      <dgm:spPr/>
      <dgm:t>
        <a:bodyPr/>
        <a:lstStyle/>
        <a:p>
          <a:pPr>
            <a:lnSpc>
              <a:spcPct val="100000"/>
            </a:lnSpc>
          </a:pPr>
          <a:r>
            <a:rPr lang="en-US" sz="2000"/>
            <a:t>Local areas may add additional members to evaluation team</a:t>
          </a:r>
        </a:p>
      </dgm:t>
    </dgm:pt>
    <dgm:pt modelId="{603688E7-CE42-4F21-9796-8CC4A8E42B2A}" type="parTrans" cxnId="{78391510-93B1-4ED6-A639-A4870ECCBA8D}">
      <dgm:prSet/>
      <dgm:spPr/>
      <dgm:t>
        <a:bodyPr/>
        <a:lstStyle/>
        <a:p>
          <a:endParaRPr lang="en-US"/>
        </a:p>
      </dgm:t>
    </dgm:pt>
    <dgm:pt modelId="{30B3FF26-964C-42B7-A5BA-05CA44CC9A56}" type="sibTrans" cxnId="{78391510-93B1-4ED6-A639-A4870ECCBA8D}">
      <dgm:prSet/>
      <dgm:spPr/>
      <dgm:t>
        <a:bodyPr/>
        <a:lstStyle/>
        <a:p>
          <a:endParaRPr lang="en-US"/>
        </a:p>
      </dgm:t>
    </dgm:pt>
    <dgm:pt modelId="{9B738AE4-46A5-4620-A3C8-EFD980A8AD1A}">
      <dgm:prSet/>
      <dgm:spPr/>
      <dgm:t>
        <a:bodyPr/>
        <a:lstStyle/>
        <a:p>
          <a:pPr>
            <a:lnSpc>
              <a:spcPct val="100000"/>
            </a:lnSpc>
          </a:pPr>
          <a:r>
            <a:rPr lang="en-US" b="0" i="0"/>
            <a:t>All 5 local core partner programs must be represented as members of either the self-assessment team or the center evaluation team (Titles I-IV, including IVRS and IDB).</a:t>
          </a:r>
        </a:p>
      </dgm:t>
    </dgm:pt>
    <dgm:pt modelId="{A9A6124B-38BC-4950-84FA-D4AFF11E128E}" type="parTrans" cxnId="{0C9CD881-76AF-4BEB-8B2B-C68F12FAC132}">
      <dgm:prSet/>
      <dgm:spPr/>
      <dgm:t>
        <a:bodyPr/>
        <a:lstStyle/>
        <a:p>
          <a:endParaRPr lang="en-US"/>
        </a:p>
      </dgm:t>
    </dgm:pt>
    <dgm:pt modelId="{11968F52-35F1-48D9-B9E9-045EEF40A7CA}" type="sibTrans" cxnId="{0C9CD881-76AF-4BEB-8B2B-C68F12FAC132}">
      <dgm:prSet/>
      <dgm:spPr/>
      <dgm:t>
        <a:bodyPr/>
        <a:lstStyle/>
        <a:p>
          <a:endParaRPr lang="en-US"/>
        </a:p>
      </dgm:t>
    </dgm:pt>
    <dgm:pt modelId="{BC03D25C-7F4C-41A6-A8FD-7C04FB92D066}">
      <dgm:prSet custT="1"/>
      <dgm:spPr/>
      <dgm:t>
        <a:bodyPr/>
        <a:lstStyle/>
        <a:p>
          <a:pPr>
            <a:lnSpc>
              <a:spcPct val="100000"/>
            </a:lnSpc>
          </a:pPr>
          <a:r>
            <a:rPr lang="en-US" sz="1600" b="0" i="0"/>
            <a:t>Core partner program representatives who are not evaluation team members should be available to consult with the team related to areas of the center review requiring their subject matter expertise.</a:t>
          </a:r>
        </a:p>
      </dgm:t>
    </dgm:pt>
    <dgm:pt modelId="{A9B86E5D-BB79-4350-B0B5-81B9C775D54F}" type="parTrans" cxnId="{813B514C-F30D-4B0B-9D45-DB32FDBC083B}">
      <dgm:prSet/>
      <dgm:spPr/>
      <dgm:t>
        <a:bodyPr/>
        <a:lstStyle/>
        <a:p>
          <a:endParaRPr lang="en-US"/>
        </a:p>
      </dgm:t>
    </dgm:pt>
    <dgm:pt modelId="{1242676E-1D7F-44C5-B47E-FC54E0B12DC7}" type="sibTrans" cxnId="{813B514C-F30D-4B0B-9D45-DB32FDBC083B}">
      <dgm:prSet/>
      <dgm:spPr/>
      <dgm:t>
        <a:bodyPr/>
        <a:lstStyle/>
        <a:p>
          <a:endParaRPr lang="en-US"/>
        </a:p>
      </dgm:t>
    </dgm:pt>
    <dgm:pt modelId="{5C08E9A3-BFFF-435F-91D2-76C146B9B842}" type="pres">
      <dgm:prSet presAssocID="{4B4464DD-B424-48DE-9B68-1D3D2D7A3213}" presName="root" presStyleCnt="0">
        <dgm:presLayoutVars>
          <dgm:dir/>
          <dgm:resizeHandles val="exact"/>
        </dgm:presLayoutVars>
      </dgm:prSet>
      <dgm:spPr/>
    </dgm:pt>
    <dgm:pt modelId="{8088FC93-4B35-45CA-A5E6-8F91BEF8809E}" type="pres">
      <dgm:prSet presAssocID="{CCB0BFA6-A753-4AC9-AF41-9AFF3F8E6423}" presName="compNode" presStyleCnt="0"/>
      <dgm:spPr/>
    </dgm:pt>
    <dgm:pt modelId="{A210AEC4-DE22-4DF1-9749-C63EB552EC3C}" type="pres">
      <dgm:prSet presAssocID="{CCB0BFA6-A753-4AC9-AF41-9AFF3F8E6423}" presName="bgRect" presStyleLbl="bgShp" presStyleIdx="0" presStyleCnt="6"/>
      <dgm:spPr/>
    </dgm:pt>
    <dgm:pt modelId="{736385FE-894C-4A01-98EA-88CFF6B33351}" type="pres">
      <dgm:prSet presAssocID="{CCB0BFA6-A753-4AC9-AF41-9AFF3F8E6423}"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ierarchy"/>
        </a:ext>
      </dgm:extLst>
    </dgm:pt>
    <dgm:pt modelId="{C3CCFC46-FE50-40B2-889B-DB8D085880FA}" type="pres">
      <dgm:prSet presAssocID="{CCB0BFA6-A753-4AC9-AF41-9AFF3F8E6423}" presName="spaceRect" presStyleCnt="0"/>
      <dgm:spPr/>
    </dgm:pt>
    <dgm:pt modelId="{F93FE3B7-9C04-40C2-9764-68B8E66921CD}" type="pres">
      <dgm:prSet presAssocID="{CCB0BFA6-A753-4AC9-AF41-9AFF3F8E6423}" presName="parTx" presStyleLbl="revTx" presStyleIdx="0" presStyleCnt="7">
        <dgm:presLayoutVars>
          <dgm:chMax val="0"/>
          <dgm:chPref val="0"/>
        </dgm:presLayoutVars>
      </dgm:prSet>
      <dgm:spPr/>
    </dgm:pt>
    <dgm:pt modelId="{31685451-211C-409D-8742-A2C9A9B20BDB}" type="pres">
      <dgm:prSet presAssocID="{1E4DDCE6-2069-40D6-A657-BF12E00EF3B0}" presName="sibTrans" presStyleCnt="0"/>
      <dgm:spPr/>
    </dgm:pt>
    <dgm:pt modelId="{D66E322A-24E5-488D-857A-0721008B06A9}" type="pres">
      <dgm:prSet presAssocID="{35E28B40-2999-4C7C-B93C-F0FEC5EFA59A}" presName="compNode" presStyleCnt="0"/>
      <dgm:spPr/>
    </dgm:pt>
    <dgm:pt modelId="{12BB671B-832D-4867-8B4A-D46D5889F369}" type="pres">
      <dgm:prSet presAssocID="{35E28B40-2999-4C7C-B93C-F0FEC5EFA59A}" presName="bgRect" presStyleLbl="bgShp" presStyleIdx="1" presStyleCnt="6"/>
      <dgm:spPr/>
    </dgm:pt>
    <dgm:pt modelId="{EE78B1A3-3F14-43A8-944F-EEECD8499C2B}" type="pres">
      <dgm:prSet presAssocID="{35E28B40-2999-4C7C-B93C-F0FEC5EFA59A}" presName="iconRect" presStyleLbl="node1" presStyleIdx="1" presStyleCnt="6"/>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Meeting with solid fill"/>
        </a:ext>
      </dgm:extLst>
    </dgm:pt>
    <dgm:pt modelId="{9D1B6F43-5EEB-459C-938C-40597384B6E5}" type="pres">
      <dgm:prSet presAssocID="{35E28B40-2999-4C7C-B93C-F0FEC5EFA59A}" presName="spaceRect" presStyleCnt="0"/>
      <dgm:spPr/>
    </dgm:pt>
    <dgm:pt modelId="{E27E48EF-168C-45F7-B7EE-3D8AC6CEE6D2}" type="pres">
      <dgm:prSet presAssocID="{35E28B40-2999-4C7C-B93C-F0FEC5EFA59A}" presName="parTx" presStyleLbl="revTx" presStyleIdx="1" presStyleCnt="7">
        <dgm:presLayoutVars>
          <dgm:chMax val="0"/>
          <dgm:chPref val="0"/>
        </dgm:presLayoutVars>
      </dgm:prSet>
      <dgm:spPr/>
    </dgm:pt>
    <dgm:pt modelId="{7D4C11B6-EEE1-44A8-AA4C-E414641EE2B5}" type="pres">
      <dgm:prSet presAssocID="{35E28B40-2999-4C7C-B93C-F0FEC5EFA59A}" presName="desTx" presStyleLbl="revTx" presStyleIdx="2" presStyleCnt="7" custScaleX="123787">
        <dgm:presLayoutVars/>
      </dgm:prSet>
      <dgm:spPr/>
    </dgm:pt>
    <dgm:pt modelId="{7A072C3E-317F-41AB-9BDA-C727EE145D14}" type="pres">
      <dgm:prSet presAssocID="{B98721DE-4A71-4306-AC1D-A037AC3D687C}" presName="sibTrans" presStyleCnt="0"/>
      <dgm:spPr/>
    </dgm:pt>
    <dgm:pt modelId="{198E3018-F35B-4408-9456-80328F414BA7}" type="pres">
      <dgm:prSet presAssocID="{A74AB79F-9834-4F45-82DE-A6A8D17AD2F7}" presName="compNode" presStyleCnt="0"/>
      <dgm:spPr/>
    </dgm:pt>
    <dgm:pt modelId="{AA41E07C-CC6E-4ACC-B348-7B07221C52FA}" type="pres">
      <dgm:prSet presAssocID="{A74AB79F-9834-4F45-82DE-A6A8D17AD2F7}" presName="bgRect" presStyleLbl="bgShp" presStyleIdx="2" presStyleCnt="6"/>
      <dgm:spPr/>
    </dgm:pt>
    <dgm:pt modelId="{4D2F055D-D133-4101-847F-A390F9488CD1}" type="pres">
      <dgm:prSet presAssocID="{A74AB79F-9834-4F45-82DE-A6A8D17AD2F7}"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Warning with solid fill"/>
        </a:ext>
      </dgm:extLst>
    </dgm:pt>
    <dgm:pt modelId="{3E470737-588A-4AB6-96CA-65B1B3F0AE49}" type="pres">
      <dgm:prSet presAssocID="{A74AB79F-9834-4F45-82DE-A6A8D17AD2F7}" presName="spaceRect" presStyleCnt="0"/>
      <dgm:spPr/>
    </dgm:pt>
    <dgm:pt modelId="{7E51147B-F3DF-41C1-B222-C18FC9022383}" type="pres">
      <dgm:prSet presAssocID="{A74AB79F-9834-4F45-82DE-A6A8D17AD2F7}" presName="parTx" presStyleLbl="revTx" presStyleIdx="3" presStyleCnt="7">
        <dgm:presLayoutVars>
          <dgm:chMax val="0"/>
          <dgm:chPref val="0"/>
        </dgm:presLayoutVars>
      </dgm:prSet>
      <dgm:spPr/>
    </dgm:pt>
    <dgm:pt modelId="{F7223DBD-C541-48DC-BA18-8C0A88D82DFC}" type="pres">
      <dgm:prSet presAssocID="{FBA37D0E-79D9-4003-9FB1-7AC64C37BF0B}" presName="sibTrans" presStyleCnt="0"/>
      <dgm:spPr/>
    </dgm:pt>
    <dgm:pt modelId="{E2F41B1A-B963-414D-A944-8FEDFDE1C38C}" type="pres">
      <dgm:prSet presAssocID="{BFED319A-C5D4-46F2-9521-2A72EF206223}" presName="compNode" presStyleCnt="0"/>
      <dgm:spPr/>
    </dgm:pt>
    <dgm:pt modelId="{CE0B44DD-ABF0-4BDC-BC81-487D4A9EDF7D}" type="pres">
      <dgm:prSet presAssocID="{BFED319A-C5D4-46F2-9521-2A72EF206223}" presName="bgRect" presStyleLbl="bgShp" presStyleIdx="3" presStyleCnt="6"/>
      <dgm:spPr/>
    </dgm:pt>
    <dgm:pt modelId="{DFE75CFD-076E-4855-A7E5-5A1CA28F7965}" type="pres">
      <dgm:prSet presAssocID="{BFED319A-C5D4-46F2-9521-2A72EF206223}"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User with solid fill"/>
        </a:ext>
      </dgm:extLst>
    </dgm:pt>
    <dgm:pt modelId="{7DE14CCC-9358-49A4-8D65-A53DB79520B3}" type="pres">
      <dgm:prSet presAssocID="{BFED319A-C5D4-46F2-9521-2A72EF206223}" presName="spaceRect" presStyleCnt="0"/>
      <dgm:spPr/>
    </dgm:pt>
    <dgm:pt modelId="{2A46205C-9716-43C9-9A77-D68F755F477A}" type="pres">
      <dgm:prSet presAssocID="{BFED319A-C5D4-46F2-9521-2A72EF206223}" presName="parTx" presStyleLbl="revTx" presStyleIdx="4" presStyleCnt="7">
        <dgm:presLayoutVars>
          <dgm:chMax val="0"/>
          <dgm:chPref val="0"/>
        </dgm:presLayoutVars>
      </dgm:prSet>
      <dgm:spPr/>
    </dgm:pt>
    <dgm:pt modelId="{92C3208A-0707-4D33-B563-76E1AD092869}" type="pres">
      <dgm:prSet presAssocID="{30B3FF26-964C-42B7-A5BA-05CA44CC9A56}" presName="sibTrans" presStyleCnt="0"/>
      <dgm:spPr/>
    </dgm:pt>
    <dgm:pt modelId="{AFE90B79-469D-4C58-84AD-D6F18111C0D4}" type="pres">
      <dgm:prSet presAssocID="{9B738AE4-46A5-4620-A3C8-EFD980A8AD1A}" presName="compNode" presStyleCnt="0"/>
      <dgm:spPr/>
    </dgm:pt>
    <dgm:pt modelId="{096313CC-41ED-43A1-BDE8-4CBFB78CEBE2}" type="pres">
      <dgm:prSet presAssocID="{9B738AE4-46A5-4620-A3C8-EFD980A8AD1A}" presName="bgRect" presStyleLbl="bgShp" presStyleIdx="4" presStyleCnt="6"/>
      <dgm:spPr/>
    </dgm:pt>
    <dgm:pt modelId="{BB296017-C18D-45B8-9323-BB25940BE092}" type="pres">
      <dgm:prSet presAssocID="{9B738AE4-46A5-4620-A3C8-EFD980A8AD1A}"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dgm:spPr>
      <dgm:extLst>
        <a:ext uri="{E40237B7-FDA0-4F09-8148-C483321AD2D9}">
          <dgm14:cNvPr xmlns:dgm14="http://schemas.microsoft.com/office/drawing/2010/diagram" id="0" name="" descr="Management with solid fill"/>
        </a:ext>
      </dgm:extLst>
    </dgm:pt>
    <dgm:pt modelId="{A440084B-DBAE-45E3-AD51-6178FD56559C}" type="pres">
      <dgm:prSet presAssocID="{9B738AE4-46A5-4620-A3C8-EFD980A8AD1A}" presName="spaceRect" presStyleCnt="0"/>
      <dgm:spPr/>
    </dgm:pt>
    <dgm:pt modelId="{CD364496-9938-44BA-A6F3-C16F43CD5924}" type="pres">
      <dgm:prSet presAssocID="{9B738AE4-46A5-4620-A3C8-EFD980A8AD1A}" presName="parTx" presStyleLbl="revTx" presStyleIdx="5" presStyleCnt="7">
        <dgm:presLayoutVars>
          <dgm:chMax val="0"/>
          <dgm:chPref val="0"/>
        </dgm:presLayoutVars>
      </dgm:prSet>
      <dgm:spPr/>
    </dgm:pt>
    <dgm:pt modelId="{87C364D1-DE05-4A13-88C9-CA1214BE6B1D}" type="pres">
      <dgm:prSet presAssocID="{11968F52-35F1-48D9-B9E9-045EEF40A7CA}" presName="sibTrans" presStyleCnt="0"/>
      <dgm:spPr/>
    </dgm:pt>
    <dgm:pt modelId="{E50889DE-E097-41A6-9253-089DDB0A2B1A}" type="pres">
      <dgm:prSet presAssocID="{BC03D25C-7F4C-41A6-A8FD-7C04FB92D066}" presName="compNode" presStyleCnt="0"/>
      <dgm:spPr/>
    </dgm:pt>
    <dgm:pt modelId="{227BCE33-F5BF-4B55-89DF-F82468F32E51}" type="pres">
      <dgm:prSet presAssocID="{BC03D25C-7F4C-41A6-A8FD-7C04FB92D066}" presName="bgRect" presStyleLbl="bgShp" presStyleIdx="5" presStyleCnt="6"/>
      <dgm:spPr/>
    </dgm:pt>
    <dgm:pt modelId="{F14D0209-8B1D-4C89-B3A7-AE25DBFCA65A}" type="pres">
      <dgm:prSet presAssocID="{BC03D25C-7F4C-41A6-A8FD-7C04FB92D066}"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a:blipFill>
      </dgm:spPr>
      <dgm:extLst>
        <a:ext uri="{E40237B7-FDA0-4F09-8148-C483321AD2D9}">
          <dgm14:cNvPr xmlns:dgm14="http://schemas.microsoft.com/office/drawing/2010/diagram" id="0" name="" descr="Open hand with solid fill"/>
        </a:ext>
      </dgm:extLst>
    </dgm:pt>
    <dgm:pt modelId="{8BF477FB-61C3-405B-8576-32900E501C1B}" type="pres">
      <dgm:prSet presAssocID="{BC03D25C-7F4C-41A6-A8FD-7C04FB92D066}" presName="spaceRect" presStyleCnt="0"/>
      <dgm:spPr/>
    </dgm:pt>
    <dgm:pt modelId="{A041F311-6209-4B8A-8378-43F47C6DF78A}" type="pres">
      <dgm:prSet presAssocID="{BC03D25C-7F4C-41A6-A8FD-7C04FB92D066}" presName="parTx" presStyleLbl="revTx" presStyleIdx="6" presStyleCnt="7">
        <dgm:presLayoutVars>
          <dgm:chMax val="0"/>
          <dgm:chPref val="0"/>
        </dgm:presLayoutVars>
      </dgm:prSet>
      <dgm:spPr/>
    </dgm:pt>
  </dgm:ptLst>
  <dgm:cxnLst>
    <dgm:cxn modelId="{78391510-93B1-4ED6-A639-A4870ECCBA8D}" srcId="{4B4464DD-B424-48DE-9B68-1D3D2D7A3213}" destId="{BFED319A-C5D4-46F2-9521-2A72EF206223}" srcOrd="3" destOrd="0" parTransId="{603688E7-CE42-4F21-9796-8CC4A8E42B2A}" sibTransId="{30B3FF26-964C-42B7-A5BA-05CA44CC9A56}"/>
    <dgm:cxn modelId="{0AFC3B13-01F7-45E2-B223-D22F0AF02D64}" srcId="{4B4464DD-B424-48DE-9B68-1D3D2D7A3213}" destId="{A74AB79F-9834-4F45-82DE-A6A8D17AD2F7}" srcOrd="2" destOrd="0" parTransId="{9C68B4CA-0C97-4DB5-9097-C7467866D2F7}" sibTransId="{FBA37D0E-79D9-4003-9FB1-7AC64C37BF0B}"/>
    <dgm:cxn modelId="{3666001B-BD2D-4E8C-83D5-0761ECD0E0A1}" type="presOf" srcId="{CCB0BFA6-A753-4AC9-AF41-9AFF3F8E6423}" destId="{F93FE3B7-9C04-40C2-9764-68B8E66921CD}" srcOrd="0" destOrd="0" presId="urn:microsoft.com/office/officeart/2018/2/layout/IconVerticalSolidList"/>
    <dgm:cxn modelId="{813B514C-F30D-4B0B-9D45-DB32FDBC083B}" srcId="{4B4464DD-B424-48DE-9B68-1D3D2D7A3213}" destId="{BC03D25C-7F4C-41A6-A8FD-7C04FB92D066}" srcOrd="5" destOrd="0" parTransId="{A9B86E5D-BB79-4350-B0B5-81B9C775D54F}" sibTransId="{1242676E-1D7F-44C5-B47E-FC54E0B12DC7}"/>
    <dgm:cxn modelId="{A79E9E73-2080-4697-82ED-34633F516DE8}" type="presOf" srcId="{8BC66FC9-5D16-4539-845A-76CB4F553818}" destId="{7D4C11B6-EEE1-44A8-AA4C-E414641EE2B5}" srcOrd="0" destOrd="0" presId="urn:microsoft.com/office/officeart/2018/2/layout/IconVerticalSolidList"/>
    <dgm:cxn modelId="{0C9CD881-76AF-4BEB-8B2B-C68F12FAC132}" srcId="{4B4464DD-B424-48DE-9B68-1D3D2D7A3213}" destId="{9B738AE4-46A5-4620-A3C8-EFD980A8AD1A}" srcOrd="4" destOrd="0" parTransId="{A9A6124B-38BC-4950-84FA-D4AFF11E128E}" sibTransId="{11968F52-35F1-48D9-B9E9-045EEF40A7CA}"/>
    <dgm:cxn modelId="{D4A0F1A4-F0F6-4EAC-88A5-8A4AAD172B71}" srcId="{35E28B40-2999-4C7C-B93C-F0FEC5EFA59A}" destId="{8BC66FC9-5D16-4539-845A-76CB4F553818}" srcOrd="0" destOrd="0" parTransId="{7D0B11C9-6243-428A-860E-4E0C0A24F6D3}" sibTransId="{493C6476-725E-421F-9324-F3BD9BB3C40C}"/>
    <dgm:cxn modelId="{4F2943C4-31BA-42FD-8D1B-CBC5A4CF35DF}" type="presOf" srcId="{35E28B40-2999-4C7C-B93C-F0FEC5EFA59A}" destId="{E27E48EF-168C-45F7-B7EE-3D8AC6CEE6D2}" srcOrd="0" destOrd="0" presId="urn:microsoft.com/office/officeart/2018/2/layout/IconVerticalSolidList"/>
    <dgm:cxn modelId="{EBE50CD0-257A-4822-8FC8-C1F06065C550}" type="presOf" srcId="{BC03D25C-7F4C-41A6-A8FD-7C04FB92D066}" destId="{A041F311-6209-4B8A-8378-43F47C6DF78A}" srcOrd="0" destOrd="0" presId="urn:microsoft.com/office/officeart/2018/2/layout/IconVerticalSolidList"/>
    <dgm:cxn modelId="{D55D0ADD-2BEE-44E9-B14E-A943B251C01D}" type="presOf" srcId="{BFED319A-C5D4-46F2-9521-2A72EF206223}" destId="{2A46205C-9716-43C9-9A77-D68F755F477A}" srcOrd="0" destOrd="0" presId="urn:microsoft.com/office/officeart/2018/2/layout/IconVerticalSolidList"/>
    <dgm:cxn modelId="{23FBA4EE-AC6E-416D-BC05-160799C12B0A}" type="presOf" srcId="{9B738AE4-46A5-4620-A3C8-EFD980A8AD1A}" destId="{CD364496-9938-44BA-A6F3-C16F43CD5924}" srcOrd="0" destOrd="0" presId="urn:microsoft.com/office/officeart/2018/2/layout/IconVerticalSolidList"/>
    <dgm:cxn modelId="{5CAA06F6-01B9-4819-8C7D-619BCAF53CE0}" type="presOf" srcId="{4B4464DD-B424-48DE-9B68-1D3D2D7A3213}" destId="{5C08E9A3-BFFF-435F-91D2-76C146B9B842}" srcOrd="0" destOrd="0" presId="urn:microsoft.com/office/officeart/2018/2/layout/IconVerticalSolidList"/>
    <dgm:cxn modelId="{67278FFA-C9B3-4FA3-8D07-1054DE5F0C33}" srcId="{4B4464DD-B424-48DE-9B68-1D3D2D7A3213}" destId="{CCB0BFA6-A753-4AC9-AF41-9AFF3F8E6423}" srcOrd="0" destOrd="0" parTransId="{0D05AB33-5389-42F1-A968-424F9E2ABF06}" sibTransId="{1E4DDCE6-2069-40D6-A657-BF12E00EF3B0}"/>
    <dgm:cxn modelId="{777287FB-1EA5-4562-890E-8B49FE57E5A6}" srcId="{4B4464DD-B424-48DE-9B68-1D3D2D7A3213}" destId="{35E28B40-2999-4C7C-B93C-F0FEC5EFA59A}" srcOrd="1" destOrd="0" parTransId="{FCCB7376-0116-4FBB-8FDD-CEC48626A729}" sibTransId="{B98721DE-4A71-4306-AC1D-A037AC3D687C}"/>
    <dgm:cxn modelId="{30E7D1FF-5576-44A2-9599-1CA2861725AD}" type="presOf" srcId="{A74AB79F-9834-4F45-82DE-A6A8D17AD2F7}" destId="{7E51147B-F3DF-41C1-B222-C18FC9022383}" srcOrd="0" destOrd="0" presId="urn:microsoft.com/office/officeart/2018/2/layout/IconVerticalSolidList"/>
    <dgm:cxn modelId="{A4084B80-12BE-4FEF-9B7E-A7D9070B9A80}" type="presParOf" srcId="{5C08E9A3-BFFF-435F-91D2-76C146B9B842}" destId="{8088FC93-4B35-45CA-A5E6-8F91BEF8809E}" srcOrd="0" destOrd="0" presId="urn:microsoft.com/office/officeart/2018/2/layout/IconVerticalSolidList"/>
    <dgm:cxn modelId="{04676D6A-EA2D-4CD7-8B80-0CD72C4C172D}" type="presParOf" srcId="{8088FC93-4B35-45CA-A5E6-8F91BEF8809E}" destId="{A210AEC4-DE22-4DF1-9749-C63EB552EC3C}" srcOrd="0" destOrd="0" presId="urn:microsoft.com/office/officeart/2018/2/layout/IconVerticalSolidList"/>
    <dgm:cxn modelId="{56433466-A9C5-492F-94E9-516ABAB303F6}" type="presParOf" srcId="{8088FC93-4B35-45CA-A5E6-8F91BEF8809E}" destId="{736385FE-894C-4A01-98EA-88CFF6B33351}" srcOrd="1" destOrd="0" presId="urn:microsoft.com/office/officeart/2018/2/layout/IconVerticalSolidList"/>
    <dgm:cxn modelId="{549E8730-B56C-4A70-BF27-C32955DA28C0}" type="presParOf" srcId="{8088FC93-4B35-45CA-A5E6-8F91BEF8809E}" destId="{C3CCFC46-FE50-40B2-889B-DB8D085880FA}" srcOrd="2" destOrd="0" presId="urn:microsoft.com/office/officeart/2018/2/layout/IconVerticalSolidList"/>
    <dgm:cxn modelId="{83109BF7-53AF-4129-B5AD-5ECB8E087A21}" type="presParOf" srcId="{8088FC93-4B35-45CA-A5E6-8F91BEF8809E}" destId="{F93FE3B7-9C04-40C2-9764-68B8E66921CD}" srcOrd="3" destOrd="0" presId="urn:microsoft.com/office/officeart/2018/2/layout/IconVerticalSolidList"/>
    <dgm:cxn modelId="{64CC48CA-A3A2-4AFF-8AEF-EE08046525F9}" type="presParOf" srcId="{5C08E9A3-BFFF-435F-91D2-76C146B9B842}" destId="{31685451-211C-409D-8742-A2C9A9B20BDB}" srcOrd="1" destOrd="0" presId="urn:microsoft.com/office/officeart/2018/2/layout/IconVerticalSolidList"/>
    <dgm:cxn modelId="{A30CB972-E4BA-465F-A507-03C84E0834C9}" type="presParOf" srcId="{5C08E9A3-BFFF-435F-91D2-76C146B9B842}" destId="{D66E322A-24E5-488D-857A-0721008B06A9}" srcOrd="2" destOrd="0" presId="urn:microsoft.com/office/officeart/2018/2/layout/IconVerticalSolidList"/>
    <dgm:cxn modelId="{8E8E717D-8ED2-4D6B-9CF7-FAA6FEF6C47C}" type="presParOf" srcId="{D66E322A-24E5-488D-857A-0721008B06A9}" destId="{12BB671B-832D-4867-8B4A-D46D5889F369}" srcOrd="0" destOrd="0" presId="urn:microsoft.com/office/officeart/2018/2/layout/IconVerticalSolidList"/>
    <dgm:cxn modelId="{D66E667C-39A3-4ACE-AE7F-900B3261A4C2}" type="presParOf" srcId="{D66E322A-24E5-488D-857A-0721008B06A9}" destId="{EE78B1A3-3F14-43A8-944F-EEECD8499C2B}" srcOrd="1" destOrd="0" presId="urn:microsoft.com/office/officeart/2018/2/layout/IconVerticalSolidList"/>
    <dgm:cxn modelId="{B7791934-A185-4F49-A65B-7A7907F0235B}" type="presParOf" srcId="{D66E322A-24E5-488D-857A-0721008B06A9}" destId="{9D1B6F43-5EEB-459C-938C-40597384B6E5}" srcOrd="2" destOrd="0" presId="urn:microsoft.com/office/officeart/2018/2/layout/IconVerticalSolidList"/>
    <dgm:cxn modelId="{5888935E-7FFC-4C44-AF1C-886FF252BC0D}" type="presParOf" srcId="{D66E322A-24E5-488D-857A-0721008B06A9}" destId="{E27E48EF-168C-45F7-B7EE-3D8AC6CEE6D2}" srcOrd="3" destOrd="0" presId="urn:microsoft.com/office/officeart/2018/2/layout/IconVerticalSolidList"/>
    <dgm:cxn modelId="{C8875962-BA18-46EB-A949-67DE1B5F4FEF}" type="presParOf" srcId="{D66E322A-24E5-488D-857A-0721008B06A9}" destId="{7D4C11B6-EEE1-44A8-AA4C-E414641EE2B5}" srcOrd="4" destOrd="0" presId="urn:microsoft.com/office/officeart/2018/2/layout/IconVerticalSolidList"/>
    <dgm:cxn modelId="{F7FD9958-6CAB-4BC3-856E-461DB6538D18}" type="presParOf" srcId="{5C08E9A3-BFFF-435F-91D2-76C146B9B842}" destId="{7A072C3E-317F-41AB-9BDA-C727EE145D14}" srcOrd="3" destOrd="0" presId="urn:microsoft.com/office/officeart/2018/2/layout/IconVerticalSolidList"/>
    <dgm:cxn modelId="{EA99B964-2D3B-4735-8D60-E2F4B971893E}" type="presParOf" srcId="{5C08E9A3-BFFF-435F-91D2-76C146B9B842}" destId="{198E3018-F35B-4408-9456-80328F414BA7}" srcOrd="4" destOrd="0" presId="urn:microsoft.com/office/officeart/2018/2/layout/IconVerticalSolidList"/>
    <dgm:cxn modelId="{6F48A4AE-D0E5-43ED-90B1-78D0BC775E79}" type="presParOf" srcId="{198E3018-F35B-4408-9456-80328F414BA7}" destId="{AA41E07C-CC6E-4ACC-B348-7B07221C52FA}" srcOrd="0" destOrd="0" presId="urn:microsoft.com/office/officeart/2018/2/layout/IconVerticalSolidList"/>
    <dgm:cxn modelId="{02050942-9940-487F-98B2-CF924E6A887A}" type="presParOf" srcId="{198E3018-F35B-4408-9456-80328F414BA7}" destId="{4D2F055D-D133-4101-847F-A390F9488CD1}" srcOrd="1" destOrd="0" presId="urn:microsoft.com/office/officeart/2018/2/layout/IconVerticalSolidList"/>
    <dgm:cxn modelId="{BEA198CD-0549-44EB-BA74-D513D4C5D1EA}" type="presParOf" srcId="{198E3018-F35B-4408-9456-80328F414BA7}" destId="{3E470737-588A-4AB6-96CA-65B1B3F0AE49}" srcOrd="2" destOrd="0" presId="urn:microsoft.com/office/officeart/2018/2/layout/IconVerticalSolidList"/>
    <dgm:cxn modelId="{98212E9A-818C-4E48-90FD-CE17A6A88E71}" type="presParOf" srcId="{198E3018-F35B-4408-9456-80328F414BA7}" destId="{7E51147B-F3DF-41C1-B222-C18FC9022383}" srcOrd="3" destOrd="0" presId="urn:microsoft.com/office/officeart/2018/2/layout/IconVerticalSolidList"/>
    <dgm:cxn modelId="{6D2BFF3A-493D-4F68-B775-9E65005FA571}" type="presParOf" srcId="{5C08E9A3-BFFF-435F-91D2-76C146B9B842}" destId="{F7223DBD-C541-48DC-BA18-8C0A88D82DFC}" srcOrd="5" destOrd="0" presId="urn:microsoft.com/office/officeart/2018/2/layout/IconVerticalSolidList"/>
    <dgm:cxn modelId="{9314076E-8EAB-42E3-8CD9-769AFB4C69E7}" type="presParOf" srcId="{5C08E9A3-BFFF-435F-91D2-76C146B9B842}" destId="{E2F41B1A-B963-414D-A944-8FEDFDE1C38C}" srcOrd="6" destOrd="0" presId="urn:microsoft.com/office/officeart/2018/2/layout/IconVerticalSolidList"/>
    <dgm:cxn modelId="{82C8BFD6-A827-45BE-AFDA-44321DABED02}" type="presParOf" srcId="{E2F41B1A-B963-414D-A944-8FEDFDE1C38C}" destId="{CE0B44DD-ABF0-4BDC-BC81-487D4A9EDF7D}" srcOrd="0" destOrd="0" presId="urn:microsoft.com/office/officeart/2018/2/layout/IconVerticalSolidList"/>
    <dgm:cxn modelId="{A19EA3C7-11F5-4C14-90D7-20BDA2268451}" type="presParOf" srcId="{E2F41B1A-B963-414D-A944-8FEDFDE1C38C}" destId="{DFE75CFD-076E-4855-A7E5-5A1CA28F7965}" srcOrd="1" destOrd="0" presId="urn:microsoft.com/office/officeart/2018/2/layout/IconVerticalSolidList"/>
    <dgm:cxn modelId="{2868C9D8-48D6-4480-A01B-3DE00E0CE0D6}" type="presParOf" srcId="{E2F41B1A-B963-414D-A944-8FEDFDE1C38C}" destId="{7DE14CCC-9358-49A4-8D65-A53DB79520B3}" srcOrd="2" destOrd="0" presId="urn:microsoft.com/office/officeart/2018/2/layout/IconVerticalSolidList"/>
    <dgm:cxn modelId="{F6A351D0-FBAE-4C05-8F29-059DD5C5482A}" type="presParOf" srcId="{E2F41B1A-B963-414D-A944-8FEDFDE1C38C}" destId="{2A46205C-9716-43C9-9A77-D68F755F477A}" srcOrd="3" destOrd="0" presId="urn:microsoft.com/office/officeart/2018/2/layout/IconVerticalSolidList"/>
    <dgm:cxn modelId="{8E43E896-32DE-4760-AE34-D293121E02CB}" type="presParOf" srcId="{5C08E9A3-BFFF-435F-91D2-76C146B9B842}" destId="{92C3208A-0707-4D33-B563-76E1AD092869}" srcOrd="7" destOrd="0" presId="urn:microsoft.com/office/officeart/2018/2/layout/IconVerticalSolidList"/>
    <dgm:cxn modelId="{A9E72EB8-DA28-4CC6-9D38-DE43F8796CA9}" type="presParOf" srcId="{5C08E9A3-BFFF-435F-91D2-76C146B9B842}" destId="{AFE90B79-469D-4C58-84AD-D6F18111C0D4}" srcOrd="8" destOrd="0" presId="urn:microsoft.com/office/officeart/2018/2/layout/IconVerticalSolidList"/>
    <dgm:cxn modelId="{F86C42F4-FC6A-4B47-BB6E-95FD6B827837}" type="presParOf" srcId="{AFE90B79-469D-4C58-84AD-D6F18111C0D4}" destId="{096313CC-41ED-43A1-BDE8-4CBFB78CEBE2}" srcOrd="0" destOrd="0" presId="urn:microsoft.com/office/officeart/2018/2/layout/IconVerticalSolidList"/>
    <dgm:cxn modelId="{FB747885-7D5A-449E-BB51-96E09E81AD6B}" type="presParOf" srcId="{AFE90B79-469D-4C58-84AD-D6F18111C0D4}" destId="{BB296017-C18D-45B8-9323-BB25940BE092}" srcOrd="1" destOrd="0" presId="urn:microsoft.com/office/officeart/2018/2/layout/IconVerticalSolidList"/>
    <dgm:cxn modelId="{5D2F8BD8-CFA1-4348-9D2D-BEB448AEBFE0}" type="presParOf" srcId="{AFE90B79-469D-4C58-84AD-D6F18111C0D4}" destId="{A440084B-DBAE-45E3-AD51-6178FD56559C}" srcOrd="2" destOrd="0" presId="urn:microsoft.com/office/officeart/2018/2/layout/IconVerticalSolidList"/>
    <dgm:cxn modelId="{58AE7BF8-3C7D-4948-AA9C-A19D59FA4B96}" type="presParOf" srcId="{AFE90B79-469D-4C58-84AD-D6F18111C0D4}" destId="{CD364496-9938-44BA-A6F3-C16F43CD5924}" srcOrd="3" destOrd="0" presId="urn:microsoft.com/office/officeart/2018/2/layout/IconVerticalSolidList"/>
    <dgm:cxn modelId="{B6B9EBB5-95BF-476E-B2BE-E7125B5F0257}" type="presParOf" srcId="{5C08E9A3-BFFF-435F-91D2-76C146B9B842}" destId="{87C364D1-DE05-4A13-88C9-CA1214BE6B1D}" srcOrd="9" destOrd="0" presId="urn:microsoft.com/office/officeart/2018/2/layout/IconVerticalSolidList"/>
    <dgm:cxn modelId="{1964ED4C-FA4D-4226-8D38-1DF85681DDE7}" type="presParOf" srcId="{5C08E9A3-BFFF-435F-91D2-76C146B9B842}" destId="{E50889DE-E097-41A6-9253-089DDB0A2B1A}" srcOrd="10" destOrd="0" presId="urn:microsoft.com/office/officeart/2018/2/layout/IconVerticalSolidList"/>
    <dgm:cxn modelId="{016DC07F-C99D-479B-93E4-319F22B68FC1}" type="presParOf" srcId="{E50889DE-E097-41A6-9253-089DDB0A2B1A}" destId="{227BCE33-F5BF-4B55-89DF-F82468F32E51}" srcOrd="0" destOrd="0" presId="urn:microsoft.com/office/officeart/2018/2/layout/IconVerticalSolidList"/>
    <dgm:cxn modelId="{2ACD4156-542C-44F1-BB0D-35EE74CDA902}" type="presParOf" srcId="{E50889DE-E097-41A6-9253-089DDB0A2B1A}" destId="{F14D0209-8B1D-4C89-B3A7-AE25DBFCA65A}" srcOrd="1" destOrd="0" presId="urn:microsoft.com/office/officeart/2018/2/layout/IconVerticalSolidList"/>
    <dgm:cxn modelId="{41C9ED1F-8705-44D3-8377-9FAAA3F5A311}" type="presParOf" srcId="{E50889DE-E097-41A6-9253-089DDB0A2B1A}" destId="{8BF477FB-61C3-405B-8576-32900E501C1B}" srcOrd="2" destOrd="0" presId="urn:microsoft.com/office/officeart/2018/2/layout/IconVerticalSolidList"/>
    <dgm:cxn modelId="{4C7C3B86-4E5C-41B2-ADFA-34692AB12D7C}" type="presParOf" srcId="{E50889DE-E097-41A6-9253-089DDB0A2B1A}" destId="{A041F311-6209-4B8A-8378-43F47C6DF78A}"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F82C8B9-5733-4696-89CD-B988E2914E4F}"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CFDA7A46-4DD8-4E73-9C2D-867A3D12F8CE}">
      <dgm:prSet/>
      <dgm:spPr>
        <a:solidFill>
          <a:srgbClr val="0F6A6B"/>
        </a:solidFill>
      </dgm:spPr>
      <dgm:t>
        <a:bodyPr/>
        <a:lstStyle/>
        <a:p>
          <a:r>
            <a:rPr lang="en-US"/>
            <a:t>Full Certification</a:t>
          </a:r>
        </a:p>
      </dgm:t>
    </dgm:pt>
    <dgm:pt modelId="{83A1F3D4-3B2A-44E7-B49A-F7C67B3761E3}" type="parTrans" cxnId="{F44BD001-DB65-4F78-AB8A-989CB10C8E7D}">
      <dgm:prSet/>
      <dgm:spPr/>
      <dgm:t>
        <a:bodyPr/>
        <a:lstStyle/>
        <a:p>
          <a:endParaRPr lang="en-US"/>
        </a:p>
      </dgm:t>
    </dgm:pt>
    <dgm:pt modelId="{C84AD6B5-061E-4E0E-B97A-761816ACCAD9}" type="sibTrans" cxnId="{F44BD001-DB65-4F78-AB8A-989CB10C8E7D}">
      <dgm:prSet/>
      <dgm:spPr/>
      <dgm:t>
        <a:bodyPr/>
        <a:lstStyle/>
        <a:p>
          <a:endParaRPr lang="en-US"/>
        </a:p>
      </dgm:t>
    </dgm:pt>
    <dgm:pt modelId="{339ABD8C-8A64-418E-B824-6373AD57A8F2}">
      <dgm:prSet/>
      <dgm:spPr/>
      <dgm:t>
        <a:bodyPr/>
        <a:lstStyle/>
        <a:p>
          <a:r>
            <a:rPr lang="en-US">
              <a:cs typeface="Calibri"/>
            </a:rPr>
            <a:t>Full Certification is granted for 3 years</a:t>
          </a:r>
          <a:endParaRPr lang="en-US"/>
        </a:p>
      </dgm:t>
    </dgm:pt>
    <dgm:pt modelId="{383A32C4-E690-4457-92C6-89A734CD3C79}" type="parTrans" cxnId="{E7B714E0-9D7A-4684-8110-3F9D86DE4B14}">
      <dgm:prSet/>
      <dgm:spPr/>
      <dgm:t>
        <a:bodyPr/>
        <a:lstStyle/>
        <a:p>
          <a:endParaRPr lang="en-US"/>
        </a:p>
      </dgm:t>
    </dgm:pt>
    <dgm:pt modelId="{DD5FDF0E-DF79-4169-8426-33F7923E77B3}" type="sibTrans" cxnId="{E7B714E0-9D7A-4684-8110-3F9D86DE4B14}">
      <dgm:prSet/>
      <dgm:spPr/>
      <dgm:t>
        <a:bodyPr/>
        <a:lstStyle/>
        <a:p>
          <a:endParaRPr lang="en-US"/>
        </a:p>
      </dgm:t>
    </dgm:pt>
    <dgm:pt modelId="{A2C83228-B6F6-4D38-A87E-A2122FC8CA91}">
      <dgm:prSet/>
      <dgm:spPr/>
      <dgm:t>
        <a:bodyPr/>
        <a:lstStyle/>
        <a:p>
          <a:r>
            <a:rPr lang="en-US">
              <a:solidFill>
                <a:srgbClr val="000000"/>
              </a:solidFill>
              <a:cs typeface="Calibri"/>
            </a:rPr>
            <a:t>Initial certification will be due by September 30, 2023 and then every 3 years afterwards.</a:t>
          </a:r>
          <a:endParaRPr lang="en-US">
            <a:cs typeface="Calibri"/>
          </a:endParaRPr>
        </a:p>
      </dgm:t>
    </dgm:pt>
    <dgm:pt modelId="{91A8D215-1FBA-47D4-ACF6-36E4FC9ADC94}" type="parTrans" cxnId="{1D820559-1CFB-403C-90D6-B0C044955105}">
      <dgm:prSet/>
      <dgm:spPr/>
      <dgm:t>
        <a:bodyPr/>
        <a:lstStyle/>
        <a:p>
          <a:endParaRPr lang="en-US"/>
        </a:p>
      </dgm:t>
    </dgm:pt>
    <dgm:pt modelId="{ED39F03C-9BAD-4392-B1F8-B4DCEFBF3A5D}" type="sibTrans" cxnId="{1D820559-1CFB-403C-90D6-B0C044955105}">
      <dgm:prSet/>
      <dgm:spPr/>
      <dgm:t>
        <a:bodyPr/>
        <a:lstStyle/>
        <a:p>
          <a:endParaRPr lang="en-US"/>
        </a:p>
      </dgm:t>
    </dgm:pt>
    <dgm:pt modelId="{6A1EF237-AC53-4A34-8B34-BF81C2D245D3}" type="pres">
      <dgm:prSet presAssocID="{3F82C8B9-5733-4696-89CD-B988E2914E4F}" presName="linear" presStyleCnt="0">
        <dgm:presLayoutVars>
          <dgm:animLvl val="lvl"/>
          <dgm:resizeHandles val="exact"/>
        </dgm:presLayoutVars>
      </dgm:prSet>
      <dgm:spPr/>
    </dgm:pt>
    <dgm:pt modelId="{C08B6615-CDF0-4BFB-81D0-EBBAD0A20807}" type="pres">
      <dgm:prSet presAssocID="{CFDA7A46-4DD8-4E73-9C2D-867A3D12F8CE}" presName="parentText" presStyleLbl="node1" presStyleIdx="0" presStyleCnt="1">
        <dgm:presLayoutVars>
          <dgm:chMax val="0"/>
          <dgm:bulletEnabled val="1"/>
        </dgm:presLayoutVars>
      </dgm:prSet>
      <dgm:spPr/>
    </dgm:pt>
    <dgm:pt modelId="{B74B2B19-6F38-4693-A0A5-35BE51C94233}" type="pres">
      <dgm:prSet presAssocID="{CFDA7A46-4DD8-4E73-9C2D-867A3D12F8CE}" presName="childText" presStyleLbl="revTx" presStyleIdx="0" presStyleCnt="1">
        <dgm:presLayoutVars>
          <dgm:bulletEnabled val="1"/>
        </dgm:presLayoutVars>
      </dgm:prSet>
      <dgm:spPr/>
    </dgm:pt>
  </dgm:ptLst>
  <dgm:cxnLst>
    <dgm:cxn modelId="{F44BD001-DB65-4F78-AB8A-989CB10C8E7D}" srcId="{3F82C8B9-5733-4696-89CD-B988E2914E4F}" destId="{CFDA7A46-4DD8-4E73-9C2D-867A3D12F8CE}" srcOrd="0" destOrd="0" parTransId="{83A1F3D4-3B2A-44E7-B49A-F7C67B3761E3}" sibTransId="{C84AD6B5-061E-4E0E-B97A-761816ACCAD9}"/>
    <dgm:cxn modelId="{3CDF5B34-A322-4D04-B407-76A5451A03CF}" type="presOf" srcId="{3F82C8B9-5733-4696-89CD-B988E2914E4F}" destId="{6A1EF237-AC53-4A34-8B34-BF81C2D245D3}" srcOrd="0" destOrd="0" presId="urn:microsoft.com/office/officeart/2005/8/layout/vList2"/>
    <dgm:cxn modelId="{9BF11642-8C0E-4372-BEF4-BDD8A6B94AA0}" type="presOf" srcId="{339ABD8C-8A64-418E-B824-6373AD57A8F2}" destId="{B74B2B19-6F38-4693-A0A5-35BE51C94233}" srcOrd="0" destOrd="0" presId="urn:microsoft.com/office/officeart/2005/8/layout/vList2"/>
    <dgm:cxn modelId="{1D820559-1CFB-403C-90D6-B0C044955105}" srcId="{339ABD8C-8A64-418E-B824-6373AD57A8F2}" destId="{A2C83228-B6F6-4D38-A87E-A2122FC8CA91}" srcOrd="0" destOrd="0" parTransId="{91A8D215-1FBA-47D4-ACF6-36E4FC9ADC94}" sibTransId="{ED39F03C-9BAD-4392-B1F8-B4DCEFBF3A5D}"/>
    <dgm:cxn modelId="{59C4009C-DA85-4A47-9099-339EB346798E}" type="presOf" srcId="{A2C83228-B6F6-4D38-A87E-A2122FC8CA91}" destId="{B74B2B19-6F38-4693-A0A5-35BE51C94233}" srcOrd="0" destOrd="1" presId="urn:microsoft.com/office/officeart/2005/8/layout/vList2"/>
    <dgm:cxn modelId="{958BDBCD-2187-4203-B545-3257C1C7B82A}" type="presOf" srcId="{CFDA7A46-4DD8-4E73-9C2D-867A3D12F8CE}" destId="{C08B6615-CDF0-4BFB-81D0-EBBAD0A20807}" srcOrd="0" destOrd="0" presId="urn:microsoft.com/office/officeart/2005/8/layout/vList2"/>
    <dgm:cxn modelId="{E7B714E0-9D7A-4684-8110-3F9D86DE4B14}" srcId="{CFDA7A46-4DD8-4E73-9C2D-867A3D12F8CE}" destId="{339ABD8C-8A64-418E-B824-6373AD57A8F2}" srcOrd="0" destOrd="0" parTransId="{383A32C4-E690-4457-92C6-89A734CD3C79}" sibTransId="{DD5FDF0E-DF79-4169-8426-33F7923E77B3}"/>
    <dgm:cxn modelId="{FEB36B1C-FA76-434F-B038-2487C348E969}" type="presParOf" srcId="{6A1EF237-AC53-4A34-8B34-BF81C2D245D3}" destId="{C08B6615-CDF0-4BFB-81D0-EBBAD0A20807}" srcOrd="0" destOrd="0" presId="urn:microsoft.com/office/officeart/2005/8/layout/vList2"/>
    <dgm:cxn modelId="{6896D717-2FF6-4650-94F4-49FF2E029958}" type="presParOf" srcId="{6A1EF237-AC53-4A34-8B34-BF81C2D245D3}" destId="{B74B2B19-6F38-4693-A0A5-35BE51C94233}"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F82C8B9-5733-4696-89CD-B988E2914E4F}"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CFDA7A46-4DD8-4E73-9C2D-867A3D12F8CE}">
      <dgm:prSet/>
      <dgm:spPr>
        <a:solidFill>
          <a:schemeClr val="accent3"/>
        </a:solidFill>
      </dgm:spPr>
      <dgm:t>
        <a:bodyPr/>
        <a:lstStyle/>
        <a:p>
          <a:r>
            <a:rPr lang="en-US"/>
            <a:t>Provisional Certification</a:t>
          </a:r>
        </a:p>
      </dgm:t>
    </dgm:pt>
    <dgm:pt modelId="{83A1F3D4-3B2A-44E7-B49A-F7C67B3761E3}" type="parTrans" cxnId="{F44BD001-DB65-4F78-AB8A-989CB10C8E7D}">
      <dgm:prSet/>
      <dgm:spPr/>
      <dgm:t>
        <a:bodyPr/>
        <a:lstStyle/>
        <a:p>
          <a:endParaRPr lang="en-US"/>
        </a:p>
      </dgm:t>
    </dgm:pt>
    <dgm:pt modelId="{C84AD6B5-061E-4E0E-B97A-761816ACCAD9}" type="sibTrans" cxnId="{F44BD001-DB65-4F78-AB8A-989CB10C8E7D}">
      <dgm:prSet/>
      <dgm:spPr/>
      <dgm:t>
        <a:bodyPr/>
        <a:lstStyle/>
        <a:p>
          <a:endParaRPr lang="en-US"/>
        </a:p>
      </dgm:t>
    </dgm:pt>
    <dgm:pt modelId="{339ABD8C-8A64-418E-B824-6373AD57A8F2}">
      <dgm:prSet/>
      <dgm:spPr/>
      <dgm:t>
        <a:bodyPr/>
        <a:lstStyle/>
        <a:p>
          <a:r>
            <a:rPr lang="en-US"/>
            <a:t>Not to exceed 1 year</a:t>
          </a:r>
        </a:p>
      </dgm:t>
    </dgm:pt>
    <dgm:pt modelId="{383A32C4-E690-4457-92C6-89A734CD3C79}" type="parTrans" cxnId="{E7B714E0-9D7A-4684-8110-3F9D86DE4B14}">
      <dgm:prSet/>
      <dgm:spPr/>
      <dgm:t>
        <a:bodyPr/>
        <a:lstStyle/>
        <a:p>
          <a:endParaRPr lang="en-US"/>
        </a:p>
      </dgm:t>
    </dgm:pt>
    <dgm:pt modelId="{DD5FDF0E-DF79-4169-8426-33F7923E77B3}" type="sibTrans" cxnId="{E7B714E0-9D7A-4684-8110-3F9D86DE4B14}">
      <dgm:prSet/>
      <dgm:spPr/>
      <dgm:t>
        <a:bodyPr/>
        <a:lstStyle/>
        <a:p>
          <a:endParaRPr lang="en-US"/>
        </a:p>
      </dgm:t>
    </dgm:pt>
    <dgm:pt modelId="{BF9415C5-7B59-452B-8286-17527174F0A2}">
      <dgm:prSet/>
      <dgm:spPr/>
      <dgm:t>
        <a:bodyPr/>
        <a:lstStyle/>
        <a:p>
          <a:r>
            <a:rPr lang="en-US"/>
            <a:t>Must be re-evaluated within 6 months of initial review</a:t>
          </a:r>
        </a:p>
      </dgm:t>
    </dgm:pt>
    <dgm:pt modelId="{2C0509FD-F234-49CE-9781-67F9B11D00EF}" type="parTrans" cxnId="{07A02482-43DD-44BF-9145-B90C4C1F2E8B}">
      <dgm:prSet/>
      <dgm:spPr/>
      <dgm:t>
        <a:bodyPr/>
        <a:lstStyle/>
        <a:p>
          <a:endParaRPr lang="en-US"/>
        </a:p>
      </dgm:t>
    </dgm:pt>
    <dgm:pt modelId="{FA9CEAA0-F531-4BFC-ABCA-76868F162138}" type="sibTrans" cxnId="{07A02482-43DD-44BF-9145-B90C4C1F2E8B}">
      <dgm:prSet/>
      <dgm:spPr/>
      <dgm:t>
        <a:bodyPr/>
        <a:lstStyle/>
        <a:p>
          <a:endParaRPr lang="en-US"/>
        </a:p>
      </dgm:t>
    </dgm:pt>
    <dgm:pt modelId="{C249E651-E24D-407E-896C-BB44141B7D77}">
      <dgm:prSet/>
      <dgm:spPr/>
      <dgm:t>
        <a:bodyPr/>
        <a:lstStyle/>
        <a:p>
          <a:r>
            <a:rPr lang="en-US"/>
            <a:t>At 6-month review, a decision can be made to remain provisionally certified for up to 6 months, grant full certification, or de-certify.</a:t>
          </a:r>
        </a:p>
      </dgm:t>
    </dgm:pt>
    <dgm:pt modelId="{B62958C5-A981-4897-B58A-9D5E2FA460DC}" type="parTrans" cxnId="{83F61C0C-D3EC-4395-939D-ADADCE954377}">
      <dgm:prSet/>
      <dgm:spPr/>
      <dgm:t>
        <a:bodyPr/>
        <a:lstStyle/>
        <a:p>
          <a:endParaRPr lang="en-US"/>
        </a:p>
      </dgm:t>
    </dgm:pt>
    <dgm:pt modelId="{3DD2BF09-7088-4599-B513-138171B2835A}" type="sibTrans" cxnId="{83F61C0C-D3EC-4395-939D-ADADCE954377}">
      <dgm:prSet/>
      <dgm:spPr/>
      <dgm:t>
        <a:bodyPr/>
        <a:lstStyle/>
        <a:p>
          <a:endParaRPr lang="en-US"/>
        </a:p>
      </dgm:t>
    </dgm:pt>
    <dgm:pt modelId="{8CFE1647-5EEB-4B8A-BAE0-DE924BBB4009}">
      <dgm:prSet/>
      <dgm:spPr/>
      <dgm:t>
        <a:bodyPr/>
        <a:lstStyle/>
        <a:p>
          <a:r>
            <a:rPr lang="en-US"/>
            <a:t>The local area is encouraged to re-evaluate a provisionally certified center as soon as the issues identified by the review team have been resolved.</a:t>
          </a:r>
        </a:p>
      </dgm:t>
    </dgm:pt>
    <dgm:pt modelId="{590331FC-978A-4376-A0BD-0EB567A631E7}" type="parTrans" cxnId="{B3DF5235-8573-4B96-B2E9-A2761A38D180}">
      <dgm:prSet/>
      <dgm:spPr/>
      <dgm:t>
        <a:bodyPr/>
        <a:lstStyle/>
        <a:p>
          <a:endParaRPr lang="en-US"/>
        </a:p>
      </dgm:t>
    </dgm:pt>
    <dgm:pt modelId="{E52BB44E-79FB-4645-A7C8-58FC0F38E116}" type="sibTrans" cxnId="{B3DF5235-8573-4B96-B2E9-A2761A38D180}">
      <dgm:prSet/>
      <dgm:spPr/>
      <dgm:t>
        <a:bodyPr/>
        <a:lstStyle/>
        <a:p>
          <a:endParaRPr lang="en-US"/>
        </a:p>
      </dgm:t>
    </dgm:pt>
    <dgm:pt modelId="{6A1EF237-AC53-4A34-8B34-BF81C2D245D3}" type="pres">
      <dgm:prSet presAssocID="{3F82C8B9-5733-4696-89CD-B988E2914E4F}" presName="linear" presStyleCnt="0">
        <dgm:presLayoutVars>
          <dgm:animLvl val="lvl"/>
          <dgm:resizeHandles val="exact"/>
        </dgm:presLayoutVars>
      </dgm:prSet>
      <dgm:spPr/>
    </dgm:pt>
    <dgm:pt modelId="{C08B6615-CDF0-4BFB-81D0-EBBAD0A20807}" type="pres">
      <dgm:prSet presAssocID="{CFDA7A46-4DD8-4E73-9C2D-867A3D12F8CE}" presName="parentText" presStyleLbl="node1" presStyleIdx="0" presStyleCnt="1">
        <dgm:presLayoutVars>
          <dgm:chMax val="0"/>
          <dgm:bulletEnabled val="1"/>
        </dgm:presLayoutVars>
      </dgm:prSet>
      <dgm:spPr/>
    </dgm:pt>
    <dgm:pt modelId="{B74B2B19-6F38-4693-A0A5-35BE51C94233}" type="pres">
      <dgm:prSet presAssocID="{CFDA7A46-4DD8-4E73-9C2D-867A3D12F8CE}" presName="childText" presStyleLbl="revTx" presStyleIdx="0" presStyleCnt="1">
        <dgm:presLayoutVars>
          <dgm:bulletEnabled val="1"/>
        </dgm:presLayoutVars>
      </dgm:prSet>
      <dgm:spPr/>
    </dgm:pt>
  </dgm:ptLst>
  <dgm:cxnLst>
    <dgm:cxn modelId="{F44BD001-DB65-4F78-AB8A-989CB10C8E7D}" srcId="{3F82C8B9-5733-4696-89CD-B988E2914E4F}" destId="{CFDA7A46-4DD8-4E73-9C2D-867A3D12F8CE}" srcOrd="0" destOrd="0" parTransId="{83A1F3D4-3B2A-44E7-B49A-F7C67B3761E3}" sibTransId="{C84AD6B5-061E-4E0E-B97A-761816ACCAD9}"/>
    <dgm:cxn modelId="{83F61C0C-D3EC-4395-939D-ADADCE954377}" srcId="{BF9415C5-7B59-452B-8286-17527174F0A2}" destId="{C249E651-E24D-407E-896C-BB44141B7D77}" srcOrd="0" destOrd="0" parTransId="{B62958C5-A981-4897-B58A-9D5E2FA460DC}" sibTransId="{3DD2BF09-7088-4599-B513-138171B2835A}"/>
    <dgm:cxn modelId="{7F1ABC33-4373-4374-970B-90EC013F68F8}" type="presOf" srcId="{C249E651-E24D-407E-896C-BB44141B7D77}" destId="{B74B2B19-6F38-4693-A0A5-35BE51C94233}" srcOrd="0" destOrd="2" presId="urn:microsoft.com/office/officeart/2005/8/layout/vList2"/>
    <dgm:cxn modelId="{3CDF5B34-A322-4D04-B407-76A5451A03CF}" type="presOf" srcId="{3F82C8B9-5733-4696-89CD-B988E2914E4F}" destId="{6A1EF237-AC53-4A34-8B34-BF81C2D245D3}" srcOrd="0" destOrd="0" presId="urn:microsoft.com/office/officeart/2005/8/layout/vList2"/>
    <dgm:cxn modelId="{B3DF5235-8573-4B96-B2E9-A2761A38D180}" srcId="{CFDA7A46-4DD8-4E73-9C2D-867A3D12F8CE}" destId="{8CFE1647-5EEB-4B8A-BAE0-DE924BBB4009}" srcOrd="2" destOrd="0" parTransId="{590331FC-978A-4376-A0BD-0EB567A631E7}" sibTransId="{E52BB44E-79FB-4645-A7C8-58FC0F38E116}"/>
    <dgm:cxn modelId="{9BF11642-8C0E-4372-BEF4-BDD8A6B94AA0}" type="presOf" srcId="{339ABD8C-8A64-418E-B824-6373AD57A8F2}" destId="{B74B2B19-6F38-4693-A0A5-35BE51C94233}" srcOrd="0" destOrd="0" presId="urn:microsoft.com/office/officeart/2005/8/layout/vList2"/>
    <dgm:cxn modelId="{EE994865-1346-4444-849B-543496158A7D}" type="presOf" srcId="{BF9415C5-7B59-452B-8286-17527174F0A2}" destId="{B74B2B19-6F38-4693-A0A5-35BE51C94233}" srcOrd="0" destOrd="1" presId="urn:microsoft.com/office/officeart/2005/8/layout/vList2"/>
    <dgm:cxn modelId="{07A02482-43DD-44BF-9145-B90C4C1F2E8B}" srcId="{CFDA7A46-4DD8-4E73-9C2D-867A3D12F8CE}" destId="{BF9415C5-7B59-452B-8286-17527174F0A2}" srcOrd="1" destOrd="0" parTransId="{2C0509FD-F234-49CE-9781-67F9B11D00EF}" sibTransId="{FA9CEAA0-F531-4BFC-ABCA-76868F162138}"/>
    <dgm:cxn modelId="{F0D4029E-CD32-4F17-8605-0219381D93A5}" type="presOf" srcId="{8CFE1647-5EEB-4B8A-BAE0-DE924BBB4009}" destId="{B74B2B19-6F38-4693-A0A5-35BE51C94233}" srcOrd="0" destOrd="3" presId="urn:microsoft.com/office/officeart/2005/8/layout/vList2"/>
    <dgm:cxn modelId="{958BDBCD-2187-4203-B545-3257C1C7B82A}" type="presOf" srcId="{CFDA7A46-4DD8-4E73-9C2D-867A3D12F8CE}" destId="{C08B6615-CDF0-4BFB-81D0-EBBAD0A20807}" srcOrd="0" destOrd="0" presId="urn:microsoft.com/office/officeart/2005/8/layout/vList2"/>
    <dgm:cxn modelId="{E7B714E0-9D7A-4684-8110-3F9D86DE4B14}" srcId="{CFDA7A46-4DD8-4E73-9C2D-867A3D12F8CE}" destId="{339ABD8C-8A64-418E-B824-6373AD57A8F2}" srcOrd="0" destOrd="0" parTransId="{383A32C4-E690-4457-92C6-89A734CD3C79}" sibTransId="{DD5FDF0E-DF79-4169-8426-33F7923E77B3}"/>
    <dgm:cxn modelId="{FEB36B1C-FA76-434F-B038-2487C348E969}" type="presParOf" srcId="{6A1EF237-AC53-4A34-8B34-BF81C2D245D3}" destId="{C08B6615-CDF0-4BFB-81D0-EBBAD0A20807}" srcOrd="0" destOrd="0" presId="urn:microsoft.com/office/officeart/2005/8/layout/vList2"/>
    <dgm:cxn modelId="{6896D717-2FF6-4650-94F4-49FF2E029958}" type="presParOf" srcId="{6A1EF237-AC53-4A34-8B34-BF81C2D245D3}" destId="{B74B2B19-6F38-4693-A0A5-35BE51C94233}"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F82C8B9-5733-4696-89CD-B988E2914E4F}"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CFDA7A46-4DD8-4E73-9C2D-867A3D12F8CE}">
      <dgm:prSet/>
      <dgm:spPr>
        <a:solidFill>
          <a:schemeClr val="accent4"/>
        </a:solidFill>
      </dgm:spPr>
      <dgm:t>
        <a:bodyPr/>
        <a:lstStyle/>
        <a:p>
          <a:r>
            <a:rPr lang="en-US"/>
            <a:t>Not Certified / Decertified</a:t>
          </a:r>
        </a:p>
      </dgm:t>
    </dgm:pt>
    <dgm:pt modelId="{83A1F3D4-3B2A-44E7-B49A-F7C67B3761E3}" type="parTrans" cxnId="{F44BD001-DB65-4F78-AB8A-989CB10C8E7D}">
      <dgm:prSet/>
      <dgm:spPr/>
      <dgm:t>
        <a:bodyPr/>
        <a:lstStyle/>
        <a:p>
          <a:endParaRPr lang="en-US"/>
        </a:p>
      </dgm:t>
    </dgm:pt>
    <dgm:pt modelId="{C84AD6B5-061E-4E0E-B97A-761816ACCAD9}" type="sibTrans" cxnId="{F44BD001-DB65-4F78-AB8A-989CB10C8E7D}">
      <dgm:prSet/>
      <dgm:spPr/>
      <dgm:t>
        <a:bodyPr/>
        <a:lstStyle/>
        <a:p>
          <a:endParaRPr lang="en-US"/>
        </a:p>
      </dgm:t>
    </dgm:pt>
    <dgm:pt modelId="{339ABD8C-8A64-418E-B824-6373AD57A8F2}">
      <dgm:prSet/>
      <dgm:spPr/>
      <dgm:t>
        <a:bodyPr/>
        <a:lstStyle/>
        <a:p>
          <a:r>
            <a:rPr lang="en-US">
              <a:cs typeface="Calibri"/>
            </a:rPr>
            <a:t>A 3-month corrective action plan to either achieve provisional certification or to close/transition service to another center must be submitted to SWDB.</a:t>
          </a:r>
          <a:endParaRPr lang="en-US"/>
        </a:p>
      </dgm:t>
    </dgm:pt>
    <dgm:pt modelId="{383A32C4-E690-4457-92C6-89A734CD3C79}" type="parTrans" cxnId="{E7B714E0-9D7A-4684-8110-3F9D86DE4B14}">
      <dgm:prSet/>
      <dgm:spPr/>
      <dgm:t>
        <a:bodyPr/>
        <a:lstStyle/>
        <a:p>
          <a:endParaRPr lang="en-US"/>
        </a:p>
      </dgm:t>
    </dgm:pt>
    <dgm:pt modelId="{DD5FDF0E-DF79-4169-8426-33F7923E77B3}" type="sibTrans" cxnId="{E7B714E0-9D7A-4684-8110-3F9D86DE4B14}">
      <dgm:prSet/>
      <dgm:spPr/>
      <dgm:t>
        <a:bodyPr/>
        <a:lstStyle/>
        <a:p>
          <a:endParaRPr lang="en-US"/>
        </a:p>
      </dgm:t>
    </dgm:pt>
    <dgm:pt modelId="{121F744F-5C39-4CC5-96E7-E97F60C4340C}">
      <dgm:prSet/>
      <dgm:spPr/>
      <dgm:t>
        <a:bodyPr/>
        <a:lstStyle/>
        <a:p>
          <a:r>
            <a:rPr lang="en-US">
              <a:cs typeface="Calibri"/>
            </a:rPr>
            <a:t>Center must achieve </a:t>
          </a:r>
          <a:r>
            <a:rPr lang="en-US" u="sng">
              <a:cs typeface="Calibri"/>
            </a:rPr>
            <a:t>full</a:t>
          </a:r>
          <a:r>
            <a:rPr lang="en-US">
              <a:cs typeface="Calibri"/>
            </a:rPr>
            <a:t> certification within 6 months of being not certified/de-certified</a:t>
          </a:r>
        </a:p>
      </dgm:t>
    </dgm:pt>
    <dgm:pt modelId="{BEAE9C4B-52A2-4B08-A69B-8DB837897F66}" type="parTrans" cxnId="{F510768B-1BB3-46AC-AEBC-33AA74710C08}">
      <dgm:prSet/>
      <dgm:spPr/>
      <dgm:t>
        <a:bodyPr/>
        <a:lstStyle/>
        <a:p>
          <a:endParaRPr lang="en-US"/>
        </a:p>
      </dgm:t>
    </dgm:pt>
    <dgm:pt modelId="{2AC0FE2E-28F9-41F1-82C4-1D7B870AA349}" type="sibTrans" cxnId="{F510768B-1BB3-46AC-AEBC-33AA74710C08}">
      <dgm:prSet/>
      <dgm:spPr/>
      <dgm:t>
        <a:bodyPr/>
        <a:lstStyle/>
        <a:p>
          <a:endParaRPr lang="en-US"/>
        </a:p>
      </dgm:t>
    </dgm:pt>
    <dgm:pt modelId="{AA4641F1-9406-4921-83A6-CAAEA96F4409}">
      <dgm:prSet/>
      <dgm:spPr/>
      <dgm:t>
        <a:bodyPr/>
        <a:lstStyle/>
        <a:p>
          <a:r>
            <a:rPr lang="en-US">
              <a:cs typeface="Calibri"/>
            </a:rPr>
            <a:t>State core partners will be available to consult on corrective action and provide technical assistance throughout 6-month period.</a:t>
          </a:r>
        </a:p>
      </dgm:t>
    </dgm:pt>
    <dgm:pt modelId="{E88AA071-6FBC-4658-BB54-B06D141B0017}" type="parTrans" cxnId="{287861F9-E720-49B6-9866-C065396354A6}">
      <dgm:prSet/>
      <dgm:spPr/>
      <dgm:t>
        <a:bodyPr/>
        <a:lstStyle/>
        <a:p>
          <a:endParaRPr lang="en-US"/>
        </a:p>
      </dgm:t>
    </dgm:pt>
    <dgm:pt modelId="{3324E60F-60CB-4D7E-B9B5-AE5894030AB2}" type="sibTrans" cxnId="{287861F9-E720-49B6-9866-C065396354A6}">
      <dgm:prSet/>
      <dgm:spPr/>
      <dgm:t>
        <a:bodyPr/>
        <a:lstStyle/>
        <a:p>
          <a:endParaRPr lang="en-US"/>
        </a:p>
      </dgm:t>
    </dgm:pt>
    <dgm:pt modelId="{6A1EF237-AC53-4A34-8B34-BF81C2D245D3}" type="pres">
      <dgm:prSet presAssocID="{3F82C8B9-5733-4696-89CD-B988E2914E4F}" presName="linear" presStyleCnt="0">
        <dgm:presLayoutVars>
          <dgm:animLvl val="lvl"/>
          <dgm:resizeHandles val="exact"/>
        </dgm:presLayoutVars>
      </dgm:prSet>
      <dgm:spPr/>
    </dgm:pt>
    <dgm:pt modelId="{C08B6615-CDF0-4BFB-81D0-EBBAD0A20807}" type="pres">
      <dgm:prSet presAssocID="{CFDA7A46-4DD8-4E73-9C2D-867A3D12F8CE}" presName="parentText" presStyleLbl="node1" presStyleIdx="0" presStyleCnt="1">
        <dgm:presLayoutVars>
          <dgm:chMax val="0"/>
          <dgm:bulletEnabled val="1"/>
        </dgm:presLayoutVars>
      </dgm:prSet>
      <dgm:spPr/>
    </dgm:pt>
    <dgm:pt modelId="{B74B2B19-6F38-4693-A0A5-35BE51C94233}" type="pres">
      <dgm:prSet presAssocID="{CFDA7A46-4DD8-4E73-9C2D-867A3D12F8CE}" presName="childText" presStyleLbl="revTx" presStyleIdx="0" presStyleCnt="1">
        <dgm:presLayoutVars>
          <dgm:bulletEnabled val="1"/>
        </dgm:presLayoutVars>
      </dgm:prSet>
      <dgm:spPr/>
    </dgm:pt>
  </dgm:ptLst>
  <dgm:cxnLst>
    <dgm:cxn modelId="{F44BD001-DB65-4F78-AB8A-989CB10C8E7D}" srcId="{3F82C8B9-5733-4696-89CD-B988E2914E4F}" destId="{CFDA7A46-4DD8-4E73-9C2D-867A3D12F8CE}" srcOrd="0" destOrd="0" parTransId="{83A1F3D4-3B2A-44E7-B49A-F7C67B3761E3}" sibTransId="{C84AD6B5-061E-4E0E-B97A-761816ACCAD9}"/>
    <dgm:cxn modelId="{3CDF5B34-A322-4D04-B407-76A5451A03CF}" type="presOf" srcId="{3F82C8B9-5733-4696-89CD-B988E2914E4F}" destId="{6A1EF237-AC53-4A34-8B34-BF81C2D245D3}" srcOrd="0" destOrd="0" presId="urn:microsoft.com/office/officeart/2005/8/layout/vList2"/>
    <dgm:cxn modelId="{9BF11642-8C0E-4372-BEF4-BDD8A6B94AA0}" type="presOf" srcId="{339ABD8C-8A64-418E-B824-6373AD57A8F2}" destId="{B74B2B19-6F38-4693-A0A5-35BE51C94233}" srcOrd="0" destOrd="0" presId="urn:microsoft.com/office/officeart/2005/8/layout/vList2"/>
    <dgm:cxn modelId="{F510768B-1BB3-46AC-AEBC-33AA74710C08}" srcId="{CFDA7A46-4DD8-4E73-9C2D-867A3D12F8CE}" destId="{121F744F-5C39-4CC5-96E7-E97F60C4340C}" srcOrd="1" destOrd="0" parTransId="{BEAE9C4B-52A2-4B08-A69B-8DB837897F66}" sibTransId="{2AC0FE2E-28F9-41F1-82C4-1D7B870AA349}"/>
    <dgm:cxn modelId="{E9768AC3-A701-48B3-9F2D-7D8A38080A1C}" type="presOf" srcId="{AA4641F1-9406-4921-83A6-CAAEA96F4409}" destId="{B74B2B19-6F38-4693-A0A5-35BE51C94233}" srcOrd="0" destOrd="2" presId="urn:microsoft.com/office/officeart/2005/8/layout/vList2"/>
    <dgm:cxn modelId="{958BDBCD-2187-4203-B545-3257C1C7B82A}" type="presOf" srcId="{CFDA7A46-4DD8-4E73-9C2D-867A3D12F8CE}" destId="{C08B6615-CDF0-4BFB-81D0-EBBAD0A20807}" srcOrd="0" destOrd="0" presId="urn:microsoft.com/office/officeart/2005/8/layout/vList2"/>
    <dgm:cxn modelId="{C60665D4-13BF-4D02-BD15-35B9D942C059}" type="presOf" srcId="{121F744F-5C39-4CC5-96E7-E97F60C4340C}" destId="{B74B2B19-6F38-4693-A0A5-35BE51C94233}" srcOrd="0" destOrd="1" presId="urn:microsoft.com/office/officeart/2005/8/layout/vList2"/>
    <dgm:cxn modelId="{E7B714E0-9D7A-4684-8110-3F9D86DE4B14}" srcId="{CFDA7A46-4DD8-4E73-9C2D-867A3D12F8CE}" destId="{339ABD8C-8A64-418E-B824-6373AD57A8F2}" srcOrd="0" destOrd="0" parTransId="{383A32C4-E690-4457-92C6-89A734CD3C79}" sibTransId="{DD5FDF0E-DF79-4169-8426-33F7923E77B3}"/>
    <dgm:cxn modelId="{287861F9-E720-49B6-9866-C065396354A6}" srcId="{CFDA7A46-4DD8-4E73-9C2D-867A3D12F8CE}" destId="{AA4641F1-9406-4921-83A6-CAAEA96F4409}" srcOrd="2" destOrd="0" parTransId="{E88AA071-6FBC-4658-BB54-B06D141B0017}" sibTransId="{3324E60F-60CB-4D7E-B9B5-AE5894030AB2}"/>
    <dgm:cxn modelId="{FEB36B1C-FA76-434F-B038-2487C348E969}" type="presParOf" srcId="{6A1EF237-AC53-4A34-8B34-BF81C2D245D3}" destId="{C08B6615-CDF0-4BFB-81D0-EBBAD0A20807}" srcOrd="0" destOrd="0" presId="urn:microsoft.com/office/officeart/2005/8/layout/vList2"/>
    <dgm:cxn modelId="{6896D717-2FF6-4650-94F4-49FF2E029958}" type="presParOf" srcId="{6A1EF237-AC53-4A34-8B34-BF81C2D245D3}" destId="{B74B2B19-6F38-4693-A0A5-35BE51C94233}"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5C9C4FD-DF39-473A-9B96-6B341D0AE98A}" type="doc">
      <dgm:prSet loTypeId="urn:microsoft.com/office/officeart/2018/2/layout/IconVerticalSolidList" loCatId="icon" qsTypeId="urn:microsoft.com/office/officeart/2005/8/quickstyle/simple1" qsCatId="simple" csTypeId="urn:microsoft.com/office/officeart/2005/8/colors/colorful3" csCatId="colorful" phldr="1"/>
      <dgm:spPr/>
      <dgm:t>
        <a:bodyPr/>
        <a:lstStyle/>
        <a:p>
          <a:endParaRPr lang="en-US"/>
        </a:p>
      </dgm:t>
    </dgm:pt>
    <dgm:pt modelId="{2C98394B-D77B-4C98-99B4-4C1B7FA92441}">
      <dgm:prSet/>
      <dgm:spPr/>
      <dgm:t>
        <a:bodyPr/>
        <a:lstStyle/>
        <a:p>
          <a:pPr>
            <a:lnSpc>
              <a:spcPct val="100000"/>
            </a:lnSpc>
          </a:pPr>
          <a:r>
            <a:rPr lang="en-US" b="1"/>
            <a:t>Yes/No Standards for each category</a:t>
          </a:r>
        </a:p>
      </dgm:t>
    </dgm:pt>
    <dgm:pt modelId="{E9925399-0615-4285-AA90-D5F7A3FCE755}" type="parTrans" cxnId="{E7354033-B6FC-4D5B-9EBC-6AE3DED3E7CD}">
      <dgm:prSet/>
      <dgm:spPr/>
      <dgm:t>
        <a:bodyPr/>
        <a:lstStyle/>
        <a:p>
          <a:endParaRPr lang="en-US"/>
        </a:p>
      </dgm:t>
    </dgm:pt>
    <dgm:pt modelId="{F7E14602-6E8A-4D34-921F-74096230F0E6}" type="sibTrans" cxnId="{E7354033-B6FC-4D5B-9EBC-6AE3DED3E7CD}">
      <dgm:prSet/>
      <dgm:spPr/>
      <dgm:t>
        <a:bodyPr/>
        <a:lstStyle/>
        <a:p>
          <a:endParaRPr lang="en-US"/>
        </a:p>
      </dgm:t>
    </dgm:pt>
    <dgm:pt modelId="{4FC351D3-8340-46A5-886D-239F9D3D23E5}">
      <dgm:prSet custT="1"/>
      <dgm:spPr/>
      <dgm:t>
        <a:bodyPr/>
        <a:lstStyle/>
        <a:p>
          <a:pPr>
            <a:lnSpc>
              <a:spcPct val="100000"/>
            </a:lnSpc>
          </a:pPr>
          <a:r>
            <a:rPr lang="en-US" sz="1800" b="1"/>
            <a:t>Continuous Improvement</a:t>
          </a:r>
          <a:endParaRPr lang="en-US" sz="1800"/>
        </a:p>
      </dgm:t>
    </dgm:pt>
    <dgm:pt modelId="{CD470A3E-63CE-44C5-B95F-F38E88C18F22}" type="parTrans" cxnId="{90B4845A-E1A6-46E7-9A2B-903191CD0420}">
      <dgm:prSet/>
      <dgm:spPr/>
      <dgm:t>
        <a:bodyPr/>
        <a:lstStyle/>
        <a:p>
          <a:endParaRPr lang="en-US"/>
        </a:p>
      </dgm:t>
    </dgm:pt>
    <dgm:pt modelId="{BD7738CA-A221-4588-A007-A47C41743DEA}" type="sibTrans" cxnId="{90B4845A-E1A6-46E7-9A2B-903191CD0420}">
      <dgm:prSet/>
      <dgm:spPr/>
      <dgm:t>
        <a:bodyPr/>
        <a:lstStyle/>
        <a:p>
          <a:endParaRPr lang="en-US"/>
        </a:p>
      </dgm:t>
    </dgm:pt>
    <dgm:pt modelId="{10DB79A7-1621-46BB-BE5C-253D49350038}">
      <dgm:prSet custT="1"/>
      <dgm:spPr/>
      <dgm:t>
        <a:bodyPr/>
        <a:lstStyle/>
        <a:p>
          <a:pPr>
            <a:lnSpc>
              <a:spcPct val="100000"/>
            </a:lnSpc>
          </a:pPr>
          <a:r>
            <a:rPr lang="en-US" sz="1800" b="1"/>
            <a:t>Effectiveness</a:t>
          </a:r>
          <a:endParaRPr lang="en-US" sz="1800"/>
        </a:p>
      </dgm:t>
    </dgm:pt>
    <dgm:pt modelId="{A7B85408-6207-4839-8D49-B2EB6CC1189C}" type="parTrans" cxnId="{9B21027B-56DC-4ED7-8A91-AEC204A2B497}">
      <dgm:prSet/>
      <dgm:spPr/>
      <dgm:t>
        <a:bodyPr/>
        <a:lstStyle/>
        <a:p>
          <a:endParaRPr lang="en-US"/>
        </a:p>
      </dgm:t>
    </dgm:pt>
    <dgm:pt modelId="{D08CD075-6EEA-4338-934E-348FFB1868D1}" type="sibTrans" cxnId="{9B21027B-56DC-4ED7-8A91-AEC204A2B497}">
      <dgm:prSet/>
      <dgm:spPr/>
      <dgm:t>
        <a:bodyPr/>
        <a:lstStyle/>
        <a:p>
          <a:endParaRPr lang="en-US"/>
        </a:p>
      </dgm:t>
    </dgm:pt>
    <dgm:pt modelId="{D1BC3EB1-DE2B-4308-B3CA-DE26256FE20B}">
      <dgm:prSet custT="1"/>
      <dgm:spPr/>
      <dgm:t>
        <a:bodyPr/>
        <a:lstStyle/>
        <a:p>
          <a:pPr>
            <a:lnSpc>
              <a:spcPct val="100000"/>
            </a:lnSpc>
          </a:pPr>
          <a:r>
            <a:rPr lang="en-US" sz="1800" b="1"/>
            <a:t>Physical &amp; Programmatic Accessibility</a:t>
          </a:r>
          <a:endParaRPr lang="en-US" sz="1800"/>
        </a:p>
      </dgm:t>
    </dgm:pt>
    <dgm:pt modelId="{70ADDA0E-9E9D-45AA-AC9B-7725792FBCD6}" type="parTrans" cxnId="{9170320E-C73A-44BF-91E4-4D379EBA1DF6}">
      <dgm:prSet/>
      <dgm:spPr/>
      <dgm:t>
        <a:bodyPr/>
        <a:lstStyle/>
        <a:p>
          <a:endParaRPr lang="en-US"/>
        </a:p>
      </dgm:t>
    </dgm:pt>
    <dgm:pt modelId="{8AD3B445-81B0-400B-97A2-0C19DB22663B}" type="sibTrans" cxnId="{9170320E-C73A-44BF-91E4-4D379EBA1DF6}">
      <dgm:prSet/>
      <dgm:spPr/>
      <dgm:t>
        <a:bodyPr/>
        <a:lstStyle/>
        <a:p>
          <a:endParaRPr lang="en-US"/>
        </a:p>
      </dgm:t>
    </dgm:pt>
    <dgm:pt modelId="{DAA1E3B7-A6B0-480B-8636-152C2298D6DF}">
      <dgm:prSet/>
      <dgm:spPr/>
      <dgm:t>
        <a:bodyPr/>
        <a:lstStyle/>
        <a:p>
          <a:pPr>
            <a:lnSpc>
              <a:spcPct val="100000"/>
            </a:lnSpc>
          </a:pPr>
          <a:r>
            <a:rPr lang="en-US" b="1"/>
            <a:t>Evaluation team members will individually score each standard.</a:t>
          </a:r>
          <a:endParaRPr lang="en-US"/>
        </a:p>
      </dgm:t>
    </dgm:pt>
    <dgm:pt modelId="{1BF2B05C-B721-48FF-AAB8-0EF6612847F4}" type="parTrans" cxnId="{F5B1DA64-2A88-48B3-9FEE-7C3A896F7ED6}">
      <dgm:prSet/>
      <dgm:spPr/>
      <dgm:t>
        <a:bodyPr/>
        <a:lstStyle/>
        <a:p>
          <a:endParaRPr lang="en-US"/>
        </a:p>
      </dgm:t>
    </dgm:pt>
    <dgm:pt modelId="{91253B2C-C6E3-4121-BD2E-A43262413774}" type="sibTrans" cxnId="{F5B1DA64-2A88-48B3-9FEE-7C3A896F7ED6}">
      <dgm:prSet/>
      <dgm:spPr/>
      <dgm:t>
        <a:bodyPr/>
        <a:lstStyle/>
        <a:p>
          <a:endParaRPr lang="en-US"/>
        </a:p>
      </dgm:t>
    </dgm:pt>
    <dgm:pt modelId="{1EC635B7-BFB0-4749-A441-01D670842725}">
      <dgm:prSet/>
      <dgm:spPr/>
      <dgm:t>
        <a:bodyPr/>
        <a:lstStyle/>
        <a:p>
          <a:pPr>
            <a:lnSpc>
              <a:spcPct val="100000"/>
            </a:lnSpc>
          </a:pPr>
          <a:r>
            <a:rPr lang="en-US" b="1"/>
            <a:t>Final determination for the category will be based on the number of standards successfully achieved.</a:t>
          </a:r>
          <a:endParaRPr lang="en-US"/>
        </a:p>
      </dgm:t>
    </dgm:pt>
    <dgm:pt modelId="{3E67E9AF-3F26-4759-B0E4-BF185D75B0CE}" type="parTrans" cxnId="{5006E624-DB7C-480B-9366-44833021DAC1}">
      <dgm:prSet/>
      <dgm:spPr/>
      <dgm:t>
        <a:bodyPr/>
        <a:lstStyle/>
        <a:p>
          <a:endParaRPr lang="en-US"/>
        </a:p>
      </dgm:t>
    </dgm:pt>
    <dgm:pt modelId="{BEECD4AC-F180-404F-B9B6-E393DE52C50C}" type="sibTrans" cxnId="{5006E624-DB7C-480B-9366-44833021DAC1}">
      <dgm:prSet/>
      <dgm:spPr/>
      <dgm:t>
        <a:bodyPr/>
        <a:lstStyle/>
        <a:p>
          <a:endParaRPr lang="en-US"/>
        </a:p>
      </dgm:t>
    </dgm:pt>
    <dgm:pt modelId="{275C20F7-493F-4BA5-A16B-E98FD66DD9DD}">
      <dgm:prSet/>
      <dgm:spPr/>
      <dgm:t>
        <a:bodyPr/>
        <a:lstStyle/>
        <a:p>
          <a:pPr>
            <a:lnSpc>
              <a:spcPct val="100000"/>
            </a:lnSpc>
          </a:pPr>
          <a:r>
            <a:rPr lang="en-US" b="1"/>
            <a:t>The evaluation team must reach a consensus on the category decision for the determination of certification status.</a:t>
          </a:r>
          <a:endParaRPr lang="en-US"/>
        </a:p>
      </dgm:t>
    </dgm:pt>
    <dgm:pt modelId="{734ECA54-A649-4E6A-8F80-9CCCCAF85BC9}" type="parTrans" cxnId="{C327BEE3-321E-4C16-AEC3-7B236DE53DF7}">
      <dgm:prSet/>
      <dgm:spPr/>
      <dgm:t>
        <a:bodyPr/>
        <a:lstStyle/>
        <a:p>
          <a:endParaRPr lang="en-US"/>
        </a:p>
      </dgm:t>
    </dgm:pt>
    <dgm:pt modelId="{790A6B05-1CC4-4DF8-8AC0-F7E9CCA2B6D9}" type="sibTrans" cxnId="{C327BEE3-321E-4C16-AEC3-7B236DE53DF7}">
      <dgm:prSet/>
      <dgm:spPr/>
      <dgm:t>
        <a:bodyPr/>
        <a:lstStyle/>
        <a:p>
          <a:endParaRPr lang="en-US"/>
        </a:p>
      </dgm:t>
    </dgm:pt>
    <dgm:pt modelId="{D88EE9C2-0147-4AC8-ABAC-B0D1D0DF55FC}" type="pres">
      <dgm:prSet presAssocID="{E5C9C4FD-DF39-473A-9B96-6B341D0AE98A}" presName="root" presStyleCnt="0">
        <dgm:presLayoutVars>
          <dgm:dir/>
          <dgm:resizeHandles val="exact"/>
        </dgm:presLayoutVars>
      </dgm:prSet>
      <dgm:spPr/>
    </dgm:pt>
    <dgm:pt modelId="{B6B07B0C-E771-4553-A953-6312535DDC80}" type="pres">
      <dgm:prSet presAssocID="{2C98394B-D77B-4C98-99B4-4C1B7FA92441}" presName="compNode" presStyleCnt="0"/>
      <dgm:spPr/>
    </dgm:pt>
    <dgm:pt modelId="{4AB2474C-70F4-4829-A642-279621830D7F}" type="pres">
      <dgm:prSet presAssocID="{2C98394B-D77B-4C98-99B4-4C1B7FA92441}" presName="bgRect" presStyleLbl="bgShp" presStyleIdx="0" presStyleCnt="4"/>
      <dgm:spPr/>
    </dgm:pt>
    <dgm:pt modelId="{FA1406F4-602B-48B8-ADD2-68D0AAEEA911}" type="pres">
      <dgm:prSet presAssocID="{2C98394B-D77B-4C98-99B4-4C1B7FA92441}"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heckmark"/>
        </a:ext>
      </dgm:extLst>
    </dgm:pt>
    <dgm:pt modelId="{FAFAE44F-9C07-4C33-8EC5-440761386B8D}" type="pres">
      <dgm:prSet presAssocID="{2C98394B-D77B-4C98-99B4-4C1B7FA92441}" presName="spaceRect" presStyleCnt="0"/>
      <dgm:spPr/>
    </dgm:pt>
    <dgm:pt modelId="{FA32F15B-4B06-4123-84FA-9FF4FBB2688D}" type="pres">
      <dgm:prSet presAssocID="{2C98394B-D77B-4C98-99B4-4C1B7FA92441}" presName="parTx" presStyleLbl="revTx" presStyleIdx="0" presStyleCnt="5">
        <dgm:presLayoutVars>
          <dgm:chMax val="0"/>
          <dgm:chPref val="0"/>
        </dgm:presLayoutVars>
      </dgm:prSet>
      <dgm:spPr/>
    </dgm:pt>
    <dgm:pt modelId="{8A26B137-42B7-43EC-9C6E-84B0D7793A4F}" type="pres">
      <dgm:prSet presAssocID="{2C98394B-D77B-4C98-99B4-4C1B7FA92441}" presName="desTx" presStyleLbl="revTx" presStyleIdx="1" presStyleCnt="5">
        <dgm:presLayoutVars/>
      </dgm:prSet>
      <dgm:spPr/>
    </dgm:pt>
    <dgm:pt modelId="{A50D15B4-AA74-45AB-8FA0-4BE1673E1205}" type="pres">
      <dgm:prSet presAssocID="{F7E14602-6E8A-4D34-921F-74096230F0E6}" presName="sibTrans" presStyleCnt="0"/>
      <dgm:spPr/>
    </dgm:pt>
    <dgm:pt modelId="{8DA8BAAF-5805-41BA-8BB4-65E24C33F1D1}" type="pres">
      <dgm:prSet presAssocID="{DAA1E3B7-A6B0-480B-8636-152C2298D6DF}" presName="compNode" presStyleCnt="0"/>
      <dgm:spPr/>
    </dgm:pt>
    <dgm:pt modelId="{D0029028-5FC5-491C-A93A-A9FA86B2F2AF}" type="pres">
      <dgm:prSet presAssocID="{DAA1E3B7-A6B0-480B-8636-152C2298D6DF}" presName="bgRect" presStyleLbl="bgShp" presStyleIdx="1" presStyleCnt="4"/>
      <dgm:spPr/>
    </dgm:pt>
    <dgm:pt modelId="{37ADBD1C-E86D-4262-B947-8391FC8CD44F}" type="pres">
      <dgm:prSet presAssocID="{DAA1E3B7-A6B0-480B-8636-152C2298D6DF}" presName="iconRect" presStyleLbl="node1" presStyleIdx="1" presStyleCnt="4"/>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Checklist with solid fill"/>
        </a:ext>
      </dgm:extLst>
    </dgm:pt>
    <dgm:pt modelId="{F4C6BF9A-AA30-4ACF-8840-A67EF212CEBE}" type="pres">
      <dgm:prSet presAssocID="{DAA1E3B7-A6B0-480B-8636-152C2298D6DF}" presName="spaceRect" presStyleCnt="0"/>
      <dgm:spPr/>
    </dgm:pt>
    <dgm:pt modelId="{40F53496-993C-4E96-9E74-E9EB7C58D57C}" type="pres">
      <dgm:prSet presAssocID="{DAA1E3B7-A6B0-480B-8636-152C2298D6DF}" presName="parTx" presStyleLbl="revTx" presStyleIdx="2" presStyleCnt="5">
        <dgm:presLayoutVars>
          <dgm:chMax val="0"/>
          <dgm:chPref val="0"/>
        </dgm:presLayoutVars>
      </dgm:prSet>
      <dgm:spPr/>
    </dgm:pt>
    <dgm:pt modelId="{A69AE9F4-882E-46B9-8D6E-8C471C6E37E1}" type="pres">
      <dgm:prSet presAssocID="{91253B2C-C6E3-4121-BD2E-A43262413774}" presName="sibTrans" presStyleCnt="0"/>
      <dgm:spPr/>
    </dgm:pt>
    <dgm:pt modelId="{02AE357D-BC10-43F5-A4A8-F6FA5FC30ECD}" type="pres">
      <dgm:prSet presAssocID="{1EC635B7-BFB0-4749-A441-01D670842725}" presName="compNode" presStyleCnt="0"/>
      <dgm:spPr/>
    </dgm:pt>
    <dgm:pt modelId="{5108A503-281D-4ED2-AF50-BCF816C733BC}" type="pres">
      <dgm:prSet presAssocID="{1EC635B7-BFB0-4749-A441-01D670842725}" presName="bgRect" presStyleLbl="bgShp" presStyleIdx="2" presStyleCnt="4"/>
      <dgm:spPr/>
    </dgm:pt>
    <dgm:pt modelId="{B6E2FF5F-4EF2-4CB6-8F2C-5C2C0D6C49B4}" type="pres">
      <dgm:prSet presAssocID="{1EC635B7-BFB0-4749-A441-01D670842725}"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Ribbon"/>
        </a:ext>
      </dgm:extLst>
    </dgm:pt>
    <dgm:pt modelId="{36A022BF-199C-4F85-A317-574C05A40966}" type="pres">
      <dgm:prSet presAssocID="{1EC635B7-BFB0-4749-A441-01D670842725}" presName="spaceRect" presStyleCnt="0"/>
      <dgm:spPr/>
    </dgm:pt>
    <dgm:pt modelId="{7993CC20-322A-415B-AB57-EE4DCABDAF7C}" type="pres">
      <dgm:prSet presAssocID="{1EC635B7-BFB0-4749-A441-01D670842725}" presName="parTx" presStyleLbl="revTx" presStyleIdx="3" presStyleCnt="5">
        <dgm:presLayoutVars>
          <dgm:chMax val="0"/>
          <dgm:chPref val="0"/>
        </dgm:presLayoutVars>
      </dgm:prSet>
      <dgm:spPr/>
    </dgm:pt>
    <dgm:pt modelId="{16FC3ACD-B610-472B-92B3-9AE922782249}" type="pres">
      <dgm:prSet presAssocID="{BEECD4AC-F180-404F-B9B6-E393DE52C50C}" presName="sibTrans" presStyleCnt="0"/>
      <dgm:spPr/>
    </dgm:pt>
    <dgm:pt modelId="{CBC9CF17-A1D4-4FD2-9722-36A7C9520C20}" type="pres">
      <dgm:prSet presAssocID="{275C20F7-493F-4BA5-A16B-E98FD66DD9DD}" presName="compNode" presStyleCnt="0"/>
      <dgm:spPr/>
    </dgm:pt>
    <dgm:pt modelId="{192047C2-2634-45B1-8808-02608F61E00D}" type="pres">
      <dgm:prSet presAssocID="{275C20F7-493F-4BA5-A16B-E98FD66DD9DD}" presName="bgRect" presStyleLbl="bgShp" presStyleIdx="3" presStyleCnt="4"/>
      <dgm:spPr/>
    </dgm:pt>
    <dgm:pt modelId="{7A022C68-7DE1-4551-A9B3-471A4D695CA4}" type="pres">
      <dgm:prSet presAssocID="{275C20F7-493F-4BA5-A16B-E98FD66DD9DD}"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Group brainstorm with solid fill"/>
        </a:ext>
      </dgm:extLst>
    </dgm:pt>
    <dgm:pt modelId="{46837D93-BEFD-4B22-91F7-9E5741C333F0}" type="pres">
      <dgm:prSet presAssocID="{275C20F7-493F-4BA5-A16B-E98FD66DD9DD}" presName="spaceRect" presStyleCnt="0"/>
      <dgm:spPr/>
    </dgm:pt>
    <dgm:pt modelId="{114FFE6A-5228-4328-9796-9CECE135F65C}" type="pres">
      <dgm:prSet presAssocID="{275C20F7-493F-4BA5-A16B-E98FD66DD9DD}" presName="parTx" presStyleLbl="revTx" presStyleIdx="4" presStyleCnt="5">
        <dgm:presLayoutVars>
          <dgm:chMax val="0"/>
          <dgm:chPref val="0"/>
        </dgm:presLayoutVars>
      </dgm:prSet>
      <dgm:spPr/>
    </dgm:pt>
  </dgm:ptLst>
  <dgm:cxnLst>
    <dgm:cxn modelId="{9170320E-C73A-44BF-91E4-4D379EBA1DF6}" srcId="{2C98394B-D77B-4C98-99B4-4C1B7FA92441}" destId="{D1BC3EB1-DE2B-4308-B3CA-DE26256FE20B}" srcOrd="2" destOrd="0" parTransId="{70ADDA0E-9E9D-45AA-AC9B-7725792FBCD6}" sibTransId="{8AD3B445-81B0-400B-97A2-0C19DB22663B}"/>
    <dgm:cxn modelId="{D88F1C23-5000-4CC4-992E-9D3FC366E704}" type="presOf" srcId="{275C20F7-493F-4BA5-A16B-E98FD66DD9DD}" destId="{114FFE6A-5228-4328-9796-9CECE135F65C}" srcOrd="0" destOrd="0" presId="urn:microsoft.com/office/officeart/2018/2/layout/IconVerticalSolidList"/>
    <dgm:cxn modelId="{5006E624-DB7C-480B-9366-44833021DAC1}" srcId="{E5C9C4FD-DF39-473A-9B96-6B341D0AE98A}" destId="{1EC635B7-BFB0-4749-A441-01D670842725}" srcOrd="2" destOrd="0" parTransId="{3E67E9AF-3F26-4759-B0E4-BF185D75B0CE}" sibTransId="{BEECD4AC-F180-404F-B9B6-E393DE52C50C}"/>
    <dgm:cxn modelId="{D241562A-D063-4EAF-A278-2D2027E0C3F4}" type="presOf" srcId="{DAA1E3B7-A6B0-480B-8636-152C2298D6DF}" destId="{40F53496-993C-4E96-9E74-E9EB7C58D57C}" srcOrd="0" destOrd="0" presId="urn:microsoft.com/office/officeart/2018/2/layout/IconVerticalSolidList"/>
    <dgm:cxn modelId="{E7354033-B6FC-4D5B-9EBC-6AE3DED3E7CD}" srcId="{E5C9C4FD-DF39-473A-9B96-6B341D0AE98A}" destId="{2C98394B-D77B-4C98-99B4-4C1B7FA92441}" srcOrd="0" destOrd="0" parTransId="{E9925399-0615-4285-AA90-D5F7A3FCE755}" sibTransId="{F7E14602-6E8A-4D34-921F-74096230F0E6}"/>
    <dgm:cxn modelId="{B8881C58-0349-4010-9982-BE51EDE5D2EE}" type="presOf" srcId="{4FC351D3-8340-46A5-886D-239F9D3D23E5}" destId="{8A26B137-42B7-43EC-9C6E-84B0D7793A4F}" srcOrd="0" destOrd="0" presId="urn:microsoft.com/office/officeart/2018/2/layout/IconVerticalSolidList"/>
    <dgm:cxn modelId="{90B4845A-E1A6-46E7-9A2B-903191CD0420}" srcId="{2C98394B-D77B-4C98-99B4-4C1B7FA92441}" destId="{4FC351D3-8340-46A5-886D-239F9D3D23E5}" srcOrd="0" destOrd="0" parTransId="{CD470A3E-63CE-44C5-B95F-F38E88C18F22}" sibTransId="{BD7738CA-A221-4588-A007-A47C41743DEA}"/>
    <dgm:cxn modelId="{967C9B60-1561-4158-8A5B-C8DCAF5A8B0D}" type="presOf" srcId="{2C98394B-D77B-4C98-99B4-4C1B7FA92441}" destId="{FA32F15B-4B06-4123-84FA-9FF4FBB2688D}" srcOrd="0" destOrd="0" presId="urn:microsoft.com/office/officeart/2018/2/layout/IconVerticalSolidList"/>
    <dgm:cxn modelId="{F5B1DA64-2A88-48B3-9FEE-7C3A896F7ED6}" srcId="{E5C9C4FD-DF39-473A-9B96-6B341D0AE98A}" destId="{DAA1E3B7-A6B0-480B-8636-152C2298D6DF}" srcOrd="1" destOrd="0" parTransId="{1BF2B05C-B721-48FF-AAB8-0EF6612847F4}" sibTransId="{91253B2C-C6E3-4121-BD2E-A43262413774}"/>
    <dgm:cxn modelId="{958D5B6A-BEFD-41F4-8816-46247E69DE2D}" type="presOf" srcId="{10DB79A7-1621-46BB-BE5C-253D49350038}" destId="{8A26B137-42B7-43EC-9C6E-84B0D7793A4F}" srcOrd="0" destOrd="1" presId="urn:microsoft.com/office/officeart/2018/2/layout/IconVerticalSolidList"/>
    <dgm:cxn modelId="{3EFCD173-BF7C-4B89-99D0-15B39E0CFA8D}" type="presOf" srcId="{E5C9C4FD-DF39-473A-9B96-6B341D0AE98A}" destId="{D88EE9C2-0147-4AC8-ABAC-B0D1D0DF55FC}" srcOrd="0" destOrd="0" presId="urn:microsoft.com/office/officeart/2018/2/layout/IconVerticalSolidList"/>
    <dgm:cxn modelId="{9B21027B-56DC-4ED7-8A91-AEC204A2B497}" srcId="{2C98394B-D77B-4C98-99B4-4C1B7FA92441}" destId="{10DB79A7-1621-46BB-BE5C-253D49350038}" srcOrd="1" destOrd="0" parTransId="{A7B85408-6207-4839-8D49-B2EB6CC1189C}" sibTransId="{D08CD075-6EEA-4338-934E-348FFB1868D1}"/>
    <dgm:cxn modelId="{2F2ED8AC-1F67-4C82-8860-81A8C0060563}" type="presOf" srcId="{1EC635B7-BFB0-4749-A441-01D670842725}" destId="{7993CC20-322A-415B-AB57-EE4DCABDAF7C}" srcOrd="0" destOrd="0" presId="urn:microsoft.com/office/officeart/2018/2/layout/IconVerticalSolidList"/>
    <dgm:cxn modelId="{4FD2E9CB-3C93-4949-97DC-F89E5D2ACEEC}" type="presOf" srcId="{D1BC3EB1-DE2B-4308-B3CA-DE26256FE20B}" destId="{8A26B137-42B7-43EC-9C6E-84B0D7793A4F}" srcOrd="0" destOrd="2" presId="urn:microsoft.com/office/officeart/2018/2/layout/IconVerticalSolidList"/>
    <dgm:cxn modelId="{C327BEE3-321E-4C16-AEC3-7B236DE53DF7}" srcId="{E5C9C4FD-DF39-473A-9B96-6B341D0AE98A}" destId="{275C20F7-493F-4BA5-A16B-E98FD66DD9DD}" srcOrd="3" destOrd="0" parTransId="{734ECA54-A649-4E6A-8F80-9CCCCAF85BC9}" sibTransId="{790A6B05-1CC4-4DF8-8AC0-F7E9CCA2B6D9}"/>
    <dgm:cxn modelId="{6DD0EA0F-0BA1-4EBD-AC81-CD2A9F9CBFFD}" type="presParOf" srcId="{D88EE9C2-0147-4AC8-ABAC-B0D1D0DF55FC}" destId="{B6B07B0C-E771-4553-A953-6312535DDC80}" srcOrd="0" destOrd="0" presId="urn:microsoft.com/office/officeart/2018/2/layout/IconVerticalSolidList"/>
    <dgm:cxn modelId="{B31CE3E8-330D-4281-AF22-AFAC169B9B8F}" type="presParOf" srcId="{B6B07B0C-E771-4553-A953-6312535DDC80}" destId="{4AB2474C-70F4-4829-A642-279621830D7F}" srcOrd="0" destOrd="0" presId="urn:microsoft.com/office/officeart/2018/2/layout/IconVerticalSolidList"/>
    <dgm:cxn modelId="{4F7A2240-007F-46DC-B6B3-4B6B22246C79}" type="presParOf" srcId="{B6B07B0C-E771-4553-A953-6312535DDC80}" destId="{FA1406F4-602B-48B8-ADD2-68D0AAEEA911}" srcOrd="1" destOrd="0" presId="urn:microsoft.com/office/officeart/2018/2/layout/IconVerticalSolidList"/>
    <dgm:cxn modelId="{3A8476F5-37B1-4AF9-8B04-FD4A4A5CADC6}" type="presParOf" srcId="{B6B07B0C-E771-4553-A953-6312535DDC80}" destId="{FAFAE44F-9C07-4C33-8EC5-440761386B8D}" srcOrd="2" destOrd="0" presId="urn:microsoft.com/office/officeart/2018/2/layout/IconVerticalSolidList"/>
    <dgm:cxn modelId="{212FD6C9-7828-4A69-BFCB-94D1D4715CC7}" type="presParOf" srcId="{B6B07B0C-E771-4553-A953-6312535DDC80}" destId="{FA32F15B-4B06-4123-84FA-9FF4FBB2688D}" srcOrd="3" destOrd="0" presId="urn:microsoft.com/office/officeart/2018/2/layout/IconVerticalSolidList"/>
    <dgm:cxn modelId="{E09BEE8C-0292-431D-B766-F5754F5B63AC}" type="presParOf" srcId="{B6B07B0C-E771-4553-A953-6312535DDC80}" destId="{8A26B137-42B7-43EC-9C6E-84B0D7793A4F}" srcOrd="4" destOrd="0" presId="urn:microsoft.com/office/officeart/2018/2/layout/IconVerticalSolidList"/>
    <dgm:cxn modelId="{30C375EC-ACAA-45E3-93FE-5D3BE4CE5D40}" type="presParOf" srcId="{D88EE9C2-0147-4AC8-ABAC-B0D1D0DF55FC}" destId="{A50D15B4-AA74-45AB-8FA0-4BE1673E1205}" srcOrd="1" destOrd="0" presId="urn:microsoft.com/office/officeart/2018/2/layout/IconVerticalSolidList"/>
    <dgm:cxn modelId="{3AA531B6-C1DF-4723-903F-D264B0E6E6AF}" type="presParOf" srcId="{D88EE9C2-0147-4AC8-ABAC-B0D1D0DF55FC}" destId="{8DA8BAAF-5805-41BA-8BB4-65E24C33F1D1}" srcOrd="2" destOrd="0" presId="urn:microsoft.com/office/officeart/2018/2/layout/IconVerticalSolidList"/>
    <dgm:cxn modelId="{2595C10C-C622-461D-B020-1E78A642CD09}" type="presParOf" srcId="{8DA8BAAF-5805-41BA-8BB4-65E24C33F1D1}" destId="{D0029028-5FC5-491C-A93A-A9FA86B2F2AF}" srcOrd="0" destOrd="0" presId="urn:microsoft.com/office/officeart/2018/2/layout/IconVerticalSolidList"/>
    <dgm:cxn modelId="{DA3BC5F9-9089-43CE-8730-AE0F89CB0E2A}" type="presParOf" srcId="{8DA8BAAF-5805-41BA-8BB4-65E24C33F1D1}" destId="{37ADBD1C-E86D-4262-B947-8391FC8CD44F}" srcOrd="1" destOrd="0" presId="urn:microsoft.com/office/officeart/2018/2/layout/IconVerticalSolidList"/>
    <dgm:cxn modelId="{DA3A1163-19C7-4BB5-8F5D-AEE3E747FCA9}" type="presParOf" srcId="{8DA8BAAF-5805-41BA-8BB4-65E24C33F1D1}" destId="{F4C6BF9A-AA30-4ACF-8840-A67EF212CEBE}" srcOrd="2" destOrd="0" presId="urn:microsoft.com/office/officeart/2018/2/layout/IconVerticalSolidList"/>
    <dgm:cxn modelId="{D282ED10-06B7-4B80-8CD1-B09DF34FA441}" type="presParOf" srcId="{8DA8BAAF-5805-41BA-8BB4-65E24C33F1D1}" destId="{40F53496-993C-4E96-9E74-E9EB7C58D57C}" srcOrd="3" destOrd="0" presId="urn:microsoft.com/office/officeart/2018/2/layout/IconVerticalSolidList"/>
    <dgm:cxn modelId="{65E128D4-15BB-43D2-803B-3D4E71192536}" type="presParOf" srcId="{D88EE9C2-0147-4AC8-ABAC-B0D1D0DF55FC}" destId="{A69AE9F4-882E-46B9-8D6E-8C471C6E37E1}" srcOrd="3" destOrd="0" presId="urn:microsoft.com/office/officeart/2018/2/layout/IconVerticalSolidList"/>
    <dgm:cxn modelId="{3BF43680-8BFC-4653-BAE7-F55ED760FCD3}" type="presParOf" srcId="{D88EE9C2-0147-4AC8-ABAC-B0D1D0DF55FC}" destId="{02AE357D-BC10-43F5-A4A8-F6FA5FC30ECD}" srcOrd="4" destOrd="0" presId="urn:microsoft.com/office/officeart/2018/2/layout/IconVerticalSolidList"/>
    <dgm:cxn modelId="{4DBDF894-73F4-4DEA-8B3F-A7ED563E41F4}" type="presParOf" srcId="{02AE357D-BC10-43F5-A4A8-F6FA5FC30ECD}" destId="{5108A503-281D-4ED2-AF50-BCF816C733BC}" srcOrd="0" destOrd="0" presId="urn:microsoft.com/office/officeart/2018/2/layout/IconVerticalSolidList"/>
    <dgm:cxn modelId="{6834C243-C956-4B9F-AA8B-7C8FDAF2FC1B}" type="presParOf" srcId="{02AE357D-BC10-43F5-A4A8-F6FA5FC30ECD}" destId="{B6E2FF5F-4EF2-4CB6-8F2C-5C2C0D6C49B4}" srcOrd="1" destOrd="0" presId="urn:microsoft.com/office/officeart/2018/2/layout/IconVerticalSolidList"/>
    <dgm:cxn modelId="{240619BE-17E2-441F-97B4-BE4B432EE60E}" type="presParOf" srcId="{02AE357D-BC10-43F5-A4A8-F6FA5FC30ECD}" destId="{36A022BF-199C-4F85-A317-574C05A40966}" srcOrd="2" destOrd="0" presId="urn:microsoft.com/office/officeart/2018/2/layout/IconVerticalSolidList"/>
    <dgm:cxn modelId="{81D2097C-9E27-4870-BCDA-1C38344948A6}" type="presParOf" srcId="{02AE357D-BC10-43F5-A4A8-F6FA5FC30ECD}" destId="{7993CC20-322A-415B-AB57-EE4DCABDAF7C}" srcOrd="3" destOrd="0" presId="urn:microsoft.com/office/officeart/2018/2/layout/IconVerticalSolidList"/>
    <dgm:cxn modelId="{91730148-91D5-4DE9-93BA-6A0328251025}" type="presParOf" srcId="{D88EE9C2-0147-4AC8-ABAC-B0D1D0DF55FC}" destId="{16FC3ACD-B610-472B-92B3-9AE922782249}" srcOrd="5" destOrd="0" presId="urn:microsoft.com/office/officeart/2018/2/layout/IconVerticalSolidList"/>
    <dgm:cxn modelId="{61E5BD9E-408E-440C-80AC-29DFAC1A5C22}" type="presParOf" srcId="{D88EE9C2-0147-4AC8-ABAC-B0D1D0DF55FC}" destId="{CBC9CF17-A1D4-4FD2-9722-36A7C9520C20}" srcOrd="6" destOrd="0" presId="urn:microsoft.com/office/officeart/2018/2/layout/IconVerticalSolidList"/>
    <dgm:cxn modelId="{7A43B0E2-0016-4245-AC74-743EB42A0CAB}" type="presParOf" srcId="{CBC9CF17-A1D4-4FD2-9722-36A7C9520C20}" destId="{192047C2-2634-45B1-8808-02608F61E00D}" srcOrd="0" destOrd="0" presId="urn:microsoft.com/office/officeart/2018/2/layout/IconVerticalSolidList"/>
    <dgm:cxn modelId="{04074B86-8432-4E9D-809C-85678382F1C6}" type="presParOf" srcId="{CBC9CF17-A1D4-4FD2-9722-36A7C9520C20}" destId="{7A022C68-7DE1-4551-A9B3-471A4D695CA4}" srcOrd="1" destOrd="0" presId="urn:microsoft.com/office/officeart/2018/2/layout/IconVerticalSolidList"/>
    <dgm:cxn modelId="{F0BA83D2-D878-4AB3-ABC2-480EFFFE20DE}" type="presParOf" srcId="{CBC9CF17-A1D4-4FD2-9722-36A7C9520C20}" destId="{46837D93-BEFD-4B22-91F7-9E5741C333F0}" srcOrd="2" destOrd="0" presId="urn:microsoft.com/office/officeart/2018/2/layout/IconVerticalSolidList"/>
    <dgm:cxn modelId="{95EF65AE-778A-4EED-9BEF-A44C0BC6E950}" type="presParOf" srcId="{CBC9CF17-A1D4-4FD2-9722-36A7C9520C20}" destId="{114FFE6A-5228-4328-9796-9CECE135F65C}"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97A73D-C23C-4D6C-A7C3-4A4324E25168}">
      <dsp:nvSpPr>
        <dsp:cNvPr id="0" name=""/>
        <dsp:cNvSpPr/>
      </dsp:nvSpPr>
      <dsp:spPr>
        <a:xfrm rot="5400000">
          <a:off x="7254831" y="-2913986"/>
          <a:ext cx="1276945" cy="7428992"/>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US" sz="1900" kern="1200"/>
            <a:t>Titles I and III are present full time with one other core partner present at least part time, and center provides access to all programs, services, and activities of partners not located in the center. Certification required.</a:t>
          </a:r>
        </a:p>
      </dsp:txBody>
      <dsp:txXfrm rot="-5400000">
        <a:off x="4178808" y="224372"/>
        <a:ext cx="7366657" cy="1152275"/>
      </dsp:txXfrm>
    </dsp:sp>
    <dsp:sp modelId="{3C568188-C1AD-4DE0-B59D-F00DA5DDDD74}">
      <dsp:nvSpPr>
        <dsp:cNvPr id="0" name=""/>
        <dsp:cNvSpPr/>
      </dsp:nvSpPr>
      <dsp:spPr>
        <a:xfrm>
          <a:off x="0" y="2418"/>
          <a:ext cx="4178808" cy="159618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US" sz="4200" b="1" kern="1200"/>
            <a:t>Comprehensive Center</a:t>
          </a:r>
          <a:endParaRPr lang="en-US" sz="4200" kern="1200"/>
        </a:p>
      </dsp:txBody>
      <dsp:txXfrm>
        <a:off x="77919" y="80337"/>
        <a:ext cx="4022970" cy="1440343"/>
      </dsp:txXfrm>
    </dsp:sp>
    <dsp:sp modelId="{D510CB4B-BF16-4712-88E2-8A5A67E164BD}">
      <dsp:nvSpPr>
        <dsp:cNvPr id="0" name=""/>
        <dsp:cNvSpPr/>
      </dsp:nvSpPr>
      <dsp:spPr>
        <a:xfrm rot="5400000">
          <a:off x="7254831" y="-1237996"/>
          <a:ext cx="1276945" cy="7428992"/>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US" sz="1900" kern="1200"/>
            <a:t>Two or more core partners with at least one of the core partners present on a full-time basis. Certification required.</a:t>
          </a:r>
        </a:p>
      </dsp:txBody>
      <dsp:txXfrm rot="-5400000">
        <a:off x="4178808" y="1900362"/>
        <a:ext cx="7366657" cy="1152275"/>
      </dsp:txXfrm>
    </dsp:sp>
    <dsp:sp modelId="{53DD962B-648F-4B76-A890-370DEC55B224}">
      <dsp:nvSpPr>
        <dsp:cNvPr id="0" name=""/>
        <dsp:cNvSpPr/>
      </dsp:nvSpPr>
      <dsp:spPr>
        <a:xfrm>
          <a:off x="0" y="1678409"/>
          <a:ext cx="4178808" cy="159618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US" sz="4200" b="1" kern="1200"/>
            <a:t>Affiliated Center</a:t>
          </a:r>
          <a:endParaRPr lang="en-US" sz="4200" kern="1200"/>
        </a:p>
      </dsp:txBody>
      <dsp:txXfrm>
        <a:off x="77919" y="1756328"/>
        <a:ext cx="4022970" cy="1440343"/>
      </dsp:txXfrm>
    </dsp:sp>
    <dsp:sp modelId="{2296A1D4-0D8D-47B1-8841-32DF529A6F90}">
      <dsp:nvSpPr>
        <dsp:cNvPr id="0" name=""/>
        <dsp:cNvSpPr/>
      </dsp:nvSpPr>
      <dsp:spPr>
        <a:xfrm rot="5400000">
          <a:off x="7254831" y="437994"/>
          <a:ext cx="1276945" cy="7428992"/>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US" sz="1900" kern="1200"/>
            <a:t>Any location where one core or required partner is present on a permanent basis. Title I and Title III are not eligible to have stand-alone offices or be Satellite Centers. Certification not required.</a:t>
          </a:r>
        </a:p>
      </dsp:txBody>
      <dsp:txXfrm rot="-5400000">
        <a:off x="4178808" y="3576353"/>
        <a:ext cx="7366657" cy="1152275"/>
      </dsp:txXfrm>
    </dsp:sp>
    <dsp:sp modelId="{96E15C28-187B-48C1-A397-3110CE8B0212}">
      <dsp:nvSpPr>
        <dsp:cNvPr id="0" name=""/>
        <dsp:cNvSpPr/>
      </dsp:nvSpPr>
      <dsp:spPr>
        <a:xfrm>
          <a:off x="0" y="3354399"/>
          <a:ext cx="4178808" cy="159618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US" sz="4200" b="1" kern="1200"/>
            <a:t>Satellite Center</a:t>
          </a:r>
          <a:endParaRPr lang="en-US" sz="4200" kern="1200"/>
        </a:p>
      </dsp:txBody>
      <dsp:txXfrm>
        <a:off x="77919" y="3432318"/>
        <a:ext cx="4022970" cy="144034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DC9F49-2B52-4963-BD6F-5A7B4330EA56}">
      <dsp:nvSpPr>
        <dsp:cNvPr id="0" name=""/>
        <dsp:cNvSpPr/>
      </dsp:nvSpPr>
      <dsp:spPr>
        <a:xfrm>
          <a:off x="3627" y="448799"/>
          <a:ext cx="3536751" cy="432000"/>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US" sz="1500" b="0" i="0" kern="1200"/>
            <a:t>Physical and Programmatic Accessibility </a:t>
          </a:r>
          <a:endParaRPr lang="en-US" sz="1500" kern="1200"/>
        </a:p>
      </dsp:txBody>
      <dsp:txXfrm>
        <a:off x="3627" y="448799"/>
        <a:ext cx="3536751" cy="432000"/>
      </dsp:txXfrm>
    </dsp:sp>
    <dsp:sp modelId="{376F6445-0BB3-4487-83F7-0B41B4F5D5F4}">
      <dsp:nvSpPr>
        <dsp:cNvPr id="0" name=""/>
        <dsp:cNvSpPr/>
      </dsp:nvSpPr>
      <dsp:spPr>
        <a:xfrm>
          <a:off x="3627" y="880799"/>
          <a:ext cx="3536751" cy="3623400"/>
        </a:xfrm>
        <a:prstGeom prst="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None/>
          </a:pPr>
          <a:r>
            <a:rPr lang="en-US" sz="1500" b="1" i="0" kern="1200"/>
            <a:t>Comprehensive Centers (9 standards) </a:t>
          </a:r>
          <a:endParaRPr lang="en-US" sz="1500" b="1" kern="1200"/>
        </a:p>
        <a:p>
          <a:pPr marL="228600" lvl="2" indent="-114300" algn="l" defTabSz="666750">
            <a:lnSpc>
              <a:spcPct val="90000"/>
            </a:lnSpc>
            <a:spcBef>
              <a:spcPct val="0"/>
            </a:spcBef>
            <a:spcAft>
              <a:spcPct val="15000"/>
            </a:spcAft>
            <a:buChar char="•"/>
          </a:pPr>
          <a:r>
            <a:rPr lang="en-US" sz="1500" b="0" i="0" kern="1200"/>
            <a:t>Full certification –successful achievement of 8 or more standards </a:t>
          </a:r>
          <a:endParaRPr lang="en-US" sz="1500" kern="1200"/>
        </a:p>
        <a:p>
          <a:pPr marL="228600" lvl="2" indent="-114300" algn="l" defTabSz="666750">
            <a:lnSpc>
              <a:spcPct val="90000"/>
            </a:lnSpc>
            <a:spcBef>
              <a:spcPct val="0"/>
            </a:spcBef>
            <a:spcAft>
              <a:spcPct val="15000"/>
            </a:spcAft>
            <a:buChar char="•"/>
          </a:pPr>
          <a:r>
            <a:rPr lang="en-US" sz="1500" b="0" i="0" kern="1200"/>
            <a:t>Provisional certification – successful achievement of 5-7 standards </a:t>
          </a:r>
          <a:endParaRPr lang="en-US" sz="1500" kern="1200"/>
        </a:p>
        <a:p>
          <a:pPr marL="228600" lvl="2" indent="-114300" algn="l" defTabSz="666750">
            <a:lnSpc>
              <a:spcPct val="90000"/>
            </a:lnSpc>
            <a:spcBef>
              <a:spcPct val="0"/>
            </a:spcBef>
            <a:spcAft>
              <a:spcPct val="15000"/>
            </a:spcAft>
            <a:buChar char="•"/>
          </a:pPr>
          <a:r>
            <a:rPr lang="en-US" sz="1500" b="0" i="0" kern="1200"/>
            <a:t>Not certified – 4 or fewer standards successfully achieved </a:t>
          </a:r>
          <a:endParaRPr lang="en-US" sz="1500" kern="1200"/>
        </a:p>
        <a:p>
          <a:pPr marL="114300" lvl="1" indent="-114300" algn="l" defTabSz="666750">
            <a:lnSpc>
              <a:spcPct val="90000"/>
            </a:lnSpc>
            <a:spcBef>
              <a:spcPct val="0"/>
            </a:spcBef>
            <a:spcAft>
              <a:spcPct val="15000"/>
            </a:spcAft>
            <a:buNone/>
          </a:pPr>
          <a:endParaRPr lang="en-US" sz="1500" b="1" kern="1200"/>
        </a:p>
        <a:p>
          <a:pPr marL="114300" lvl="1" indent="-114300" algn="l" defTabSz="666750">
            <a:lnSpc>
              <a:spcPct val="90000"/>
            </a:lnSpc>
            <a:spcBef>
              <a:spcPct val="0"/>
            </a:spcBef>
            <a:spcAft>
              <a:spcPct val="15000"/>
            </a:spcAft>
            <a:buNone/>
          </a:pPr>
          <a:r>
            <a:rPr lang="en-US" sz="1500" b="1" i="0" kern="1200"/>
            <a:t>Affiliate Centers (9 standards) </a:t>
          </a:r>
          <a:endParaRPr lang="en-US" sz="1500" b="1" kern="1200"/>
        </a:p>
        <a:p>
          <a:pPr marL="228600" lvl="2" indent="-114300" algn="l" defTabSz="666750">
            <a:lnSpc>
              <a:spcPct val="90000"/>
            </a:lnSpc>
            <a:spcBef>
              <a:spcPct val="0"/>
            </a:spcBef>
            <a:spcAft>
              <a:spcPct val="15000"/>
            </a:spcAft>
            <a:buChar char="•"/>
          </a:pPr>
          <a:r>
            <a:rPr lang="en-US" sz="1500" b="0" i="0" kern="1200"/>
            <a:t>Full certification – successful achievement of 8 or more standards </a:t>
          </a:r>
          <a:endParaRPr lang="en-US" sz="1500" kern="1200"/>
        </a:p>
        <a:p>
          <a:pPr marL="228600" lvl="2" indent="-114300" algn="l" defTabSz="666750">
            <a:lnSpc>
              <a:spcPct val="90000"/>
            </a:lnSpc>
            <a:spcBef>
              <a:spcPct val="0"/>
            </a:spcBef>
            <a:spcAft>
              <a:spcPct val="15000"/>
            </a:spcAft>
            <a:buChar char="•"/>
          </a:pPr>
          <a:r>
            <a:rPr lang="en-US" sz="1500" b="0" i="0" kern="1200"/>
            <a:t>Provisional certification – successful achievement of 5-7 standards </a:t>
          </a:r>
          <a:endParaRPr lang="en-US" sz="1500" kern="1200"/>
        </a:p>
        <a:p>
          <a:pPr marL="228600" lvl="2" indent="-114300" algn="l" defTabSz="666750">
            <a:lnSpc>
              <a:spcPct val="90000"/>
            </a:lnSpc>
            <a:spcBef>
              <a:spcPct val="0"/>
            </a:spcBef>
            <a:spcAft>
              <a:spcPct val="15000"/>
            </a:spcAft>
            <a:buChar char="•"/>
          </a:pPr>
          <a:r>
            <a:rPr lang="en-US" sz="1500" b="0" i="0" kern="1200"/>
            <a:t>Not certified – 4 or fewer standards successfully achieved </a:t>
          </a:r>
          <a:endParaRPr lang="en-US" sz="1500" kern="1200"/>
        </a:p>
      </dsp:txBody>
      <dsp:txXfrm>
        <a:off x="3627" y="880799"/>
        <a:ext cx="3536751" cy="3623400"/>
      </dsp:txXfrm>
    </dsp:sp>
    <dsp:sp modelId="{C43AE595-8ED9-40C2-9570-DBA8B158A69B}">
      <dsp:nvSpPr>
        <dsp:cNvPr id="0" name=""/>
        <dsp:cNvSpPr/>
      </dsp:nvSpPr>
      <dsp:spPr>
        <a:xfrm>
          <a:off x="4035524" y="448799"/>
          <a:ext cx="3536751" cy="432000"/>
        </a:xfrm>
        <a:prstGeom prst="rect">
          <a:avLst/>
        </a:prstGeom>
        <a:solidFill>
          <a:srgbClr val="114257"/>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US" sz="1500" b="0" i="0" kern="1200"/>
            <a:t>Effectiveness </a:t>
          </a:r>
          <a:endParaRPr lang="en-US" sz="1500" kern="1200"/>
        </a:p>
      </dsp:txBody>
      <dsp:txXfrm>
        <a:off x="4035524" y="448799"/>
        <a:ext cx="3536751" cy="432000"/>
      </dsp:txXfrm>
    </dsp:sp>
    <dsp:sp modelId="{7864BBDA-D888-4E09-8D53-C37E4C506599}">
      <dsp:nvSpPr>
        <dsp:cNvPr id="0" name=""/>
        <dsp:cNvSpPr/>
      </dsp:nvSpPr>
      <dsp:spPr>
        <a:xfrm>
          <a:off x="4035524" y="880799"/>
          <a:ext cx="3536751" cy="3623400"/>
        </a:xfrm>
        <a:prstGeom prst="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None/>
          </a:pPr>
          <a:r>
            <a:rPr lang="en-US" sz="1500" b="1" i="0" kern="1200"/>
            <a:t>Comprehensive Centers (14 standards) </a:t>
          </a:r>
          <a:endParaRPr lang="en-US" sz="1500" b="1" kern="1200"/>
        </a:p>
        <a:p>
          <a:pPr marL="228600" lvl="2" indent="-114300" algn="l" defTabSz="666750">
            <a:lnSpc>
              <a:spcPct val="90000"/>
            </a:lnSpc>
            <a:spcBef>
              <a:spcPct val="0"/>
            </a:spcBef>
            <a:spcAft>
              <a:spcPct val="15000"/>
            </a:spcAft>
            <a:buChar char="•"/>
          </a:pPr>
          <a:r>
            <a:rPr lang="en-US" sz="1500" b="0" i="0" kern="1200"/>
            <a:t>Full certification – successful achievement of 12 or more standards </a:t>
          </a:r>
          <a:endParaRPr lang="en-US" sz="1500" kern="1200"/>
        </a:p>
        <a:p>
          <a:pPr marL="228600" lvl="2" indent="-114300" algn="l" defTabSz="666750">
            <a:lnSpc>
              <a:spcPct val="90000"/>
            </a:lnSpc>
            <a:spcBef>
              <a:spcPct val="0"/>
            </a:spcBef>
            <a:spcAft>
              <a:spcPct val="15000"/>
            </a:spcAft>
            <a:buChar char="•"/>
          </a:pPr>
          <a:r>
            <a:rPr lang="en-US" sz="1500" b="0" i="0" kern="1200"/>
            <a:t>Provisional certification – successful achievement of 9-11 standards </a:t>
          </a:r>
          <a:endParaRPr lang="en-US" sz="1500" kern="1200"/>
        </a:p>
        <a:p>
          <a:pPr marL="228600" lvl="2" indent="-114300" algn="l" defTabSz="666750">
            <a:lnSpc>
              <a:spcPct val="90000"/>
            </a:lnSpc>
            <a:spcBef>
              <a:spcPct val="0"/>
            </a:spcBef>
            <a:spcAft>
              <a:spcPct val="15000"/>
            </a:spcAft>
            <a:buChar char="•"/>
          </a:pPr>
          <a:r>
            <a:rPr lang="en-US" sz="1500" b="0" i="0" kern="1200"/>
            <a:t>Not certified – 8 or fewer standards successfully achieved </a:t>
          </a:r>
          <a:endParaRPr lang="en-US" sz="1500" kern="1200"/>
        </a:p>
        <a:p>
          <a:pPr marL="114300" lvl="1" indent="-114300" algn="l" defTabSz="666750">
            <a:lnSpc>
              <a:spcPct val="90000"/>
            </a:lnSpc>
            <a:spcBef>
              <a:spcPct val="0"/>
            </a:spcBef>
            <a:spcAft>
              <a:spcPct val="15000"/>
            </a:spcAft>
            <a:buNone/>
          </a:pPr>
          <a:endParaRPr lang="en-US" sz="1500" kern="1200"/>
        </a:p>
        <a:p>
          <a:pPr marL="114300" lvl="1" indent="-114300" algn="l" defTabSz="666750">
            <a:lnSpc>
              <a:spcPct val="90000"/>
            </a:lnSpc>
            <a:spcBef>
              <a:spcPct val="0"/>
            </a:spcBef>
            <a:spcAft>
              <a:spcPct val="15000"/>
            </a:spcAft>
            <a:buNone/>
          </a:pPr>
          <a:r>
            <a:rPr lang="en-US" sz="1500" b="1" i="0" kern="1200"/>
            <a:t>Affiliate Centers (13 standards) </a:t>
          </a:r>
          <a:endParaRPr lang="en-US" sz="1500" b="1" kern="1200"/>
        </a:p>
        <a:p>
          <a:pPr marL="228600" lvl="2" indent="-114300" algn="l" defTabSz="666750">
            <a:lnSpc>
              <a:spcPct val="90000"/>
            </a:lnSpc>
            <a:spcBef>
              <a:spcPct val="0"/>
            </a:spcBef>
            <a:spcAft>
              <a:spcPct val="15000"/>
            </a:spcAft>
            <a:buChar char="•"/>
          </a:pPr>
          <a:r>
            <a:rPr lang="en-US" sz="1500" b="0" i="0" kern="1200"/>
            <a:t>Full certification – successful achievement of 11 or more standards</a:t>
          </a:r>
          <a:endParaRPr lang="en-US" sz="1500" kern="1200"/>
        </a:p>
        <a:p>
          <a:pPr marL="228600" lvl="2" indent="-114300" algn="l" defTabSz="666750">
            <a:lnSpc>
              <a:spcPct val="90000"/>
            </a:lnSpc>
            <a:spcBef>
              <a:spcPct val="0"/>
            </a:spcBef>
            <a:spcAft>
              <a:spcPct val="15000"/>
            </a:spcAft>
            <a:buChar char="•"/>
          </a:pPr>
          <a:r>
            <a:rPr lang="en-US" sz="1500" b="0" i="0" kern="1200"/>
            <a:t>Provisional certification – successful achievement of 8-10 standards</a:t>
          </a:r>
          <a:endParaRPr lang="en-US" sz="1500" kern="1200"/>
        </a:p>
        <a:p>
          <a:pPr marL="228600" lvl="2" indent="-114300" algn="l" defTabSz="666750">
            <a:lnSpc>
              <a:spcPct val="90000"/>
            </a:lnSpc>
            <a:spcBef>
              <a:spcPct val="0"/>
            </a:spcBef>
            <a:spcAft>
              <a:spcPct val="15000"/>
            </a:spcAft>
            <a:buChar char="•"/>
          </a:pPr>
          <a:r>
            <a:rPr lang="en-US" sz="1500" b="0" i="0" kern="1200"/>
            <a:t>Not certified – 7 or fewer standards successfully achieved </a:t>
          </a:r>
          <a:endParaRPr lang="en-US" sz="1500" kern="1200"/>
        </a:p>
      </dsp:txBody>
      <dsp:txXfrm>
        <a:off x="4035524" y="880799"/>
        <a:ext cx="3536751" cy="3623400"/>
      </dsp:txXfrm>
    </dsp:sp>
    <dsp:sp modelId="{BD968890-E36C-4D13-A864-00BC3986A928}">
      <dsp:nvSpPr>
        <dsp:cNvPr id="0" name=""/>
        <dsp:cNvSpPr/>
      </dsp:nvSpPr>
      <dsp:spPr>
        <a:xfrm>
          <a:off x="8067421" y="448799"/>
          <a:ext cx="3536751" cy="432000"/>
        </a:xfrm>
        <a:prstGeom prst="rect">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US" sz="1500" b="0" i="0" kern="1200"/>
            <a:t>Continuous Improvement </a:t>
          </a:r>
          <a:endParaRPr lang="en-US" sz="1500" kern="1200"/>
        </a:p>
      </dsp:txBody>
      <dsp:txXfrm>
        <a:off x="8067421" y="448799"/>
        <a:ext cx="3536751" cy="432000"/>
      </dsp:txXfrm>
    </dsp:sp>
    <dsp:sp modelId="{11F1F357-5BB2-4046-85E2-33A8F2EE5DE3}">
      <dsp:nvSpPr>
        <dsp:cNvPr id="0" name=""/>
        <dsp:cNvSpPr/>
      </dsp:nvSpPr>
      <dsp:spPr>
        <a:xfrm>
          <a:off x="8067421" y="880799"/>
          <a:ext cx="3536751" cy="3623400"/>
        </a:xfrm>
        <a:prstGeom prst="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None/>
          </a:pPr>
          <a:r>
            <a:rPr lang="en-US" sz="1500" b="1" i="0" kern="1200"/>
            <a:t>Comprehensive Centers (9 standards) </a:t>
          </a:r>
          <a:endParaRPr lang="en-US" sz="1500" b="1" kern="1200"/>
        </a:p>
        <a:p>
          <a:pPr marL="228600" lvl="2" indent="-114300" algn="l" defTabSz="666750">
            <a:lnSpc>
              <a:spcPct val="90000"/>
            </a:lnSpc>
            <a:spcBef>
              <a:spcPct val="0"/>
            </a:spcBef>
            <a:spcAft>
              <a:spcPct val="15000"/>
            </a:spcAft>
            <a:buChar char="•"/>
          </a:pPr>
          <a:r>
            <a:rPr lang="en-US" sz="1500" b="0" i="0" kern="1200"/>
            <a:t>Full certification – successful achievement of 8 or more standards </a:t>
          </a:r>
          <a:endParaRPr lang="en-US" sz="1500" kern="1200"/>
        </a:p>
        <a:p>
          <a:pPr marL="228600" lvl="2" indent="-114300" algn="l" defTabSz="666750">
            <a:lnSpc>
              <a:spcPct val="90000"/>
            </a:lnSpc>
            <a:spcBef>
              <a:spcPct val="0"/>
            </a:spcBef>
            <a:spcAft>
              <a:spcPct val="15000"/>
            </a:spcAft>
            <a:buChar char="•"/>
          </a:pPr>
          <a:r>
            <a:rPr lang="en-US" sz="1500" b="0" i="0" kern="1200"/>
            <a:t>Provisional certification – successful achievement of 5-7 standards </a:t>
          </a:r>
          <a:endParaRPr lang="en-US" sz="1500" kern="1200"/>
        </a:p>
        <a:p>
          <a:pPr marL="228600" lvl="2" indent="-114300" algn="l" defTabSz="666750">
            <a:lnSpc>
              <a:spcPct val="90000"/>
            </a:lnSpc>
            <a:spcBef>
              <a:spcPct val="0"/>
            </a:spcBef>
            <a:spcAft>
              <a:spcPct val="15000"/>
            </a:spcAft>
            <a:buChar char="•"/>
          </a:pPr>
          <a:r>
            <a:rPr lang="en-US" sz="1500" b="0" i="0" kern="1200"/>
            <a:t>Not certified – 4 or fewer standards successfully achieved </a:t>
          </a:r>
          <a:endParaRPr lang="en-US" sz="1500" kern="1200"/>
        </a:p>
        <a:p>
          <a:pPr marL="114300" lvl="1" indent="-114300" algn="l" defTabSz="666750">
            <a:lnSpc>
              <a:spcPct val="90000"/>
            </a:lnSpc>
            <a:spcBef>
              <a:spcPct val="0"/>
            </a:spcBef>
            <a:spcAft>
              <a:spcPct val="15000"/>
            </a:spcAft>
            <a:buChar char="•"/>
          </a:pPr>
          <a:endParaRPr lang="en-US" sz="1500" kern="1200"/>
        </a:p>
        <a:p>
          <a:pPr marL="114300" lvl="1" indent="-114300" algn="l" defTabSz="666750">
            <a:lnSpc>
              <a:spcPct val="90000"/>
            </a:lnSpc>
            <a:spcBef>
              <a:spcPct val="0"/>
            </a:spcBef>
            <a:spcAft>
              <a:spcPct val="15000"/>
            </a:spcAft>
            <a:buNone/>
          </a:pPr>
          <a:r>
            <a:rPr lang="en-US" sz="1500" b="1" i="0" kern="1200"/>
            <a:t>Affiliate Centers (9 standards) </a:t>
          </a:r>
          <a:endParaRPr lang="en-US" sz="1500" b="1" kern="1200"/>
        </a:p>
        <a:p>
          <a:pPr marL="228600" lvl="2" indent="-114300" algn="l" defTabSz="666750">
            <a:lnSpc>
              <a:spcPct val="90000"/>
            </a:lnSpc>
            <a:spcBef>
              <a:spcPct val="0"/>
            </a:spcBef>
            <a:spcAft>
              <a:spcPct val="15000"/>
            </a:spcAft>
            <a:buChar char="•"/>
          </a:pPr>
          <a:r>
            <a:rPr lang="en-US" sz="1500" b="0" i="0" kern="1200"/>
            <a:t>Full certification – successful achievement of 8 or more standards </a:t>
          </a:r>
          <a:endParaRPr lang="en-US" sz="1500" kern="1200"/>
        </a:p>
        <a:p>
          <a:pPr marL="228600" lvl="2" indent="-114300" algn="l" defTabSz="666750">
            <a:lnSpc>
              <a:spcPct val="90000"/>
            </a:lnSpc>
            <a:spcBef>
              <a:spcPct val="0"/>
            </a:spcBef>
            <a:spcAft>
              <a:spcPct val="15000"/>
            </a:spcAft>
            <a:buChar char="•"/>
          </a:pPr>
          <a:r>
            <a:rPr lang="en-US" sz="1500" b="0" i="0" kern="1200"/>
            <a:t>Provisional certification – successful achievement of 5-7 standards </a:t>
          </a:r>
          <a:endParaRPr lang="en-US" sz="1500" kern="1200"/>
        </a:p>
        <a:p>
          <a:pPr marL="228600" lvl="2" indent="-114300" algn="l" defTabSz="666750">
            <a:lnSpc>
              <a:spcPct val="90000"/>
            </a:lnSpc>
            <a:spcBef>
              <a:spcPct val="0"/>
            </a:spcBef>
            <a:spcAft>
              <a:spcPct val="15000"/>
            </a:spcAft>
            <a:buChar char="•"/>
          </a:pPr>
          <a:r>
            <a:rPr lang="en-US" sz="1500" b="0" i="0" kern="1200"/>
            <a:t>Not certified – 4 or fewer standards successfully achieved </a:t>
          </a:r>
          <a:endParaRPr lang="en-US" sz="1500" kern="1200"/>
        </a:p>
      </dsp:txBody>
      <dsp:txXfrm>
        <a:off x="8067421" y="880799"/>
        <a:ext cx="3536751" cy="362340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C5772D-1C99-4DF1-B2B2-57885EB96ADE}">
      <dsp:nvSpPr>
        <dsp:cNvPr id="0" name=""/>
        <dsp:cNvSpPr/>
      </dsp:nvSpPr>
      <dsp:spPr>
        <a:xfrm rot="5400000">
          <a:off x="4714130" y="-1636820"/>
          <a:ext cx="1485174" cy="5135734"/>
        </a:xfrm>
        <a:prstGeom prst="round2Same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41910" rIns="83820" bIns="41910" numCol="1" spcCol="1270" anchor="ctr" anchorCtr="0">
          <a:noAutofit/>
        </a:bodyPr>
        <a:lstStyle/>
        <a:p>
          <a:pPr marL="228600" lvl="1" indent="-228600" algn="l" defTabSz="977900">
            <a:lnSpc>
              <a:spcPct val="90000"/>
            </a:lnSpc>
            <a:spcBef>
              <a:spcPct val="0"/>
            </a:spcBef>
            <a:spcAft>
              <a:spcPct val="15000"/>
            </a:spcAft>
            <a:buNone/>
          </a:pPr>
          <a:r>
            <a:rPr lang="en-US" sz="2200" b="0" kern="1200"/>
            <a:t>Full certification requirements have been met for each of the three categories as determined by the evaluation team.</a:t>
          </a:r>
        </a:p>
      </dsp:txBody>
      <dsp:txXfrm rot="-5400000">
        <a:off x="2888850" y="260960"/>
        <a:ext cx="5063234" cy="1340174"/>
      </dsp:txXfrm>
    </dsp:sp>
    <dsp:sp modelId="{423C0BF1-26A7-42C3-A306-7BAA05600944}">
      <dsp:nvSpPr>
        <dsp:cNvPr id="0" name=""/>
        <dsp:cNvSpPr/>
      </dsp:nvSpPr>
      <dsp:spPr>
        <a:xfrm>
          <a:off x="0" y="2812"/>
          <a:ext cx="2888850" cy="1856467"/>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en-US" sz="3600" b="0" i="0" kern="1200"/>
            <a:t>Full Certification</a:t>
          </a:r>
          <a:endParaRPr lang="en-US" sz="3600" kern="1200"/>
        </a:p>
      </dsp:txBody>
      <dsp:txXfrm>
        <a:off x="90625" y="93437"/>
        <a:ext cx="2707600" cy="1675217"/>
      </dsp:txXfrm>
    </dsp:sp>
    <dsp:sp modelId="{27D8FF7E-0CC9-42B5-96E9-F16BDC30C47B}">
      <dsp:nvSpPr>
        <dsp:cNvPr id="0" name=""/>
        <dsp:cNvSpPr/>
      </dsp:nvSpPr>
      <dsp:spPr>
        <a:xfrm rot="5400000">
          <a:off x="4714130" y="312470"/>
          <a:ext cx="1485174" cy="5135734"/>
        </a:xfrm>
        <a:prstGeom prst="round2Same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41910" rIns="83820" bIns="41910" numCol="1" spcCol="1270" anchor="ctr" anchorCtr="0">
          <a:noAutofit/>
        </a:bodyPr>
        <a:lstStyle/>
        <a:p>
          <a:pPr marL="228600" lvl="1" indent="-228600" algn="l" defTabSz="977900">
            <a:lnSpc>
              <a:spcPct val="90000"/>
            </a:lnSpc>
            <a:spcBef>
              <a:spcPct val="0"/>
            </a:spcBef>
            <a:spcAft>
              <a:spcPct val="15000"/>
            </a:spcAft>
            <a:buNone/>
          </a:pPr>
          <a:r>
            <a:rPr lang="en-US" sz="2200" b="0" i="0" kern="1200"/>
            <a:t>A combination of full, provisional, and/or not certified requirements have been met across the three categories as determined by the evaluation team.</a:t>
          </a:r>
          <a:endParaRPr lang="en-US" sz="2200" b="0" kern="1200"/>
        </a:p>
      </dsp:txBody>
      <dsp:txXfrm rot="-5400000">
        <a:off x="2888850" y="2210250"/>
        <a:ext cx="5063234" cy="1340174"/>
      </dsp:txXfrm>
    </dsp:sp>
    <dsp:sp modelId="{9A968C0A-20EF-4C4A-9DC3-C374EE3134B0}">
      <dsp:nvSpPr>
        <dsp:cNvPr id="0" name=""/>
        <dsp:cNvSpPr/>
      </dsp:nvSpPr>
      <dsp:spPr>
        <a:xfrm>
          <a:off x="0" y="1952104"/>
          <a:ext cx="2888850" cy="1856467"/>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en-US" sz="3600" b="0" i="0" kern="1200"/>
            <a:t>Provisional Certification</a:t>
          </a:r>
          <a:endParaRPr lang="en-US" sz="3600" kern="1200"/>
        </a:p>
      </dsp:txBody>
      <dsp:txXfrm>
        <a:off x="90625" y="2042729"/>
        <a:ext cx="2707600" cy="1675217"/>
      </dsp:txXfrm>
    </dsp:sp>
    <dsp:sp modelId="{1DC0AE9C-5357-4139-B0C4-3FB05CAE7A25}">
      <dsp:nvSpPr>
        <dsp:cNvPr id="0" name=""/>
        <dsp:cNvSpPr/>
      </dsp:nvSpPr>
      <dsp:spPr>
        <a:xfrm rot="5400000">
          <a:off x="4714130" y="2261762"/>
          <a:ext cx="1485174" cy="5135734"/>
        </a:xfrm>
        <a:prstGeom prst="round2Same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41910" rIns="83820" bIns="41910" numCol="1" spcCol="1270" anchor="ctr" anchorCtr="0">
          <a:noAutofit/>
        </a:bodyPr>
        <a:lstStyle/>
        <a:p>
          <a:pPr marL="228600" lvl="1" indent="-228600" algn="l" defTabSz="977900">
            <a:lnSpc>
              <a:spcPct val="90000"/>
            </a:lnSpc>
            <a:spcBef>
              <a:spcPct val="0"/>
            </a:spcBef>
            <a:spcAft>
              <a:spcPct val="15000"/>
            </a:spcAft>
            <a:buNone/>
          </a:pPr>
          <a:r>
            <a:rPr lang="en-US" sz="2200" b="0" i="0" kern="1200"/>
            <a:t>Evaluation of each of the three categories results in a not certified outcome as determined by the evaluation team.</a:t>
          </a:r>
          <a:endParaRPr lang="en-US" sz="2200" b="0" kern="1200"/>
        </a:p>
      </dsp:txBody>
      <dsp:txXfrm rot="-5400000">
        <a:off x="2888850" y="4159542"/>
        <a:ext cx="5063234" cy="1340174"/>
      </dsp:txXfrm>
    </dsp:sp>
    <dsp:sp modelId="{FA78D7E4-752E-49A0-A377-66DE72D698B9}">
      <dsp:nvSpPr>
        <dsp:cNvPr id="0" name=""/>
        <dsp:cNvSpPr/>
      </dsp:nvSpPr>
      <dsp:spPr>
        <a:xfrm>
          <a:off x="0" y="3901395"/>
          <a:ext cx="2888850" cy="1856467"/>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en-US" sz="3600" b="0" i="0" kern="1200"/>
            <a:t>Not Certified / De-certified</a:t>
          </a:r>
          <a:endParaRPr lang="en-US" sz="3600" kern="1200"/>
        </a:p>
      </dsp:txBody>
      <dsp:txXfrm>
        <a:off x="90625" y="3992020"/>
        <a:ext cx="2707600" cy="167521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ECAAC1-56F4-4619-9749-9BE8FB9721A9}">
      <dsp:nvSpPr>
        <dsp:cNvPr id="0" name=""/>
        <dsp:cNvSpPr/>
      </dsp:nvSpPr>
      <dsp:spPr>
        <a:xfrm>
          <a:off x="326356" y="2179124"/>
          <a:ext cx="1671115" cy="594306"/>
        </a:xfrm>
        <a:prstGeom prst="homePlate">
          <a:avLst>
            <a:gd name="adj" fmla="val 40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22300">
            <a:lnSpc>
              <a:spcPct val="90000"/>
            </a:lnSpc>
            <a:spcBef>
              <a:spcPct val="0"/>
            </a:spcBef>
            <a:spcAft>
              <a:spcPct val="35000"/>
            </a:spcAft>
            <a:buNone/>
          </a:pPr>
          <a:r>
            <a:rPr lang="en-US" sz="1400" b="1" kern="1200"/>
            <a:t>October 1, 2022</a:t>
          </a:r>
        </a:p>
      </dsp:txBody>
      <dsp:txXfrm>
        <a:off x="326356" y="2179124"/>
        <a:ext cx="1552254" cy="594306"/>
      </dsp:txXfrm>
    </dsp:sp>
    <dsp:sp modelId="{2B60C014-71F6-479C-A8CC-470FEB4C5D9C}">
      <dsp:nvSpPr>
        <dsp:cNvPr id="0" name=""/>
        <dsp:cNvSpPr/>
      </dsp:nvSpPr>
      <dsp:spPr>
        <a:xfrm>
          <a:off x="1416" y="0"/>
          <a:ext cx="2320993" cy="1584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60020" rIns="0" bIns="160020" numCol="1" spcCol="1270" anchor="b" anchorCtr="1">
          <a:noAutofit/>
        </a:bodyPr>
        <a:lstStyle/>
        <a:p>
          <a:pPr marL="0" lvl="0" indent="0" algn="ctr" defTabSz="800100">
            <a:lnSpc>
              <a:spcPct val="90000"/>
            </a:lnSpc>
            <a:spcBef>
              <a:spcPct val="0"/>
            </a:spcBef>
            <a:spcAft>
              <a:spcPct val="35000"/>
            </a:spcAft>
            <a:buNone/>
          </a:pPr>
          <a:r>
            <a:rPr lang="en-US" sz="1800" kern="1200"/>
            <a:t>Official launch of the certification system</a:t>
          </a:r>
        </a:p>
      </dsp:txBody>
      <dsp:txXfrm>
        <a:off x="1416" y="0"/>
        <a:ext cx="2320993" cy="1584817"/>
      </dsp:txXfrm>
    </dsp:sp>
    <dsp:sp modelId="{099B6F23-A033-4A5C-A749-7BF088523A1A}">
      <dsp:nvSpPr>
        <dsp:cNvPr id="0" name=""/>
        <dsp:cNvSpPr/>
      </dsp:nvSpPr>
      <dsp:spPr>
        <a:xfrm>
          <a:off x="1997471" y="2476277"/>
          <a:ext cx="649878" cy="0"/>
        </a:xfrm>
        <a:custGeom>
          <a:avLst/>
          <a:gdLst/>
          <a:ahLst/>
          <a:cxnLst/>
          <a:rect l="0" t="0" r="0" b="0"/>
          <a:pathLst>
            <a:path>
              <a:moveTo>
                <a:pt x="0" y="0"/>
              </a:moveTo>
              <a:lnTo>
                <a:pt x="649878" y="0"/>
              </a:lnTo>
            </a:path>
          </a:pathLst>
        </a:custGeom>
        <a:no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98EEC5C-A21D-49D4-819B-DCD63DB93700}">
      <dsp:nvSpPr>
        <dsp:cNvPr id="0" name=""/>
        <dsp:cNvSpPr/>
      </dsp:nvSpPr>
      <dsp:spPr>
        <a:xfrm>
          <a:off x="1161913" y="1683868"/>
          <a:ext cx="0" cy="495255"/>
        </a:xfrm>
        <a:prstGeom prst="line">
          <a:avLst/>
        </a:prstGeom>
        <a:noFill/>
        <a:ln w="12700"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D845EADB-02B7-4E3E-A13C-F94F5DEC80C0}">
      <dsp:nvSpPr>
        <dsp:cNvPr id="0" name=""/>
        <dsp:cNvSpPr/>
      </dsp:nvSpPr>
      <dsp:spPr>
        <a:xfrm>
          <a:off x="1112388" y="1584817"/>
          <a:ext cx="99051" cy="9905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62BCBF0-2585-462E-989C-4D6FAB395A46}">
      <dsp:nvSpPr>
        <dsp:cNvPr id="0" name=""/>
        <dsp:cNvSpPr/>
      </dsp:nvSpPr>
      <dsp:spPr>
        <a:xfrm>
          <a:off x="2647349" y="2179124"/>
          <a:ext cx="1671115" cy="594306"/>
        </a:xfrm>
        <a:prstGeom prst="hexagon">
          <a:avLst>
            <a:gd name="adj" fmla="val 40000"/>
            <a:gd name="vf" fmla="val 11547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533400">
            <a:lnSpc>
              <a:spcPct val="90000"/>
            </a:lnSpc>
            <a:spcBef>
              <a:spcPct val="0"/>
            </a:spcBef>
            <a:spcAft>
              <a:spcPct val="35000"/>
            </a:spcAft>
            <a:buNone/>
          </a:pPr>
          <a:r>
            <a:rPr lang="en-US" sz="1200" b="1" kern="1200"/>
            <a:t>October 1, 2022 – September 30, 2023</a:t>
          </a:r>
        </a:p>
      </dsp:txBody>
      <dsp:txXfrm>
        <a:off x="2865849" y="2256830"/>
        <a:ext cx="1234115" cy="438894"/>
      </dsp:txXfrm>
    </dsp:sp>
    <dsp:sp modelId="{6399935B-42F8-42A8-A2D7-8E76E8CC32DD}">
      <dsp:nvSpPr>
        <dsp:cNvPr id="0" name=""/>
        <dsp:cNvSpPr/>
      </dsp:nvSpPr>
      <dsp:spPr>
        <a:xfrm>
          <a:off x="2322410" y="3367737"/>
          <a:ext cx="2320993" cy="1584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60020" rIns="0" bIns="160020" numCol="1" spcCol="1270" anchor="t" anchorCtr="1">
          <a:noAutofit/>
        </a:bodyPr>
        <a:lstStyle/>
        <a:p>
          <a:pPr marL="0" lvl="0" indent="0" algn="ctr" defTabSz="800100">
            <a:lnSpc>
              <a:spcPct val="90000"/>
            </a:lnSpc>
            <a:spcBef>
              <a:spcPct val="0"/>
            </a:spcBef>
            <a:spcAft>
              <a:spcPct val="35000"/>
            </a:spcAft>
            <a:buNone/>
          </a:pPr>
          <a:r>
            <a:rPr lang="en-US" sz="1800" kern="1200"/>
            <a:t>LWDBs certify their comprehensive and affiliated Centers (initial round of certification)</a:t>
          </a:r>
        </a:p>
      </dsp:txBody>
      <dsp:txXfrm>
        <a:off x="2322410" y="3367737"/>
        <a:ext cx="2320993" cy="1584817"/>
      </dsp:txXfrm>
    </dsp:sp>
    <dsp:sp modelId="{6296CFE9-52DB-40A9-A7A3-89A7A28A4FF2}">
      <dsp:nvSpPr>
        <dsp:cNvPr id="0" name=""/>
        <dsp:cNvSpPr/>
      </dsp:nvSpPr>
      <dsp:spPr>
        <a:xfrm>
          <a:off x="4318464" y="2476277"/>
          <a:ext cx="649878" cy="0"/>
        </a:xfrm>
        <a:custGeom>
          <a:avLst/>
          <a:gdLst/>
          <a:ahLst/>
          <a:cxnLst/>
          <a:rect l="0" t="0" r="0" b="0"/>
          <a:pathLst>
            <a:path>
              <a:moveTo>
                <a:pt x="0" y="0"/>
              </a:moveTo>
              <a:lnTo>
                <a:pt x="649878" y="0"/>
              </a:lnTo>
            </a:path>
          </a:pathLst>
        </a:custGeom>
        <a:no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0BFC34C-BA00-4E32-A1C2-B1F995B2DE74}">
      <dsp:nvSpPr>
        <dsp:cNvPr id="0" name=""/>
        <dsp:cNvSpPr/>
      </dsp:nvSpPr>
      <dsp:spPr>
        <a:xfrm>
          <a:off x="3482906" y="2773430"/>
          <a:ext cx="0" cy="495255"/>
        </a:xfrm>
        <a:prstGeom prst="line">
          <a:avLst/>
        </a:prstGeom>
        <a:noFill/>
        <a:ln w="12700"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A1ABDF80-D8B1-4408-9A2F-8A5CBEC9ABBC}">
      <dsp:nvSpPr>
        <dsp:cNvPr id="0" name=""/>
        <dsp:cNvSpPr/>
      </dsp:nvSpPr>
      <dsp:spPr>
        <a:xfrm>
          <a:off x="3433381" y="3268686"/>
          <a:ext cx="99051" cy="9905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D6DCFD3-4DA4-4148-999B-D225391425A6}">
      <dsp:nvSpPr>
        <dsp:cNvPr id="0" name=""/>
        <dsp:cNvSpPr/>
      </dsp:nvSpPr>
      <dsp:spPr>
        <a:xfrm>
          <a:off x="4968342" y="2179124"/>
          <a:ext cx="1671115" cy="594306"/>
        </a:xfrm>
        <a:prstGeom prst="hexagon">
          <a:avLst>
            <a:gd name="adj" fmla="val 40000"/>
            <a:gd name="vf" fmla="val 11547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22300">
            <a:lnSpc>
              <a:spcPct val="90000"/>
            </a:lnSpc>
            <a:spcBef>
              <a:spcPct val="0"/>
            </a:spcBef>
            <a:spcAft>
              <a:spcPct val="35000"/>
            </a:spcAft>
            <a:buNone/>
          </a:pPr>
          <a:r>
            <a:rPr lang="en-US" sz="1400" b="1" kern="1200"/>
            <a:t>Late Winter-Early Spring 2024</a:t>
          </a:r>
        </a:p>
      </dsp:txBody>
      <dsp:txXfrm>
        <a:off x="5186842" y="2256830"/>
        <a:ext cx="1234115" cy="438894"/>
      </dsp:txXfrm>
    </dsp:sp>
    <dsp:sp modelId="{B62FACB4-DC75-4D34-B104-F86D238418E5}">
      <dsp:nvSpPr>
        <dsp:cNvPr id="0" name=""/>
        <dsp:cNvSpPr/>
      </dsp:nvSpPr>
      <dsp:spPr>
        <a:xfrm>
          <a:off x="4643403" y="0"/>
          <a:ext cx="2320993" cy="1584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42240" rIns="0" bIns="142240" numCol="1" spcCol="1270" anchor="b" anchorCtr="1">
          <a:noAutofit/>
        </a:bodyPr>
        <a:lstStyle/>
        <a:p>
          <a:pPr marL="0" lvl="0" indent="0" algn="ctr" defTabSz="711200">
            <a:lnSpc>
              <a:spcPct val="90000"/>
            </a:lnSpc>
            <a:spcBef>
              <a:spcPct val="0"/>
            </a:spcBef>
            <a:spcAft>
              <a:spcPct val="35000"/>
            </a:spcAft>
            <a:buNone/>
          </a:pPr>
          <a:r>
            <a:rPr lang="en-US" sz="1600" kern="1200"/>
            <a:t>SWDB updates certification system as part of the WIOA State Plan review and modification process (the SWDB must review and update certification criteria every two years)</a:t>
          </a:r>
        </a:p>
      </dsp:txBody>
      <dsp:txXfrm>
        <a:off x="4643403" y="0"/>
        <a:ext cx="2320993" cy="1584817"/>
      </dsp:txXfrm>
    </dsp:sp>
    <dsp:sp modelId="{208B2271-05FF-49CD-A0B0-1816ABD1F4F1}">
      <dsp:nvSpPr>
        <dsp:cNvPr id="0" name=""/>
        <dsp:cNvSpPr/>
      </dsp:nvSpPr>
      <dsp:spPr>
        <a:xfrm>
          <a:off x="6639457" y="2476277"/>
          <a:ext cx="649878" cy="0"/>
        </a:xfrm>
        <a:custGeom>
          <a:avLst/>
          <a:gdLst/>
          <a:ahLst/>
          <a:cxnLst/>
          <a:rect l="0" t="0" r="0" b="0"/>
          <a:pathLst>
            <a:path>
              <a:moveTo>
                <a:pt x="0" y="0"/>
              </a:moveTo>
              <a:lnTo>
                <a:pt x="649878" y="0"/>
              </a:lnTo>
            </a:path>
          </a:pathLst>
        </a:custGeom>
        <a:no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CDF95A4-9F59-4959-82EA-09EC4CC8DD90}">
      <dsp:nvSpPr>
        <dsp:cNvPr id="0" name=""/>
        <dsp:cNvSpPr/>
      </dsp:nvSpPr>
      <dsp:spPr>
        <a:xfrm>
          <a:off x="5803900" y="1683868"/>
          <a:ext cx="0" cy="495255"/>
        </a:xfrm>
        <a:prstGeom prst="line">
          <a:avLst/>
        </a:prstGeom>
        <a:noFill/>
        <a:ln w="12700"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C0E2144A-8077-4718-A0B7-34566FA55F56}">
      <dsp:nvSpPr>
        <dsp:cNvPr id="0" name=""/>
        <dsp:cNvSpPr/>
      </dsp:nvSpPr>
      <dsp:spPr>
        <a:xfrm>
          <a:off x="5754374" y="1584817"/>
          <a:ext cx="99051" cy="9905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BC294D3-DCE9-4C65-BC24-3F44FAE69B70}">
      <dsp:nvSpPr>
        <dsp:cNvPr id="0" name=""/>
        <dsp:cNvSpPr/>
      </dsp:nvSpPr>
      <dsp:spPr>
        <a:xfrm>
          <a:off x="7289335" y="2179124"/>
          <a:ext cx="1671115" cy="594306"/>
        </a:xfrm>
        <a:prstGeom prst="hexagon">
          <a:avLst>
            <a:gd name="adj" fmla="val 40000"/>
            <a:gd name="vf" fmla="val 11547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22300">
            <a:lnSpc>
              <a:spcPct val="90000"/>
            </a:lnSpc>
            <a:spcBef>
              <a:spcPct val="0"/>
            </a:spcBef>
            <a:spcAft>
              <a:spcPct val="35000"/>
            </a:spcAft>
            <a:buNone/>
          </a:pPr>
          <a:r>
            <a:rPr lang="en-US" sz="1400" b="1" kern="1200"/>
            <a:t>July 1, 2025  – September 30. 2025</a:t>
          </a:r>
        </a:p>
      </dsp:txBody>
      <dsp:txXfrm>
        <a:off x="7507835" y="2256830"/>
        <a:ext cx="1234115" cy="438894"/>
      </dsp:txXfrm>
    </dsp:sp>
    <dsp:sp modelId="{A9B85331-5829-4710-8CB3-2052EDFB69F4}">
      <dsp:nvSpPr>
        <dsp:cNvPr id="0" name=""/>
        <dsp:cNvSpPr/>
      </dsp:nvSpPr>
      <dsp:spPr>
        <a:xfrm>
          <a:off x="6964396" y="3367737"/>
          <a:ext cx="2320993" cy="1584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42240" rIns="0" bIns="142240" numCol="1" spcCol="1270" anchor="t" anchorCtr="1">
          <a:noAutofit/>
        </a:bodyPr>
        <a:lstStyle/>
        <a:p>
          <a:pPr marL="0" lvl="0" indent="0" algn="ctr" defTabSz="711200">
            <a:lnSpc>
              <a:spcPct val="90000"/>
            </a:lnSpc>
            <a:spcBef>
              <a:spcPct val="0"/>
            </a:spcBef>
            <a:spcAft>
              <a:spcPct val="35000"/>
            </a:spcAft>
            <a:buNone/>
          </a:pPr>
          <a:r>
            <a:rPr lang="en-US" sz="1600" kern="1200"/>
            <a:t>Centers conduct self-assessment to prepare for second round of certification (particularly important if the SWDB has changed or updated the certification standards, but valuable even if not)</a:t>
          </a:r>
        </a:p>
      </dsp:txBody>
      <dsp:txXfrm>
        <a:off x="6964396" y="3367737"/>
        <a:ext cx="2320993" cy="1584817"/>
      </dsp:txXfrm>
    </dsp:sp>
    <dsp:sp modelId="{C4BD1019-3274-486D-900C-8A81DD22F091}">
      <dsp:nvSpPr>
        <dsp:cNvPr id="0" name=""/>
        <dsp:cNvSpPr/>
      </dsp:nvSpPr>
      <dsp:spPr>
        <a:xfrm>
          <a:off x="8960450" y="2476277"/>
          <a:ext cx="649878" cy="0"/>
        </a:xfrm>
        <a:custGeom>
          <a:avLst/>
          <a:gdLst/>
          <a:ahLst/>
          <a:cxnLst/>
          <a:rect l="0" t="0" r="0" b="0"/>
          <a:pathLst>
            <a:path>
              <a:moveTo>
                <a:pt x="0" y="0"/>
              </a:moveTo>
              <a:lnTo>
                <a:pt x="649878" y="0"/>
              </a:lnTo>
            </a:path>
          </a:pathLst>
        </a:custGeom>
        <a:no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1101653-D6AD-4358-B95A-CFCCD1BCF451}">
      <dsp:nvSpPr>
        <dsp:cNvPr id="0" name=""/>
        <dsp:cNvSpPr/>
      </dsp:nvSpPr>
      <dsp:spPr>
        <a:xfrm>
          <a:off x="8124893" y="2773430"/>
          <a:ext cx="0" cy="495255"/>
        </a:xfrm>
        <a:prstGeom prst="line">
          <a:avLst/>
        </a:prstGeom>
        <a:noFill/>
        <a:ln w="12700"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0592C832-0913-4203-AB48-7788AC1D618A}">
      <dsp:nvSpPr>
        <dsp:cNvPr id="0" name=""/>
        <dsp:cNvSpPr/>
      </dsp:nvSpPr>
      <dsp:spPr>
        <a:xfrm>
          <a:off x="8075367" y="3268686"/>
          <a:ext cx="99051" cy="9905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367E453-D56F-445F-8858-AA6B403AF9EE}">
      <dsp:nvSpPr>
        <dsp:cNvPr id="0" name=""/>
        <dsp:cNvSpPr/>
      </dsp:nvSpPr>
      <dsp:spPr>
        <a:xfrm rot="10800000">
          <a:off x="9610328" y="2179124"/>
          <a:ext cx="1671115" cy="594306"/>
        </a:xfrm>
        <a:prstGeom prst="homePlate">
          <a:avLst>
            <a:gd name="adj" fmla="val 40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22300">
            <a:lnSpc>
              <a:spcPct val="90000"/>
            </a:lnSpc>
            <a:spcBef>
              <a:spcPct val="0"/>
            </a:spcBef>
            <a:spcAft>
              <a:spcPct val="35000"/>
            </a:spcAft>
            <a:buNone/>
          </a:pPr>
          <a:r>
            <a:rPr lang="en-US" sz="1400" b="1" kern="1200"/>
            <a:t>October 1, 2025 – September 30, 2026</a:t>
          </a:r>
        </a:p>
      </dsp:txBody>
      <dsp:txXfrm rot="10800000">
        <a:off x="9729189" y="2179124"/>
        <a:ext cx="1552254" cy="594306"/>
      </dsp:txXfrm>
    </dsp:sp>
    <dsp:sp modelId="{8ECAF5A4-BAD6-4EC2-BB54-3F33D0108624}">
      <dsp:nvSpPr>
        <dsp:cNvPr id="0" name=""/>
        <dsp:cNvSpPr/>
      </dsp:nvSpPr>
      <dsp:spPr>
        <a:xfrm>
          <a:off x="9285389" y="0"/>
          <a:ext cx="2320993" cy="1584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60020" rIns="0" bIns="160020" numCol="1" spcCol="1270" anchor="b" anchorCtr="1">
          <a:noAutofit/>
        </a:bodyPr>
        <a:lstStyle/>
        <a:p>
          <a:pPr marL="0" lvl="0" indent="0" algn="ctr" defTabSz="800100">
            <a:lnSpc>
              <a:spcPct val="90000"/>
            </a:lnSpc>
            <a:spcBef>
              <a:spcPct val="0"/>
            </a:spcBef>
            <a:spcAft>
              <a:spcPct val="35000"/>
            </a:spcAft>
            <a:buNone/>
          </a:pPr>
          <a:r>
            <a:rPr lang="en-US" sz="1800" kern="1200"/>
            <a:t>LWDBs certify their comprehensive and affiliate Centers (certification reassessment and renewal)</a:t>
          </a:r>
        </a:p>
      </dsp:txBody>
      <dsp:txXfrm>
        <a:off x="9285389" y="0"/>
        <a:ext cx="2320993" cy="1584817"/>
      </dsp:txXfrm>
    </dsp:sp>
    <dsp:sp modelId="{735CC5BE-638C-4FBD-A578-4DDDA8DA6DD3}">
      <dsp:nvSpPr>
        <dsp:cNvPr id="0" name=""/>
        <dsp:cNvSpPr/>
      </dsp:nvSpPr>
      <dsp:spPr>
        <a:xfrm>
          <a:off x="10445886" y="1683868"/>
          <a:ext cx="0" cy="495255"/>
        </a:xfrm>
        <a:prstGeom prst="line">
          <a:avLst/>
        </a:prstGeom>
        <a:noFill/>
        <a:ln w="12700"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B2507899-CE3A-4A73-8DD1-7BF3D756CD2C}">
      <dsp:nvSpPr>
        <dsp:cNvPr id="0" name=""/>
        <dsp:cNvSpPr/>
      </dsp:nvSpPr>
      <dsp:spPr>
        <a:xfrm>
          <a:off x="10396360" y="1584817"/>
          <a:ext cx="99051" cy="9905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F4EA20-FFEE-4C72-83FE-5FF0B639FB00}">
      <dsp:nvSpPr>
        <dsp:cNvPr id="0" name=""/>
        <dsp:cNvSpPr/>
      </dsp:nvSpPr>
      <dsp:spPr>
        <a:xfrm>
          <a:off x="393" y="346641"/>
          <a:ext cx="1098562" cy="109856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383BF2A-3990-4EA4-8DA6-FFEF35D78635}">
      <dsp:nvSpPr>
        <dsp:cNvPr id="0" name=""/>
        <dsp:cNvSpPr/>
      </dsp:nvSpPr>
      <dsp:spPr>
        <a:xfrm>
          <a:off x="393" y="1602499"/>
          <a:ext cx="3138750" cy="4708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155700">
            <a:lnSpc>
              <a:spcPct val="100000"/>
            </a:lnSpc>
            <a:spcBef>
              <a:spcPct val="0"/>
            </a:spcBef>
            <a:spcAft>
              <a:spcPct val="35000"/>
            </a:spcAft>
            <a:buNone/>
            <a:defRPr b="1"/>
          </a:pPr>
          <a:r>
            <a:rPr lang="en-US" sz="2600" b="1" kern="1200"/>
            <a:t>Comprehensive Center</a:t>
          </a:r>
          <a:endParaRPr lang="en-US" sz="2600" kern="1200"/>
        </a:p>
      </dsp:txBody>
      <dsp:txXfrm>
        <a:off x="393" y="1602499"/>
        <a:ext cx="3138750" cy="470812"/>
      </dsp:txXfrm>
    </dsp:sp>
    <dsp:sp modelId="{A5288983-8207-4945-9AA4-A938B9B58E1C}">
      <dsp:nvSpPr>
        <dsp:cNvPr id="0" name=""/>
        <dsp:cNvSpPr/>
      </dsp:nvSpPr>
      <dsp:spPr>
        <a:xfrm>
          <a:off x="393" y="2146473"/>
          <a:ext cx="3138750" cy="18582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100000"/>
            </a:lnSpc>
            <a:spcBef>
              <a:spcPct val="0"/>
            </a:spcBef>
            <a:spcAft>
              <a:spcPct val="35000"/>
            </a:spcAft>
            <a:buNone/>
          </a:pPr>
          <a:r>
            <a:rPr lang="en-US" sz="1700" kern="1200"/>
            <a:t>Titles I and III are present full time with one other core partner present at least part time, and center provides access to all programs, services, and activities of partners not located in the center. Certification required.</a:t>
          </a:r>
        </a:p>
      </dsp:txBody>
      <dsp:txXfrm>
        <a:off x="393" y="2146473"/>
        <a:ext cx="3138750" cy="1858223"/>
      </dsp:txXfrm>
    </dsp:sp>
    <dsp:sp modelId="{531A8C0B-3278-46FD-A17D-92596DCEA03F}">
      <dsp:nvSpPr>
        <dsp:cNvPr id="0" name=""/>
        <dsp:cNvSpPr/>
      </dsp:nvSpPr>
      <dsp:spPr>
        <a:xfrm>
          <a:off x="3688425" y="346641"/>
          <a:ext cx="1098562" cy="1098562"/>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5044323-62B8-47EE-822B-FC7ED20818C7}">
      <dsp:nvSpPr>
        <dsp:cNvPr id="0" name=""/>
        <dsp:cNvSpPr/>
      </dsp:nvSpPr>
      <dsp:spPr>
        <a:xfrm>
          <a:off x="3688425" y="1602499"/>
          <a:ext cx="3138750" cy="4708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155700">
            <a:lnSpc>
              <a:spcPct val="100000"/>
            </a:lnSpc>
            <a:spcBef>
              <a:spcPct val="0"/>
            </a:spcBef>
            <a:spcAft>
              <a:spcPct val="35000"/>
            </a:spcAft>
            <a:buNone/>
            <a:defRPr b="1"/>
          </a:pPr>
          <a:r>
            <a:rPr lang="en-US" sz="2600" b="1" kern="1200"/>
            <a:t>Affiliated Center</a:t>
          </a:r>
          <a:endParaRPr lang="en-US" sz="2600" kern="1200"/>
        </a:p>
      </dsp:txBody>
      <dsp:txXfrm>
        <a:off x="3688425" y="1602499"/>
        <a:ext cx="3138750" cy="470812"/>
      </dsp:txXfrm>
    </dsp:sp>
    <dsp:sp modelId="{78E0A738-4DD9-4C9D-851E-DA5561557E58}">
      <dsp:nvSpPr>
        <dsp:cNvPr id="0" name=""/>
        <dsp:cNvSpPr/>
      </dsp:nvSpPr>
      <dsp:spPr>
        <a:xfrm>
          <a:off x="3688425" y="2146473"/>
          <a:ext cx="3138750" cy="18582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100000"/>
            </a:lnSpc>
            <a:spcBef>
              <a:spcPct val="0"/>
            </a:spcBef>
            <a:spcAft>
              <a:spcPct val="35000"/>
            </a:spcAft>
            <a:buNone/>
          </a:pPr>
          <a:r>
            <a:rPr lang="en-US" sz="1700" kern="1200"/>
            <a:t>Two or more core partners with at least one of the core partners present on a full-time basis. Certification required.</a:t>
          </a:r>
        </a:p>
      </dsp:txBody>
      <dsp:txXfrm>
        <a:off x="3688425" y="2146473"/>
        <a:ext cx="3138750" cy="1858223"/>
      </dsp:txXfrm>
    </dsp:sp>
    <dsp:sp modelId="{15A226A7-23AF-4F77-B5AC-29ED8CB825CA}">
      <dsp:nvSpPr>
        <dsp:cNvPr id="0" name=""/>
        <dsp:cNvSpPr/>
      </dsp:nvSpPr>
      <dsp:spPr>
        <a:xfrm>
          <a:off x="7376456" y="346641"/>
          <a:ext cx="1098562" cy="1098562"/>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84BD5CF-FB20-4700-AAC2-FE4D7D114C00}">
      <dsp:nvSpPr>
        <dsp:cNvPr id="0" name=""/>
        <dsp:cNvSpPr/>
      </dsp:nvSpPr>
      <dsp:spPr>
        <a:xfrm>
          <a:off x="7376456" y="1602499"/>
          <a:ext cx="3138750" cy="4708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155700">
            <a:lnSpc>
              <a:spcPct val="100000"/>
            </a:lnSpc>
            <a:spcBef>
              <a:spcPct val="0"/>
            </a:spcBef>
            <a:spcAft>
              <a:spcPct val="35000"/>
            </a:spcAft>
            <a:buNone/>
            <a:defRPr b="1"/>
          </a:pPr>
          <a:r>
            <a:rPr lang="en-US" sz="2600" b="1" kern="1200"/>
            <a:t>Satellite Center</a:t>
          </a:r>
          <a:endParaRPr lang="en-US" sz="2600" kern="1200"/>
        </a:p>
      </dsp:txBody>
      <dsp:txXfrm>
        <a:off x="7376456" y="1602499"/>
        <a:ext cx="3138750" cy="470812"/>
      </dsp:txXfrm>
    </dsp:sp>
    <dsp:sp modelId="{79A1991F-B7EB-4E33-90C2-96E0D7F38922}">
      <dsp:nvSpPr>
        <dsp:cNvPr id="0" name=""/>
        <dsp:cNvSpPr/>
      </dsp:nvSpPr>
      <dsp:spPr>
        <a:xfrm>
          <a:off x="7376456" y="2146473"/>
          <a:ext cx="3138750" cy="18582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100000"/>
            </a:lnSpc>
            <a:spcBef>
              <a:spcPct val="0"/>
            </a:spcBef>
            <a:spcAft>
              <a:spcPct val="35000"/>
            </a:spcAft>
            <a:buNone/>
          </a:pPr>
          <a:r>
            <a:rPr lang="en-US" sz="1700" kern="1200"/>
            <a:t>Any location where one core or required partner is present on a permanent basis. Title I and Title III are not eligible to have stand-alone offices or be Satellite Centers. Certification not required.</a:t>
          </a:r>
        </a:p>
      </dsp:txBody>
      <dsp:txXfrm>
        <a:off x="7376456" y="2146473"/>
        <a:ext cx="3138750" cy="185822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5C3A90-62F5-48EF-8A91-796F3D7DED19}">
      <dsp:nvSpPr>
        <dsp:cNvPr id="0" name=""/>
        <dsp:cNvSpPr/>
      </dsp:nvSpPr>
      <dsp:spPr>
        <a:xfrm>
          <a:off x="4625" y="4233"/>
          <a:ext cx="1287780" cy="1287780"/>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836EB1E-8A0D-4190-BB1F-BB65062A4D04}">
      <dsp:nvSpPr>
        <dsp:cNvPr id="0" name=""/>
        <dsp:cNvSpPr/>
      </dsp:nvSpPr>
      <dsp:spPr>
        <a:xfrm>
          <a:off x="4625" y="1524652"/>
          <a:ext cx="3679372" cy="5519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555750">
            <a:lnSpc>
              <a:spcPct val="100000"/>
            </a:lnSpc>
            <a:spcBef>
              <a:spcPct val="0"/>
            </a:spcBef>
            <a:spcAft>
              <a:spcPct val="35000"/>
            </a:spcAft>
            <a:buNone/>
            <a:defRPr b="1"/>
          </a:pPr>
          <a:r>
            <a:rPr lang="en-US" sz="3500" kern="1200"/>
            <a:t>Self-Assessment</a:t>
          </a:r>
        </a:p>
      </dsp:txBody>
      <dsp:txXfrm>
        <a:off x="4625" y="1524652"/>
        <a:ext cx="3679372" cy="551905"/>
      </dsp:txXfrm>
    </dsp:sp>
    <dsp:sp modelId="{FB0A51ED-E87B-4193-8C1E-038AFD5BB0B8}">
      <dsp:nvSpPr>
        <dsp:cNvPr id="0" name=""/>
        <dsp:cNvSpPr/>
      </dsp:nvSpPr>
      <dsp:spPr>
        <a:xfrm>
          <a:off x="4625" y="2184762"/>
          <a:ext cx="3679372" cy="32296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100000"/>
            </a:lnSpc>
            <a:spcBef>
              <a:spcPct val="0"/>
            </a:spcBef>
            <a:spcAft>
              <a:spcPct val="35000"/>
            </a:spcAft>
            <a:buFont typeface="Arial" panose="020B0604020202020204" pitchFamily="34" charset="0"/>
            <a:buNone/>
          </a:pPr>
          <a:r>
            <a:rPr lang="en-US" sz="1700" kern="1200">
              <a:cs typeface="Calibri"/>
            </a:rPr>
            <a:t>For local areas to identify training needs and opportunities for improvement in advance of the certification evaluation.</a:t>
          </a:r>
          <a:endParaRPr lang="en-US" sz="1700" kern="1200"/>
        </a:p>
        <a:p>
          <a:pPr marL="0" lvl="0" indent="0" algn="l" defTabSz="755650">
            <a:lnSpc>
              <a:spcPct val="100000"/>
            </a:lnSpc>
            <a:spcBef>
              <a:spcPct val="0"/>
            </a:spcBef>
            <a:spcAft>
              <a:spcPct val="35000"/>
            </a:spcAft>
            <a:buFont typeface="Arial" panose="020B0604020202020204" pitchFamily="34" charset="0"/>
            <a:buNone/>
          </a:pPr>
          <a:r>
            <a:rPr lang="en-US" sz="1700" kern="1200">
              <a:cs typeface="Calibri"/>
            </a:rPr>
            <a:t>Local board staff are encouraged to participate as members of the self-assessment team.</a:t>
          </a:r>
        </a:p>
        <a:p>
          <a:pPr marL="0" lvl="0" indent="0" algn="l" defTabSz="755650">
            <a:lnSpc>
              <a:spcPct val="100000"/>
            </a:lnSpc>
            <a:spcBef>
              <a:spcPct val="0"/>
            </a:spcBef>
            <a:spcAft>
              <a:spcPct val="35000"/>
            </a:spcAft>
            <a:buFont typeface="Arial" panose="020B0604020202020204" pitchFamily="34" charset="0"/>
            <a:buNone/>
          </a:pPr>
          <a:r>
            <a:rPr lang="en-US" sz="1700" kern="1200">
              <a:ea typeface="+mn-lt"/>
              <a:cs typeface="+mn-lt"/>
            </a:rPr>
            <a:t>Local areas have flexibility on team composition and procedures.</a:t>
          </a:r>
        </a:p>
        <a:p>
          <a:pPr marL="0" lvl="0" indent="0" algn="l" defTabSz="755650">
            <a:lnSpc>
              <a:spcPct val="100000"/>
            </a:lnSpc>
            <a:spcBef>
              <a:spcPct val="0"/>
            </a:spcBef>
            <a:spcAft>
              <a:spcPct val="35000"/>
            </a:spcAft>
            <a:buFont typeface="Arial" panose="020B0604020202020204" pitchFamily="34" charset="0"/>
            <a:buNone/>
          </a:pPr>
          <a:r>
            <a:rPr lang="en-US" sz="1700" kern="1200">
              <a:ea typeface="+mn-lt"/>
              <a:cs typeface="+mn-lt"/>
            </a:rPr>
            <a:t>Local areas are encouraged to complete self-assessment process at least 6 months prior to evaluation.</a:t>
          </a:r>
        </a:p>
      </dsp:txBody>
      <dsp:txXfrm>
        <a:off x="4625" y="2184762"/>
        <a:ext cx="3679372" cy="3229671"/>
      </dsp:txXfrm>
    </dsp:sp>
    <dsp:sp modelId="{00185D9C-EA87-4CB8-84AB-A09FFB67F1B7}">
      <dsp:nvSpPr>
        <dsp:cNvPr id="0" name=""/>
        <dsp:cNvSpPr/>
      </dsp:nvSpPr>
      <dsp:spPr>
        <a:xfrm>
          <a:off x="4327887" y="4233"/>
          <a:ext cx="1287780" cy="128778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3AA0469-4FDE-44EB-85C3-DA78E91BCF13}">
      <dsp:nvSpPr>
        <dsp:cNvPr id="0" name=""/>
        <dsp:cNvSpPr/>
      </dsp:nvSpPr>
      <dsp:spPr>
        <a:xfrm>
          <a:off x="4327887" y="1524652"/>
          <a:ext cx="3679372" cy="5519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555750">
            <a:lnSpc>
              <a:spcPct val="100000"/>
            </a:lnSpc>
            <a:spcBef>
              <a:spcPct val="0"/>
            </a:spcBef>
            <a:spcAft>
              <a:spcPct val="35000"/>
            </a:spcAft>
            <a:buNone/>
            <a:defRPr b="1"/>
          </a:pPr>
          <a:r>
            <a:rPr lang="en-US" sz="3500" kern="1200"/>
            <a:t>Evaluation</a:t>
          </a:r>
        </a:p>
      </dsp:txBody>
      <dsp:txXfrm>
        <a:off x="4327887" y="1524652"/>
        <a:ext cx="3679372" cy="551905"/>
      </dsp:txXfrm>
    </dsp:sp>
    <dsp:sp modelId="{5057F1A6-9509-4F17-B068-2BBB71D9D092}">
      <dsp:nvSpPr>
        <dsp:cNvPr id="0" name=""/>
        <dsp:cNvSpPr/>
      </dsp:nvSpPr>
      <dsp:spPr>
        <a:xfrm>
          <a:off x="4327887" y="2184762"/>
          <a:ext cx="3679372" cy="32296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100000"/>
            </a:lnSpc>
            <a:spcBef>
              <a:spcPct val="0"/>
            </a:spcBef>
            <a:spcAft>
              <a:spcPct val="35000"/>
            </a:spcAft>
            <a:buNone/>
          </a:pPr>
          <a:r>
            <a:rPr lang="en-US" sz="1700" kern="1200"/>
            <a:t>Required evaluation team composition (min. 3 members, odd number)</a:t>
          </a:r>
        </a:p>
        <a:p>
          <a:pPr marL="0" lvl="0" indent="0" algn="l" defTabSz="755650">
            <a:lnSpc>
              <a:spcPct val="100000"/>
            </a:lnSpc>
            <a:spcBef>
              <a:spcPct val="0"/>
            </a:spcBef>
            <a:spcAft>
              <a:spcPct val="35000"/>
            </a:spcAft>
            <a:buNone/>
          </a:pPr>
          <a:r>
            <a:rPr lang="en-US" sz="1700" kern="1200"/>
            <a:t>Documentation submitted to IWD after local board approval</a:t>
          </a:r>
        </a:p>
      </dsp:txBody>
      <dsp:txXfrm>
        <a:off x="4327887" y="2184762"/>
        <a:ext cx="3679372" cy="322967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81A603-12E8-4D72-87F4-D26D74C11E4E}">
      <dsp:nvSpPr>
        <dsp:cNvPr id="0" name=""/>
        <dsp:cNvSpPr/>
      </dsp:nvSpPr>
      <dsp:spPr>
        <a:xfrm>
          <a:off x="0" y="692"/>
          <a:ext cx="8126185" cy="162011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EF906C7-B59A-46E5-9969-67BB4E7F6723}">
      <dsp:nvSpPr>
        <dsp:cNvPr id="0" name=""/>
        <dsp:cNvSpPr/>
      </dsp:nvSpPr>
      <dsp:spPr>
        <a:xfrm>
          <a:off x="490083" y="365217"/>
          <a:ext cx="891061" cy="89106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B6BF31A-AC58-4A81-9F1E-8CA6B75D4002}">
      <dsp:nvSpPr>
        <dsp:cNvPr id="0" name=""/>
        <dsp:cNvSpPr/>
      </dsp:nvSpPr>
      <dsp:spPr>
        <a:xfrm>
          <a:off x="1871229" y="692"/>
          <a:ext cx="6254955" cy="16201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62" tIns="171462" rIns="171462" bIns="171462" numCol="1" spcCol="1270" anchor="ctr" anchorCtr="0">
          <a:noAutofit/>
        </a:bodyPr>
        <a:lstStyle/>
        <a:p>
          <a:pPr marL="0" lvl="0" indent="0" algn="l" defTabSz="889000">
            <a:lnSpc>
              <a:spcPct val="100000"/>
            </a:lnSpc>
            <a:spcBef>
              <a:spcPct val="0"/>
            </a:spcBef>
            <a:spcAft>
              <a:spcPct val="35000"/>
            </a:spcAft>
            <a:buNone/>
          </a:pPr>
          <a:r>
            <a:rPr lang="en-US" sz="2000" kern="1200"/>
            <a:t>Local board is responsible for forming self-assessment team</a:t>
          </a:r>
        </a:p>
      </dsp:txBody>
      <dsp:txXfrm>
        <a:off x="1871229" y="692"/>
        <a:ext cx="6254955" cy="1620111"/>
      </dsp:txXfrm>
    </dsp:sp>
    <dsp:sp modelId="{CE1296DE-A4E6-40D4-A643-2C4119C40C1F}">
      <dsp:nvSpPr>
        <dsp:cNvPr id="0" name=""/>
        <dsp:cNvSpPr/>
      </dsp:nvSpPr>
      <dsp:spPr>
        <a:xfrm>
          <a:off x="0" y="2025832"/>
          <a:ext cx="8126185" cy="162011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C43156B-CC3F-41E7-8836-527973B5CAD1}">
      <dsp:nvSpPr>
        <dsp:cNvPr id="0" name=""/>
        <dsp:cNvSpPr/>
      </dsp:nvSpPr>
      <dsp:spPr>
        <a:xfrm>
          <a:off x="490083" y="2390357"/>
          <a:ext cx="891061" cy="89106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C48BC6A-D01C-4CEA-B061-9ADF3D430E20}">
      <dsp:nvSpPr>
        <dsp:cNvPr id="0" name=""/>
        <dsp:cNvSpPr/>
      </dsp:nvSpPr>
      <dsp:spPr>
        <a:xfrm>
          <a:off x="1871229" y="2025832"/>
          <a:ext cx="3656783" cy="16201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62" tIns="171462" rIns="171462" bIns="171462" numCol="1" spcCol="1270" anchor="ctr" anchorCtr="0">
          <a:noAutofit/>
        </a:bodyPr>
        <a:lstStyle/>
        <a:p>
          <a:pPr marL="0" lvl="0" indent="0" algn="l" defTabSz="889000">
            <a:lnSpc>
              <a:spcPct val="100000"/>
            </a:lnSpc>
            <a:spcBef>
              <a:spcPct val="0"/>
            </a:spcBef>
            <a:spcAft>
              <a:spcPct val="35000"/>
            </a:spcAft>
            <a:buNone/>
          </a:pPr>
          <a:r>
            <a:rPr lang="en-US" sz="2000" kern="1200"/>
            <a:t>Flexibility to determine number and representation of self-assessment team members</a:t>
          </a:r>
        </a:p>
      </dsp:txBody>
      <dsp:txXfrm>
        <a:off x="1871229" y="2025832"/>
        <a:ext cx="3656783" cy="1620111"/>
      </dsp:txXfrm>
    </dsp:sp>
    <dsp:sp modelId="{75AF3DEB-B776-42D0-A174-31D563353E17}">
      <dsp:nvSpPr>
        <dsp:cNvPr id="0" name=""/>
        <dsp:cNvSpPr/>
      </dsp:nvSpPr>
      <dsp:spPr>
        <a:xfrm>
          <a:off x="5528012" y="2025832"/>
          <a:ext cx="2598172" cy="16201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62" tIns="171462" rIns="171462" bIns="171462" numCol="1" spcCol="1270" anchor="ctr" anchorCtr="0">
          <a:noAutofit/>
        </a:bodyPr>
        <a:lstStyle/>
        <a:p>
          <a:pPr marL="0" lvl="0" indent="0" algn="l" defTabSz="800100">
            <a:lnSpc>
              <a:spcPct val="100000"/>
            </a:lnSpc>
            <a:spcBef>
              <a:spcPct val="0"/>
            </a:spcBef>
            <a:spcAft>
              <a:spcPct val="35000"/>
            </a:spcAft>
            <a:buNone/>
          </a:pPr>
          <a:r>
            <a:rPr lang="en-US" sz="1800" kern="1200"/>
            <a:t>Local board staff are encouraged to participate as members of self-assessment team</a:t>
          </a:r>
        </a:p>
      </dsp:txBody>
      <dsp:txXfrm>
        <a:off x="5528012" y="2025832"/>
        <a:ext cx="2598172" cy="1620111"/>
      </dsp:txXfrm>
    </dsp:sp>
    <dsp:sp modelId="{14656375-700F-4777-8F57-0FF476D131F5}">
      <dsp:nvSpPr>
        <dsp:cNvPr id="0" name=""/>
        <dsp:cNvSpPr/>
      </dsp:nvSpPr>
      <dsp:spPr>
        <a:xfrm>
          <a:off x="0" y="4050971"/>
          <a:ext cx="8126185" cy="162011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C1FFF17-689D-4403-9F88-77D6B4128E3A}">
      <dsp:nvSpPr>
        <dsp:cNvPr id="0" name=""/>
        <dsp:cNvSpPr/>
      </dsp:nvSpPr>
      <dsp:spPr>
        <a:xfrm>
          <a:off x="490083" y="4415497"/>
          <a:ext cx="891061" cy="89106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8C6402C-AB2A-408B-9566-5FEF47F54A91}">
      <dsp:nvSpPr>
        <dsp:cNvPr id="0" name=""/>
        <dsp:cNvSpPr/>
      </dsp:nvSpPr>
      <dsp:spPr>
        <a:xfrm>
          <a:off x="1871229" y="4050971"/>
          <a:ext cx="6254955" cy="16201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62" tIns="171462" rIns="171462" bIns="171462" numCol="1" spcCol="1270" anchor="ctr" anchorCtr="0">
          <a:noAutofit/>
        </a:bodyPr>
        <a:lstStyle/>
        <a:p>
          <a:pPr marL="0" lvl="0" indent="0" algn="l" defTabSz="889000">
            <a:lnSpc>
              <a:spcPct val="100000"/>
            </a:lnSpc>
            <a:spcBef>
              <a:spcPct val="0"/>
            </a:spcBef>
            <a:spcAft>
              <a:spcPct val="35000"/>
            </a:spcAft>
            <a:buNone/>
          </a:pPr>
          <a:r>
            <a:rPr lang="en-US" sz="2000" b="1" i="0" kern="1200"/>
            <a:t>All 5 local core partner programs must be represented as members of either the self-assessment team or the center evaluation team (Titles I-IV, including IVRS and IDB)</a:t>
          </a:r>
          <a:endParaRPr lang="en-US" sz="2000" i="0" kern="1200"/>
        </a:p>
      </dsp:txBody>
      <dsp:txXfrm>
        <a:off x="1871229" y="4050971"/>
        <a:ext cx="6254955" cy="162011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10AEC4-DE22-4DF1-9749-C63EB552EC3C}">
      <dsp:nvSpPr>
        <dsp:cNvPr id="0" name=""/>
        <dsp:cNvSpPr/>
      </dsp:nvSpPr>
      <dsp:spPr>
        <a:xfrm>
          <a:off x="-202816" y="10152"/>
          <a:ext cx="8039100" cy="75759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36385FE-894C-4A01-98EA-88CFF6B33351}">
      <dsp:nvSpPr>
        <dsp:cNvPr id="0" name=""/>
        <dsp:cNvSpPr/>
      </dsp:nvSpPr>
      <dsp:spPr>
        <a:xfrm>
          <a:off x="26354" y="180610"/>
          <a:ext cx="417489" cy="41667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93FE3B7-9C04-40C2-9764-68B8E66921CD}">
      <dsp:nvSpPr>
        <dsp:cNvPr id="0" name=""/>
        <dsp:cNvSpPr/>
      </dsp:nvSpPr>
      <dsp:spPr>
        <a:xfrm>
          <a:off x="673015" y="10152"/>
          <a:ext cx="7148904" cy="7812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684" tIns="82684" rIns="82684" bIns="82684" numCol="1" spcCol="1270" anchor="ctr" anchorCtr="0">
          <a:noAutofit/>
        </a:bodyPr>
        <a:lstStyle/>
        <a:p>
          <a:pPr marL="0" lvl="0" indent="0" algn="l" defTabSz="889000">
            <a:lnSpc>
              <a:spcPct val="100000"/>
            </a:lnSpc>
            <a:spcBef>
              <a:spcPct val="0"/>
            </a:spcBef>
            <a:spcAft>
              <a:spcPct val="35000"/>
            </a:spcAft>
            <a:buNone/>
          </a:pPr>
          <a:r>
            <a:rPr lang="en-US" sz="2000" kern="1200"/>
            <a:t>Local board is responsible for forming evaluation team</a:t>
          </a:r>
        </a:p>
      </dsp:txBody>
      <dsp:txXfrm>
        <a:off x="673015" y="10152"/>
        <a:ext cx="7148904" cy="781265"/>
      </dsp:txXfrm>
    </dsp:sp>
    <dsp:sp modelId="{12BB671B-832D-4867-8B4A-D46D5889F369}">
      <dsp:nvSpPr>
        <dsp:cNvPr id="0" name=""/>
        <dsp:cNvSpPr/>
      </dsp:nvSpPr>
      <dsp:spPr>
        <a:xfrm>
          <a:off x="-202816" y="986733"/>
          <a:ext cx="8039100" cy="75759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E78B1A3-3F14-43A8-944F-EEECD8499C2B}">
      <dsp:nvSpPr>
        <dsp:cNvPr id="0" name=""/>
        <dsp:cNvSpPr/>
      </dsp:nvSpPr>
      <dsp:spPr>
        <a:xfrm>
          <a:off x="26354" y="1157191"/>
          <a:ext cx="417489" cy="416674"/>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27E48EF-168C-45F7-B7EE-3D8AC6CEE6D2}">
      <dsp:nvSpPr>
        <dsp:cNvPr id="0" name=""/>
        <dsp:cNvSpPr/>
      </dsp:nvSpPr>
      <dsp:spPr>
        <a:xfrm>
          <a:off x="673015" y="986733"/>
          <a:ext cx="3617595" cy="7812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684" tIns="82684" rIns="82684" bIns="82684" numCol="1" spcCol="1270" anchor="ctr" anchorCtr="0">
          <a:noAutofit/>
        </a:bodyPr>
        <a:lstStyle/>
        <a:p>
          <a:pPr marL="0" lvl="0" indent="0" algn="l" defTabSz="800100">
            <a:lnSpc>
              <a:spcPct val="100000"/>
            </a:lnSpc>
            <a:spcBef>
              <a:spcPct val="0"/>
            </a:spcBef>
            <a:spcAft>
              <a:spcPct val="35000"/>
            </a:spcAft>
            <a:buNone/>
          </a:pPr>
          <a:r>
            <a:rPr lang="en-US" sz="1800" kern="1200"/>
            <a:t>Must include a minimum of 3 members (odd number required)</a:t>
          </a:r>
        </a:p>
      </dsp:txBody>
      <dsp:txXfrm>
        <a:off x="673015" y="986733"/>
        <a:ext cx="3617595" cy="781265"/>
      </dsp:txXfrm>
    </dsp:sp>
    <dsp:sp modelId="{7D4C11B6-EEE1-44A8-AA4C-E414641EE2B5}">
      <dsp:nvSpPr>
        <dsp:cNvPr id="0" name=""/>
        <dsp:cNvSpPr/>
      </dsp:nvSpPr>
      <dsp:spPr>
        <a:xfrm>
          <a:off x="3870614" y="986733"/>
          <a:ext cx="4371301" cy="7812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684" tIns="82684" rIns="82684" bIns="82684" numCol="1" spcCol="1270" anchor="ctr" anchorCtr="0">
          <a:noAutofit/>
        </a:bodyPr>
        <a:lstStyle/>
        <a:p>
          <a:pPr marL="0" lvl="0" indent="0" algn="l" defTabSz="800100">
            <a:lnSpc>
              <a:spcPct val="100000"/>
            </a:lnSpc>
            <a:spcBef>
              <a:spcPct val="0"/>
            </a:spcBef>
            <a:spcAft>
              <a:spcPct val="35000"/>
            </a:spcAft>
            <a:buNone/>
          </a:pPr>
          <a:r>
            <a:rPr lang="en-US" sz="1800" b="0" i="0" kern="1200"/>
            <a:t>Include local business member from the Local Board</a:t>
          </a:r>
        </a:p>
      </dsp:txBody>
      <dsp:txXfrm>
        <a:off x="3870614" y="986733"/>
        <a:ext cx="4371301" cy="781265"/>
      </dsp:txXfrm>
    </dsp:sp>
    <dsp:sp modelId="{AA41E07C-CC6E-4ACC-B348-7B07221C52FA}">
      <dsp:nvSpPr>
        <dsp:cNvPr id="0" name=""/>
        <dsp:cNvSpPr/>
      </dsp:nvSpPr>
      <dsp:spPr>
        <a:xfrm>
          <a:off x="-202816" y="1963314"/>
          <a:ext cx="8039100" cy="75759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D2F055D-D133-4101-847F-A390F9488CD1}">
      <dsp:nvSpPr>
        <dsp:cNvPr id="0" name=""/>
        <dsp:cNvSpPr/>
      </dsp:nvSpPr>
      <dsp:spPr>
        <a:xfrm>
          <a:off x="26354" y="2133772"/>
          <a:ext cx="417489" cy="41667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E51147B-F3DF-41C1-B222-C18FC9022383}">
      <dsp:nvSpPr>
        <dsp:cNvPr id="0" name=""/>
        <dsp:cNvSpPr/>
      </dsp:nvSpPr>
      <dsp:spPr>
        <a:xfrm>
          <a:off x="673015" y="1963314"/>
          <a:ext cx="7148904" cy="7812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684" tIns="82684" rIns="82684" bIns="82684" numCol="1" spcCol="1270" anchor="ctr" anchorCtr="0">
          <a:noAutofit/>
        </a:bodyPr>
        <a:lstStyle/>
        <a:p>
          <a:pPr marL="0" lvl="0" indent="0" algn="l" defTabSz="889000">
            <a:lnSpc>
              <a:spcPct val="100000"/>
            </a:lnSpc>
            <a:spcBef>
              <a:spcPct val="0"/>
            </a:spcBef>
            <a:spcAft>
              <a:spcPct val="35000"/>
            </a:spcAft>
            <a:buNone/>
          </a:pPr>
          <a:r>
            <a:rPr lang="en-US" sz="2000" kern="1200"/>
            <a:t>Must not include co-located staff member of center being reviewed or local area board staff member</a:t>
          </a:r>
        </a:p>
      </dsp:txBody>
      <dsp:txXfrm>
        <a:off x="673015" y="1963314"/>
        <a:ext cx="7148904" cy="781265"/>
      </dsp:txXfrm>
    </dsp:sp>
    <dsp:sp modelId="{CE0B44DD-ABF0-4BDC-BC81-487D4A9EDF7D}">
      <dsp:nvSpPr>
        <dsp:cNvPr id="0" name=""/>
        <dsp:cNvSpPr/>
      </dsp:nvSpPr>
      <dsp:spPr>
        <a:xfrm>
          <a:off x="-202816" y="2939896"/>
          <a:ext cx="8039100" cy="75759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E75CFD-076E-4855-A7E5-5A1CA28F7965}">
      <dsp:nvSpPr>
        <dsp:cNvPr id="0" name=""/>
        <dsp:cNvSpPr/>
      </dsp:nvSpPr>
      <dsp:spPr>
        <a:xfrm>
          <a:off x="26354" y="3110353"/>
          <a:ext cx="417489" cy="41667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A46205C-9716-43C9-9A77-D68F755F477A}">
      <dsp:nvSpPr>
        <dsp:cNvPr id="0" name=""/>
        <dsp:cNvSpPr/>
      </dsp:nvSpPr>
      <dsp:spPr>
        <a:xfrm>
          <a:off x="673015" y="2939896"/>
          <a:ext cx="7148904" cy="7812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684" tIns="82684" rIns="82684" bIns="82684" numCol="1" spcCol="1270" anchor="ctr" anchorCtr="0">
          <a:noAutofit/>
        </a:bodyPr>
        <a:lstStyle/>
        <a:p>
          <a:pPr marL="0" lvl="0" indent="0" algn="l" defTabSz="889000">
            <a:lnSpc>
              <a:spcPct val="100000"/>
            </a:lnSpc>
            <a:spcBef>
              <a:spcPct val="0"/>
            </a:spcBef>
            <a:spcAft>
              <a:spcPct val="35000"/>
            </a:spcAft>
            <a:buNone/>
          </a:pPr>
          <a:r>
            <a:rPr lang="en-US" sz="2000" kern="1200"/>
            <a:t>Local areas may add additional members to evaluation team</a:t>
          </a:r>
        </a:p>
      </dsp:txBody>
      <dsp:txXfrm>
        <a:off x="673015" y="2939896"/>
        <a:ext cx="7148904" cy="781265"/>
      </dsp:txXfrm>
    </dsp:sp>
    <dsp:sp modelId="{096313CC-41ED-43A1-BDE8-4CBFB78CEBE2}">
      <dsp:nvSpPr>
        <dsp:cNvPr id="0" name=""/>
        <dsp:cNvSpPr/>
      </dsp:nvSpPr>
      <dsp:spPr>
        <a:xfrm>
          <a:off x="-202816" y="3916477"/>
          <a:ext cx="8039100" cy="75759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B296017-C18D-45B8-9323-BB25940BE092}">
      <dsp:nvSpPr>
        <dsp:cNvPr id="0" name=""/>
        <dsp:cNvSpPr/>
      </dsp:nvSpPr>
      <dsp:spPr>
        <a:xfrm>
          <a:off x="26354" y="4086935"/>
          <a:ext cx="417489" cy="416674"/>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D364496-9938-44BA-A6F3-C16F43CD5924}">
      <dsp:nvSpPr>
        <dsp:cNvPr id="0" name=""/>
        <dsp:cNvSpPr/>
      </dsp:nvSpPr>
      <dsp:spPr>
        <a:xfrm>
          <a:off x="673015" y="3916477"/>
          <a:ext cx="7148904" cy="7812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684" tIns="82684" rIns="82684" bIns="82684" numCol="1" spcCol="1270" anchor="ctr" anchorCtr="0">
          <a:noAutofit/>
        </a:bodyPr>
        <a:lstStyle/>
        <a:p>
          <a:pPr marL="0" lvl="0" indent="0" algn="l" defTabSz="711200">
            <a:lnSpc>
              <a:spcPct val="100000"/>
            </a:lnSpc>
            <a:spcBef>
              <a:spcPct val="0"/>
            </a:spcBef>
            <a:spcAft>
              <a:spcPct val="35000"/>
            </a:spcAft>
            <a:buNone/>
          </a:pPr>
          <a:r>
            <a:rPr lang="en-US" sz="1600" b="0" i="0" kern="1200"/>
            <a:t>All 5 local core partner programs must be represented as members of either the self-assessment team or the center evaluation team (Titles I-IV, including IVRS and IDB).</a:t>
          </a:r>
        </a:p>
      </dsp:txBody>
      <dsp:txXfrm>
        <a:off x="673015" y="3916477"/>
        <a:ext cx="7148904" cy="781265"/>
      </dsp:txXfrm>
    </dsp:sp>
    <dsp:sp modelId="{227BCE33-F5BF-4B55-89DF-F82468F32E51}">
      <dsp:nvSpPr>
        <dsp:cNvPr id="0" name=""/>
        <dsp:cNvSpPr/>
      </dsp:nvSpPr>
      <dsp:spPr>
        <a:xfrm>
          <a:off x="-202816" y="4893058"/>
          <a:ext cx="8039100" cy="75759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14D0209-8B1D-4C89-B3A7-AE25DBFCA65A}">
      <dsp:nvSpPr>
        <dsp:cNvPr id="0" name=""/>
        <dsp:cNvSpPr/>
      </dsp:nvSpPr>
      <dsp:spPr>
        <a:xfrm>
          <a:off x="26354" y="5063516"/>
          <a:ext cx="417489" cy="416674"/>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041F311-6209-4B8A-8378-43F47C6DF78A}">
      <dsp:nvSpPr>
        <dsp:cNvPr id="0" name=""/>
        <dsp:cNvSpPr/>
      </dsp:nvSpPr>
      <dsp:spPr>
        <a:xfrm>
          <a:off x="673015" y="4893058"/>
          <a:ext cx="7148904" cy="7812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684" tIns="82684" rIns="82684" bIns="82684" numCol="1" spcCol="1270" anchor="ctr" anchorCtr="0">
          <a:noAutofit/>
        </a:bodyPr>
        <a:lstStyle/>
        <a:p>
          <a:pPr marL="0" lvl="0" indent="0" algn="l" defTabSz="711200">
            <a:lnSpc>
              <a:spcPct val="100000"/>
            </a:lnSpc>
            <a:spcBef>
              <a:spcPct val="0"/>
            </a:spcBef>
            <a:spcAft>
              <a:spcPct val="35000"/>
            </a:spcAft>
            <a:buNone/>
          </a:pPr>
          <a:r>
            <a:rPr lang="en-US" sz="1600" b="0" i="0" kern="1200"/>
            <a:t>Core partner program representatives who are not evaluation team members should be available to consult with the team related to areas of the center review requiring their subject matter expertise.</a:t>
          </a:r>
        </a:p>
      </dsp:txBody>
      <dsp:txXfrm>
        <a:off x="673015" y="4893058"/>
        <a:ext cx="7148904" cy="78126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8B6615-CDF0-4BFB-81D0-EBBAD0A20807}">
      <dsp:nvSpPr>
        <dsp:cNvPr id="0" name=""/>
        <dsp:cNvSpPr/>
      </dsp:nvSpPr>
      <dsp:spPr>
        <a:xfrm>
          <a:off x="0" y="293251"/>
          <a:ext cx="6263640" cy="1223235"/>
        </a:xfrm>
        <a:prstGeom prst="roundRect">
          <a:avLst/>
        </a:prstGeom>
        <a:solidFill>
          <a:srgbClr val="0F6A6B"/>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l" defTabSz="2266950">
            <a:lnSpc>
              <a:spcPct val="90000"/>
            </a:lnSpc>
            <a:spcBef>
              <a:spcPct val="0"/>
            </a:spcBef>
            <a:spcAft>
              <a:spcPct val="35000"/>
            </a:spcAft>
            <a:buNone/>
          </a:pPr>
          <a:r>
            <a:rPr lang="en-US" sz="5100" kern="1200"/>
            <a:t>Full Certification</a:t>
          </a:r>
        </a:p>
      </dsp:txBody>
      <dsp:txXfrm>
        <a:off x="59713" y="352964"/>
        <a:ext cx="6144214" cy="1103809"/>
      </dsp:txXfrm>
    </dsp:sp>
    <dsp:sp modelId="{B74B2B19-6F38-4693-A0A5-35BE51C94233}">
      <dsp:nvSpPr>
        <dsp:cNvPr id="0" name=""/>
        <dsp:cNvSpPr/>
      </dsp:nvSpPr>
      <dsp:spPr>
        <a:xfrm>
          <a:off x="0" y="1516486"/>
          <a:ext cx="6263640" cy="36949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8871" tIns="64770" rIns="362712" bIns="64770" numCol="1" spcCol="1270" anchor="t" anchorCtr="0">
          <a:noAutofit/>
        </a:bodyPr>
        <a:lstStyle/>
        <a:p>
          <a:pPr marL="285750" lvl="1" indent="-285750" algn="l" defTabSz="1778000">
            <a:lnSpc>
              <a:spcPct val="90000"/>
            </a:lnSpc>
            <a:spcBef>
              <a:spcPct val="0"/>
            </a:spcBef>
            <a:spcAft>
              <a:spcPct val="20000"/>
            </a:spcAft>
            <a:buChar char="•"/>
          </a:pPr>
          <a:r>
            <a:rPr lang="en-US" sz="4000" kern="1200">
              <a:cs typeface="Calibri"/>
            </a:rPr>
            <a:t>Full Certification is granted for 3 years</a:t>
          </a:r>
          <a:endParaRPr lang="en-US" sz="4000" kern="1200"/>
        </a:p>
        <a:p>
          <a:pPr marL="571500" lvl="2" indent="-285750" algn="l" defTabSz="1778000">
            <a:lnSpc>
              <a:spcPct val="90000"/>
            </a:lnSpc>
            <a:spcBef>
              <a:spcPct val="0"/>
            </a:spcBef>
            <a:spcAft>
              <a:spcPct val="20000"/>
            </a:spcAft>
            <a:buChar char="•"/>
          </a:pPr>
          <a:r>
            <a:rPr lang="en-US" sz="4000" kern="1200">
              <a:solidFill>
                <a:srgbClr val="000000"/>
              </a:solidFill>
              <a:cs typeface="Calibri"/>
            </a:rPr>
            <a:t>Initial certification will be due by September 30, 2023 and then every 3 years afterwards.</a:t>
          </a:r>
          <a:endParaRPr lang="en-US" sz="4000" kern="1200">
            <a:cs typeface="Calibri"/>
          </a:endParaRPr>
        </a:p>
      </dsp:txBody>
      <dsp:txXfrm>
        <a:off x="0" y="1516486"/>
        <a:ext cx="6263640" cy="369494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8B6615-CDF0-4BFB-81D0-EBBAD0A20807}">
      <dsp:nvSpPr>
        <dsp:cNvPr id="0" name=""/>
        <dsp:cNvSpPr/>
      </dsp:nvSpPr>
      <dsp:spPr>
        <a:xfrm>
          <a:off x="0" y="56777"/>
          <a:ext cx="7087458" cy="863460"/>
        </a:xfrm>
        <a:prstGeom prst="roundRect">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a:t>Provisional Certification</a:t>
          </a:r>
        </a:p>
      </dsp:txBody>
      <dsp:txXfrm>
        <a:off x="42151" y="98928"/>
        <a:ext cx="7003156" cy="779158"/>
      </dsp:txXfrm>
    </dsp:sp>
    <dsp:sp modelId="{B74B2B19-6F38-4693-A0A5-35BE51C94233}">
      <dsp:nvSpPr>
        <dsp:cNvPr id="0" name=""/>
        <dsp:cNvSpPr/>
      </dsp:nvSpPr>
      <dsp:spPr>
        <a:xfrm>
          <a:off x="0" y="920237"/>
          <a:ext cx="7087458" cy="4694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5027" tIns="45720" rIns="256032" bIns="45720" numCol="1" spcCol="1270" anchor="t" anchorCtr="0">
          <a:noAutofit/>
        </a:bodyPr>
        <a:lstStyle/>
        <a:p>
          <a:pPr marL="285750" lvl="1" indent="-285750" algn="l" defTabSz="1244600">
            <a:lnSpc>
              <a:spcPct val="90000"/>
            </a:lnSpc>
            <a:spcBef>
              <a:spcPct val="0"/>
            </a:spcBef>
            <a:spcAft>
              <a:spcPct val="20000"/>
            </a:spcAft>
            <a:buChar char="•"/>
          </a:pPr>
          <a:r>
            <a:rPr lang="en-US" sz="2800" kern="1200"/>
            <a:t>Not to exceed 1 year</a:t>
          </a:r>
        </a:p>
        <a:p>
          <a:pPr marL="285750" lvl="1" indent="-285750" algn="l" defTabSz="1244600">
            <a:lnSpc>
              <a:spcPct val="90000"/>
            </a:lnSpc>
            <a:spcBef>
              <a:spcPct val="0"/>
            </a:spcBef>
            <a:spcAft>
              <a:spcPct val="20000"/>
            </a:spcAft>
            <a:buChar char="•"/>
          </a:pPr>
          <a:r>
            <a:rPr lang="en-US" sz="2800" kern="1200"/>
            <a:t>Must be re-evaluated within 6 months of initial review</a:t>
          </a:r>
        </a:p>
        <a:p>
          <a:pPr marL="571500" lvl="2" indent="-285750" algn="l" defTabSz="1244600">
            <a:lnSpc>
              <a:spcPct val="90000"/>
            </a:lnSpc>
            <a:spcBef>
              <a:spcPct val="0"/>
            </a:spcBef>
            <a:spcAft>
              <a:spcPct val="20000"/>
            </a:spcAft>
            <a:buChar char="•"/>
          </a:pPr>
          <a:r>
            <a:rPr lang="en-US" sz="2800" kern="1200"/>
            <a:t>At 6-month review, a decision can be made to remain provisionally certified for up to 6 months, grant full certification, or de-certify.</a:t>
          </a:r>
        </a:p>
        <a:p>
          <a:pPr marL="285750" lvl="1" indent="-285750" algn="l" defTabSz="1244600">
            <a:lnSpc>
              <a:spcPct val="90000"/>
            </a:lnSpc>
            <a:spcBef>
              <a:spcPct val="0"/>
            </a:spcBef>
            <a:spcAft>
              <a:spcPct val="20000"/>
            </a:spcAft>
            <a:buChar char="•"/>
          </a:pPr>
          <a:r>
            <a:rPr lang="en-US" sz="2800" kern="1200"/>
            <a:t>The local area is encouraged to re-evaluate a provisionally certified center as soon as the issues identified by the review team have been resolved.</a:t>
          </a:r>
        </a:p>
      </dsp:txBody>
      <dsp:txXfrm>
        <a:off x="0" y="920237"/>
        <a:ext cx="7087458" cy="469476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8B6615-CDF0-4BFB-81D0-EBBAD0A20807}">
      <dsp:nvSpPr>
        <dsp:cNvPr id="0" name=""/>
        <dsp:cNvSpPr/>
      </dsp:nvSpPr>
      <dsp:spPr>
        <a:xfrm>
          <a:off x="0" y="209350"/>
          <a:ext cx="7333212" cy="887445"/>
        </a:xfrm>
        <a:prstGeom prst="roundRect">
          <a:avLst/>
        </a:prstGeom>
        <a:solidFill>
          <a:schemeClr val="accent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a:t>Not Certified / Decertified</a:t>
          </a:r>
        </a:p>
      </dsp:txBody>
      <dsp:txXfrm>
        <a:off x="43321" y="252671"/>
        <a:ext cx="7246570" cy="800803"/>
      </dsp:txXfrm>
    </dsp:sp>
    <dsp:sp modelId="{B74B2B19-6F38-4693-A0A5-35BE51C94233}">
      <dsp:nvSpPr>
        <dsp:cNvPr id="0" name=""/>
        <dsp:cNvSpPr/>
      </dsp:nvSpPr>
      <dsp:spPr>
        <a:xfrm>
          <a:off x="0" y="1096795"/>
          <a:ext cx="7333212" cy="43656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2829" tIns="46990" rIns="263144" bIns="46990" numCol="1" spcCol="1270" anchor="t" anchorCtr="0">
          <a:noAutofit/>
        </a:bodyPr>
        <a:lstStyle/>
        <a:p>
          <a:pPr marL="285750" lvl="1" indent="-285750" algn="l" defTabSz="1289050">
            <a:lnSpc>
              <a:spcPct val="90000"/>
            </a:lnSpc>
            <a:spcBef>
              <a:spcPct val="0"/>
            </a:spcBef>
            <a:spcAft>
              <a:spcPct val="20000"/>
            </a:spcAft>
            <a:buChar char="•"/>
          </a:pPr>
          <a:r>
            <a:rPr lang="en-US" sz="2900" kern="1200">
              <a:cs typeface="Calibri"/>
            </a:rPr>
            <a:t>A 3-month corrective action plan to either achieve provisional certification or to close/transition service to another center must be submitted to SWDB.</a:t>
          </a:r>
          <a:endParaRPr lang="en-US" sz="2900" kern="1200"/>
        </a:p>
        <a:p>
          <a:pPr marL="285750" lvl="1" indent="-285750" algn="l" defTabSz="1289050">
            <a:lnSpc>
              <a:spcPct val="90000"/>
            </a:lnSpc>
            <a:spcBef>
              <a:spcPct val="0"/>
            </a:spcBef>
            <a:spcAft>
              <a:spcPct val="20000"/>
            </a:spcAft>
            <a:buChar char="•"/>
          </a:pPr>
          <a:r>
            <a:rPr lang="en-US" sz="2900" kern="1200">
              <a:cs typeface="Calibri"/>
            </a:rPr>
            <a:t>Center must achieve </a:t>
          </a:r>
          <a:r>
            <a:rPr lang="en-US" sz="2900" u="sng" kern="1200">
              <a:cs typeface="Calibri"/>
            </a:rPr>
            <a:t>full</a:t>
          </a:r>
          <a:r>
            <a:rPr lang="en-US" sz="2900" kern="1200">
              <a:cs typeface="Calibri"/>
            </a:rPr>
            <a:t> certification within 6 months of being not certified/de-certified</a:t>
          </a:r>
        </a:p>
        <a:p>
          <a:pPr marL="285750" lvl="1" indent="-285750" algn="l" defTabSz="1289050">
            <a:lnSpc>
              <a:spcPct val="90000"/>
            </a:lnSpc>
            <a:spcBef>
              <a:spcPct val="0"/>
            </a:spcBef>
            <a:spcAft>
              <a:spcPct val="20000"/>
            </a:spcAft>
            <a:buChar char="•"/>
          </a:pPr>
          <a:r>
            <a:rPr lang="en-US" sz="2900" kern="1200">
              <a:cs typeface="Calibri"/>
            </a:rPr>
            <a:t>State core partners will be available to consult on corrective action and provide technical assistance throughout 6-month period.</a:t>
          </a:r>
        </a:p>
      </dsp:txBody>
      <dsp:txXfrm>
        <a:off x="0" y="1096795"/>
        <a:ext cx="7333212" cy="436563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B2474C-70F4-4829-A642-279621830D7F}">
      <dsp:nvSpPr>
        <dsp:cNvPr id="0" name=""/>
        <dsp:cNvSpPr/>
      </dsp:nvSpPr>
      <dsp:spPr>
        <a:xfrm>
          <a:off x="0" y="4472"/>
          <a:ext cx="11607800" cy="1040853"/>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A1406F4-602B-48B8-ADD2-68D0AAEEA911}">
      <dsp:nvSpPr>
        <dsp:cNvPr id="0" name=""/>
        <dsp:cNvSpPr/>
      </dsp:nvSpPr>
      <dsp:spPr>
        <a:xfrm>
          <a:off x="314858" y="238664"/>
          <a:ext cx="572469" cy="57246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A32F15B-4B06-4123-84FA-9FF4FBB2688D}">
      <dsp:nvSpPr>
        <dsp:cNvPr id="0" name=""/>
        <dsp:cNvSpPr/>
      </dsp:nvSpPr>
      <dsp:spPr>
        <a:xfrm>
          <a:off x="1202186" y="4472"/>
          <a:ext cx="5223510" cy="1040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157" tIns="110157" rIns="110157" bIns="110157" numCol="1" spcCol="1270" anchor="ctr" anchorCtr="0">
          <a:noAutofit/>
        </a:bodyPr>
        <a:lstStyle/>
        <a:p>
          <a:pPr marL="0" lvl="0" indent="0" algn="l" defTabSz="977900">
            <a:lnSpc>
              <a:spcPct val="100000"/>
            </a:lnSpc>
            <a:spcBef>
              <a:spcPct val="0"/>
            </a:spcBef>
            <a:spcAft>
              <a:spcPct val="35000"/>
            </a:spcAft>
            <a:buNone/>
          </a:pPr>
          <a:r>
            <a:rPr lang="en-US" sz="2200" b="1" kern="1200"/>
            <a:t>Yes/No Standards for each category</a:t>
          </a:r>
        </a:p>
      </dsp:txBody>
      <dsp:txXfrm>
        <a:off x="1202186" y="4472"/>
        <a:ext cx="5223510" cy="1040853"/>
      </dsp:txXfrm>
    </dsp:sp>
    <dsp:sp modelId="{8A26B137-42B7-43EC-9C6E-84B0D7793A4F}">
      <dsp:nvSpPr>
        <dsp:cNvPr id="0" name=""/>
        <dsp:cNvSpPr/>
      </dsp:nvSpPr>
      <dsp:spPr>
        <a:xfrm>
          <a:off x="6425696" y="4472"/>
          <a:ext cx="5180928" cy="1040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157" tIns="110157" rIns="110157" bIns="110157" numCol="1" spcCol="1270" anchor="ctr" anchorCtr="0">
          <a:noAutofit/>
        </a:bodyPr>
        <a:lstStyle/>
        <a:p>
          <a:pPr marL="0" lvl="0" indent="0" algn="l" defTabSz="800100">
            <a:lnSpc>
              <a:spcPct val="100000"/>
            </a:lnSpc>
            <a:spcBef>
              <a:spcPct val="0"/>
            </a:spcBef>
            <a:spcAft>
              <a:spcPct val="35000"/>
            </a:spcAft>
            <a:buNone/>
          </a:pPr>
          <a:r>
            <a:rPr lang="en-US" sz="1800" b="1" kern="1200"/>
            <a:t>Continuous Improvement</a:t>
          </a:r>
          <a:endParaRPr lang="en-US" sz="1800" kern="1200"/>
        </a:p>
        <a:p>
          <a:pPr marL="0" lvl="0" indent="0" algn="l" defTabSz="800100">
            <a:lnSpc>
              <a:spcPct val="100000"/>
            </a:lnSpc>
            <a:spcBef>
              <a:spcPct val="0"/>
            </a:spcBef>
            <a:spcAft>
              <a:spcPct val="35000"/>
            </a:spcAft>
            <a:buNone/>
          </a:pPr>
          <a:r>
            <a:rPr lang="en-US" sz="1800" b="1" kern="1200"/>
            <a:t>Effectiveness</a:t>
          </a:r>
          <a:endParaRPr lang="en-US" sz="1800" kern="1200"/>
        </a:p>
        <a:p>
          <a:pPr marL="0" lvl="0" indent="0" algn="l" defTabSz="800100">
            <a:lnSpc>
              <a:spcPct val="100000"/>
            </a:lnSpc>
            <a:spcBef>
              <a:spcPct val="0"/>
            </a:spcBef>
            <a:spcAft>
              <a:spcPct val="35000"/>
            </a:spcAft>
            <a:buNone/>
          </a:pPr>
          <a:r>
            <a:rPr lang="en-US" sz="1800" b="1" kern="1200"/>
            <a:t>Physical &amp; Programmatic Accessibility</a:t>
          </a:r>
          <a:endParaRPr lang="en-US" sz="1800" kern="1200"/>
        </a:p>
      </dsp:txBody>
      <dsp:txXfrm>
        <a:off x="6425696" y="4472"/>
        <a:ext cx="5180928" cy="1040853"/>
      </dsp:txXfrm>
    </dsp:sp>
    <dsp:sp modelId="{D0029028-5FC5-491C-A93A-A9FA86B2F2AF}">
      <dsp:nvSpPr>
        <dsp:cNvPr id="0" name=""/>
        <dsp:cNvSpPr/>
      </dsp:nvSpPr>
      <dsp:spPr>
        <a:xfrm>
          <a:off x="0" y="1305539"/>
          <a:ext cx="11607800" cy="1040853"/>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7ADBD1C-E86D-4262-B947-8391FC8CD44F}">
      <dsp:nvSpPr>
        <dsp:cNvPr id="0" name=""/>
        <dsp:cNvSpPr/>
      </dsp:nvSpPr>
      <dsp:spPr>
        <a:xfrm>
          <a:off x="314858" y="1539731"/>
          <a:ext cx="572469" cy="572469"/>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F53496-993C-4E96-9E74-E9EB7C58D57C}">
      <dsp:nvSpPr>
        <dsp:cNvPr id="0" name=""/>
        <dsp:cNvSpPr/>
      </dsp:nvSpPr>
      <dsp:spPr>
        <a:xfrm>
          <a:off x="1202186" y="1305539"/>
          <a:ext cx="10404438" cy="1040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157" tIns="110157" rIns="110157" bIns="110157" numCol="1" spcCol="1270" anchor="ctr" anchorCtr="0">
          <a:noAutofit/>
        </a:bodyPr>
        <a:lstStyle/>
        <a:p>
          <a:pPr marL="0" lvl="0" indent="0" algn="l" defTabSz="977900">
            <a:lnSpc>
              <a:spcPct val="100000"/>
            </a:lnSpc>
            <a:spcBef>
              <a:spcPct val="0"/>
            </a:spcBef>
            <a:spcAft>
              <a:spcPct val="35000"/>
            </a:spcAft>
            <a:buNone/>
          </a:pPr>
          <a:r>
            <a:rPr lang="en-US" sz="2200" b="1" kern="1200"/>
            <a:t>Evaluation team members will individually score each standard.</a:t>
          </a:r>
          <a:endParaRPr lang="en-US" sz="2200" kern="1200"/>
        </a:p>
      </dsp:txBody>
      <dsp:txXfrm>
        <a:off x="1202186" y="1305539"/>
        <a:ext cx="10404438" cy="1040853"/>
      </dsp:txXfrm>
    </dsp:sp>
    <dsp:sp modelId="{5108A503-281D-4ED2-AF50-BCF816C733BC}">
      <dsp:nvSpPr>
        <dsp:cNvPr id="0" name=""/>
        <dsp:cNvSpPr/>
      </dsp:nvSpPr>
      <dsp:spPr>
        <a:xfrm>
          <a:off x="0" y="2606606"/>
          <a:ext cx="11607800" cy="1040853"/>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6E2FF5F-4EF2-4CB6-8F2C-5C2C0D6C49B4}">
      <dsp:nvSpPr>
        <dsp:cNvPr id="0" name=""/>
        <dsp:cNvSpPr/>
      </dsp:nvSpPr>
      <dsp:spPr>
        <a:xfrm>
          <a:off x="314858" y="2840798"/>
          <a:ext cx="572469" cy="57246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993CC20-322A-415B-AB57-EE4DCABDAF7C}">
      <dsp:nvSpPr>
        <dsp:cNvPr id="0" name=""/>
        <dsp:cNvSpPr/>
      </dsp:nvSpPr>
      <dsp:spPr>
        <a:xfrm>
          <a:off x="1202186" y="2606606"/>
          <a:ext cx="10404438" cy="1040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157" tIns="110157" rIns="110157" bIns="110157" numCol="1" spcCol="1270" anchor="ctr" anchorCtr="0">
          <a:noAutofit/>
        </a:bodyPr>
        <a:lstStyle/>
        <a:p>
          <a:pPr marL="0" lvl="0" indent="0" algn="l" defTabSz="977900">
            <a:lnSpc>
              <a:spcPct val="100000"/>
            </a:lnSpc>
            <a:spcBef>
              <a:spcPct val="0"/>
            </a:spcBef>
            <a:spcAft>
              <a:spcPct val="35000"/>
            </a:spcAft>
            <a:buNone/>
          </a:pPr>
          <a:r>
            <a:rPr lang="en-US" sz="2200" b="1" kern="1200"/>
            <a:t>Final determination for the category will be based on the number of standards successfully achieved.</a:t>
          </a:r>
          <a:endParaRPr lang="en-US" sz="2200" kern="1200"/>
        </a:p>
      </dsp:txBody>
      <dsp:txXfrm>
        <a:off x="1202186" y="2606606"/>
        <a:ext cx="10404438" cy="1040853"/>
      </dsp:txXfrm>
    </dsp:sp>
    <dsp:sp modelId="{192047C2-2634-45B1-8808-02608F61E00D}">
      <dsp:nvSpPr>
        <dsp:cNvPr id="0" name=""/>
        <dsp:cNvSpPr/>
      </dsp:nvSpPr>
      <dsp:spPr>
        <a:xfrm>
          <a:off x="0" y="3907674"/>
          <a:ext cx="11607800" cy="1040853"/>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A022C68-7DE1-4551-A9B3-471A4D695CA4}">
      <dsp:nvSpPr>
        <dsp:cNvPr id="0" name=""/>
        <dsp:cNvSpPr/>
      </dsp:nvSpPr>
      <dsp:spPr>
        <a:xfrm>
          <a:off x="314858" y="4141866"/>
          <a:ext cx="572469" cy="57246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14FFE6A-5228-4328-9796-9CECE135F65C}">
      <dsp:nvSpPr>
        <dsp:cNvPr id="0" name=""/>
        <dsp:cNvSpPr/>
      </dsp:nvSpPr>
      <dsp:spPr>
        <a:xfrm>
          <a:off x="1202186" y="3907674"/>
          <a:ext cx="10404438" cy="1040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157" tIns="110157" rIns="110157" bIns="110157" numCol="1" spcCol="1270" anchor="ctr" anchorCtr="0">
          <a:noAutofit/>
        </a:bodyPr>
        <a:lstStyle/>
        <a:p>
          <a:pPr marL="0" lvl="0" indent="0" algn="l" defTabSz="977900">
            <a:lnSpc>
              <a:spcPct val="100000"/>
            </a:lnSpc>
            <a:spcBef>
              <a:spcPct val="0"/>
            </a:spcBef>
            <a:spcAft>
              <a:spcPct val="35000"/>
            </a:spcAft>
            <a:buNone/>
          </a:pPr>
          <a:r>
            <a:rPr lang="en-US" sz="2200" b="1" kern="1200"/>
            <a:t>The evaluation team must reach a consensus on the category decision for the determination of certification status.</a:t>
          </a:r>
          <a:endParaRPr lang="en-US" sz="2200" kern="1200"/>
        </a:p>
      </dsp:txBody>
      <dsp:txXfrm>
        <a:off x="1202186" y="3907674"/>
        <a:ext cx="10404438" cy="1040853"/>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16/7/layout/HexagonTimeline">
  <dgm:title val="Hexagon Timeline"/>
  <dgm:desc val="Use to show a list of events in chronological order. An invisible box contains the description while the date is shown in hexagons, except for the first and last node where the date is shown in a home shape. It can display large amount of text with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1" val="20"/>
      <dgm:constr type="primFontSz" for="des" forName="Childtext1" val="20"/>
      <dgm:constr type="primFontSz" for="des" forName="Childtext1" refType="primFontSz" refFor="des" refForName="Parent1" op="lte"/>
      <dgm:constr type="w" for="ch" forName="composite" refType="w"/>
      <dgm:constr type="h" for="ch" forName="composite" refType="h"/>
      <dgm:constr type="w" for="ch" forName="spaceBetweenRectangles" refType="w" fact="0"/>
      <dgm:constr type="h" for="ch" forName="spaceBetweenRectangles" refType="h" fact="0"/>
      <dgm:constr type="primFontSz" for="des" forName="Parent1" op="equ"/>
      <dgm:constr type="primFontSz" for="des" forName="Childtext1" op="equ"/>
    </dgm:constrLst>
    <dgm:forEach name="nodesForEach" axis="ch" ptType="node">
      <dgm:layoutNode name="composite">
        <dgm:alg type="composite"/>
        <dgm:shape xmlns:r="http://schemas.openxmlformats.org/officeDocument/2006/relationships" r:blip="">
          <dgm:adjLst/>
        </dgm:shape>
        <dgm:choose name="casesForSnakingLogic">
          <dgm:if name="Name7" axis="self" ptType="node" func="posOdd" op="equ" val="1">
            <dgm:constrLst>
              <dgm:constr type="w" for="ch" forName="Parent1" refType="w" fact="0.72"/>
              <dgm:constr type="ctrY" for="ch" forName="Parent1" refType="h" fact="0.5"/>
              <dgm:constr type="h" for="ch" forName="Parent1" refType="h" fact="0.12"/>
              <dgm:constr type="l" for="ch" forName="Parent1" refType="w" fact="0.14"/>
              <dgm:constr type="w" for="ch" forName="Childtext1" refType="w"/>
              <dgm:constr type="h" for="ch" forName="Childtext1" refType="h" fact="0.32"/>
              <dgm:constr type="t" for="ch" forName="Childtext1" refType="h" fact="0"/>
              <dgm:constr type="w" for="ch" forName="ConnectLine"/>
              <dgm:constr type="h" for="ch" forName="ConnectLine" refType="h" fact="0.1"/>
              <dgm:constr type="b" for="ch" forName="ConnectLine" refType="t" refFor="ch" refForName="Parent1"/>
              <dgm:constr type="ctrX" for="ch" forName="ConnectLine" refType="w" fact="0.5"/>
              <dgm:constr type="w" for="ch" forName="ConnectLineEnd" refType="h" fact="0.02"/>
              <dgm:constr type="h" for="ch" forName="ConnectLineEnd" refType="h" fact="0.02"/>
              <dgm:constr type="b" for="ch" forName="ConnectLineEnd" refType="t" refFor="ch" refForName="ConnectLine"/>
              <dgm:constr type="ctrX" for="ch" forName="ConnectLineEnd" refType="ctrX" refFor="ch" refForName="ConnectLine"/>
              <dgm:constr type="w" for="ch" forName="EmptyPane" refType="w"/>
              <dgm:constr type="b" for="ch" forName="EmptyPane" refType="h"/>
              <dgm:constr type="h" for="ch" forName="EmptyPane" refType="h" fact="0.44"/>
            </dgm:constrLst>
          </dgm:if>
          <dgm:else name="Name8">
            <dgm:constrLst>
              <dgm:constr type="w" for="ch" forName="Parent1" refType="w" fact="0.72"/>
              <dgm:constr type="ctrY" for="ch" forName="Parent1" refType="h" fact="0.5"/>
              <dgm:constr type="h" for="ch" forName="Parent1" refType="h" fact="0.12"/>
              <dgm:constr type="l" for="ch" forName="Parent1" refType="w" fact="0.14"/>
              <dgm:constr type="w" for="ch" forName="Childtext1" refType="w"/>
              <dgm:constr type="h" for="ch" forName="Childtext1" refType="h" fact="0.32"/>
              <dgm:constr type="b" for="ch" forName="Childtext1" refType="h"/>
              <dgm:constr type="w" for="ch" forName="ConnectLine"/>
              <dgm:constr type="h" for="ch" forName="ConnectLine" refType="h" fact="0.1"/>
              <dgm:constr type="t" for="ch" forName="ConnectLine" refType="b" refFor="ch" refForName="Parent1"/>
              <dgm:constr type="ctrX" for="ch" forName="ConnectLine" refType="w" fact="0.5"/>
              <dgm:constr type="w" for="ch" forName="ConnectLineEnd" refType="h" fact="0.02"/>
              <dgm:constr type="h" for="ch" forName="ConnectLineEnd" refType="h" fact="0.02"/>
              <dgm:constr type="t" for="ch" forName="ConnectLineEnd" refType="b" refFor="ch" refForName="ConnectLine"/>
              <dgm:constr type="ctrX" for="ch" forName="ConnectLineEnd" refType="ctrX" refFor="ch" refForName="ConnectLine"/>
              <dgm:constr type="w" for="ch" forName="EmptyPane" refType="w"/>
              <dgm:constr type="h" for="ch" forName="EmptyPane" refType="h" fact="0.44"/>
            </dgm:constrLst>
          </dgm:else>
        </dgm:choose>
        <dgm:layoutNode name="Parent1" styleLbl="alignNode1">
          <dgm:varLst>
            <dgm:chMax val="1"/>
            <dgm:chPref val="1"/>
            <dgm:bulletEnabled val="1"/>
          </dgm:varLst>
          <dgm:alg type="tx"/>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ect" r:blip="">
                    <dgm:adjLst/>
                  </dgm:shape>
                </dgm:if>
                <dgm:else name="ifMoreThanOneNode">
                  <dgm:choose name="Name18">
                    <dgm:if name="Name19" func="var" arg="dir" op="equ" val="norm">
                      <dgm:shape xmlns:r="http://schemas.openxmlformats.org/officeDocument/2006/relationships" type="homePlate" r:blip="">
                        <dgm:adjLst>
                          <dgm:adj idx="1" val="0.4"/>
                        </dgm:adjLst>
                      </dgm:shape>
                    </dgm:if>
                    <dgm:else name="Name20">
                      <dgm:shape xmlns:r="http://schemas.openxmlformats.org/officeDocument/2006/relationships" rot="180" type="homePlate" r:blip="">
                        <dgm:adjLst>
                          <dgm:adj idx="1" val="0.4"/>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180" type="homePlate" r:blip="">
                        <dgm:adjLst>
                          <dgm:adj idx="1" val="0.4"/>
                        </dgm:adjLst>
                      </dgm:shape>
                    </dgm:if>
                    <dgm:else name="Name26">
                      <dgm:shape xmlns:r="http://schemas.openxmlformats.org/officeDocument/2006/relationships" type="homePlate" r:blip="">
                        <dgm:adjLst>
                          <dgm:adj idx="1" val="0.4"/>
                        </dgm:adjLst>
                      </dgm:shape>
                    </dgm:else>
                  </dgm:choose>
                </dgm:if>
                <dgm:else name="Name27">
                  <dgm:shape xmlns:r="http://schemas.openxmlformats.org/officeDocument/2006/relationships" type="hexagon" r:blip="">
                    <dgm:adjLst>
                      <dgm:adj idx="1" val="0.4"/>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moveWith="Parent1">
          <dgm:varLst>
            <dgm:chMax val="0"/>
            <dgm:chPref val="0"/>
            <dgm:bulletEnabled/>
          </dgm:varLst>
          <dgm:choose name="casesForTxtDirLogic1">
            <dgm:if name="Name77" axis="self" ptType="node" func="posOdd" op="equ" val="1">
              <dgm:alg type="tx">
                <dgm:param type="txAnchorVert" val="b"/>
                <dgm:param type="txAnchorHorz" val="ctr"/>
                <dgm:param type="parTxRTLAlign" val="ctr"/>
                <dgm:param type="parTxLTRAlign" val="ctr"/>
              </dgm:alg>
            </dgm:if>
            <dgm:else name="Name88">
              <dgm:alg type="tx">
                <dgm:param type="txAnchorVert" val="t"/>
                <dgm:param type="txAnchorHorz" val="ctr"/>
                <dgm:param type="parTxRTLAlign" val="ctr"/>
                <dgm:param type="parTxLTRAlign" val="ctr"/>
              </dgm:alg>
            </dgm:else>
          </dgm:choose>
          <dgm:shape xmlns:r="http://schemas.openxmlformats.org/officeDocument/2006/relationships" type="rect" r:blip="">
            <dgm:adjLst/>
          </dgm:shape>
          <dgm:constrLst>
            <dgm:constr type="lMarg"/>
            <dgm:constr type="rMarg"/>
            <dgm:constr type="tMarg" refType="primFontSz" fact="0.7"/>
            <dgm:constr type="bMarg" refType="primFontSz" fact="0.7"/>
          </dgm:constrLst>
          <dgm:presOf axis="ch" ptType="node"/>
          <dgm:ruleLst>
            <dgm:rule type="primFontSz" val="11" fact="NaN" max="NaN"/>
          </dgm:ruleLst>
        </dgm:layoutNode>
        <dgm:layoutNode name="ConnectLine" styleLbl="sibTrans1D1" moveWith="Parent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ConnectLineEnd" styleLbl="node1" moveWith="Parent1">
          <dgm:alg type="sp"/>
          <dgm:shape xmlns:r="http://schemas.openxmlformats.org/officeDocument/2006/relationships" type="rect" r:blip="">
            <dgm:adjLst/>
          </dgm:shape>
          <dgm:presOf/>
          <dgm:constrLst/>
        </dgm:layoutNode>
        <dgm:layoutNode name="EmptyPane" moveWith="Parent1">
          <dgm:alg type="sp"/>
          <dgm:shape xmlns:r="http://schemas.openxmlformats.org/officeDocument/2006/relationships" r:blip="">
            <dgm:adjLst/>
          </dgm:shape>
          <dgm:presOf/>
          <dgm:constrLst/>
        </dgm:layoutNode>
      </dgm:layoutNode>
      <dgm:forEach name="Name28" axis="followSib" ptType="sibTrans" cnt="1">
        <dgm:layoutNode name="spaceBetweenRectangles" styleLbl="fgAcc1">
          <dgm:alg type="conn">
            <dgm:param type="dim" val="1D"/>
            <dgm:param type="srcNode" val="Parent1"/>
            <dgm:param type="dstNode" val="Parent1"/>
            <dgm:param type="begPts" val="midR"/>
            <dgm:param type="endPts" val="midL"/>
            <dgm:param type="endSty" val="noArr"/>
          </dgm:alg>
          <dgm:shape xmlns:r="http://schemas.openxmlformats.org/officeDocument/2006/relationships" type="conn" r:blip="" zOrderOff="-2">
            <dgm:adjLst/>
          </dgm:shape>
          <dgm:presOf/>
          <dgm:constrLst>
            <dgm:constr type="connDist"/>
            <dgm:constr type="begPad"/>
            <dgm:constr type="endPad"/>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49E3EA-0ED7-4909-973E-A3B949F6198E}" type="datetimeFigureOut">
              <a:rPr lang="en-US" smtClean="0"/>
              <a:t>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EFB0C4-50AA-4C56-A2A7-6A6BB116D964}" type="slidenum">
              <a:rPr lang="en-US" smtClean="0"/>
              <a:t>‹#›</a:t>
            </a:fld>
            <a:endParaRPr lang="en-US"/>
          </a:p>
        </p:txBody>
      </p:sp>
    </p:spTree>
    <p:extLst>
      <p:ext uri="{BB962C8B-B14F-4D97-AF65-F5344CB8AC3E}">
        <p14:creationId xmlns:p14="http://schemas.microsoft.com/office/powerpoint/2010/main" val="32480789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EFB0C4-50AA-4C56-A2A7-6A6BB116D964}" type="slidenum">
              <a:rPr lang="en-US" smtClean="0"/>
              <a:t>1</a:t>
            </a:fld>
            <a:endParaRPr lang="en-US"/>
          </a:p>
        </p:txBody>
      </p:sp>
    </p:spTree>
    <p:extLst>
      <p:ext uri="{BB962C8B-B14F-4D97-AF65-F5344CB8AC3E}">
        <p14:creationId xmlns:p14="http://schemas.microsoft.com/office/powerpoint/2010/main" val="35949609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EFB0C4-50AA-4C56-A2A7-6A6BB116D964}" type="slidenum">
              <a:rPr lang="en-US" smtClean="0"/>
              <a:t>15</a:t>
            </a:fld>
            <a:endParaRPr lang="en-US"/>
          </a:p>
        </p:txBody>
      </p:sp>
    </p:spTree>
    <p:extLst>
      <p:ext uri="{BB962C8B-B14F-4D97-AF65-F5344CB8AC3E}">
        <p14:creationId xmlns:p14="http://schemas.microsoft.com/office/powerpoint/2010/main" val="37618541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p:txBody>
      </p:sp>
      <p:sp>
        <p:nvSpPr>
          <p:cNvPr id="4" name="Slide Number Placeholder 3"/>
          <p:cNvSpPr>
            <a:spLocks noGrp="1"/>
          </p:cNvSpPr>
          <p:nvPr>
            <p:ph type="sldNum" sz="quarter" idx="5"/>
          </p:nvPr>
        </p:nvSpPr>
        <p:spPr/>
        <p:txBody>
          <a:bodyPr/>
          <a:lstStyle/>
          <a:p>
            <a:fld id="{FFEFB0C4-50AA-4C56-A2A7-6A6BB116D964}" type="slidenum">
              <a:rPr lang="en-US" smtClean="0"/>
              <a:t>16</a:t>
            </a:fld>
            <a:endParaRPr lang="en-US"/>
          </a:p>
        </p:txBody>
      </p:sp>
    </p:spTree>
    <p:extLst>
      <p:ext uri="{BB962C8B-B14F-4D97-AF65-F5344CB8AC3E}">
        <p14:creationId xmlns:p14="http://schemas.microsoft.com/office/powerpoint/2010/main" val="10067774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EFB0C4-50AA-4C56-A2A7-6A6BB116D964}" type="slidenum">
              <a:rPr lang="en-US" smtClean="0"/>
              <a:t>17</a:t>
            </a:fld>
            <a:endParaRPr lang="en-US"/>
          </a:p>
        </p:txBody>
      </p:sp>
    </p:spTree>
    <p:extLst>
      <p:ext uri="{BB962C8B-B14F-4D97-AF65-F5344CB8AC3E}">
        <p14:creationId xmlns:p14="http://schemas.microsoft.com/office/powerpoint/2010/main" val="21231006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FEFB0C4-50AA-4C56-A2A7-6A6BB116D96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85898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EFB0C4-50AA-4C56-A2A7-6A6BB116D964}" type="slidenum">
              <a:rPr lang="en-US" smtClean="0"/>
              <a:t>19</a:t>
            </a:fld>
            <a:endParaRPr lang="en-US"/>
          </a:p>
        </p:txBody>
      </p:sp>
    </p:spTree>
    <p:extLst>
      <p:ext uri="{BB962C8B-B14F-4D97-AF65-F5344CB8AC3E}">
        <p14:creationId xmlns:p14="http://schemas.microsoft.com/office/powerpoint/2010/main" val="32962064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EFB0C4-50AA-4C56-A2A7-6A6BB116D964}" type="slidenum">
              <a:rPr lang="en-US" smtClean="0"/>
              <a:t>20</a:t>
            </a:fld>
            <a:endParaRPr lang="en-US"/>
          </a:p>
        </p:txBody>
      </p:sp>
    </p:spTree>
    <p:extLst>
      <p:ext uri="{BB962C8B-B14F-4D97-AF65-F5344CB8AC3E}">
        <p14:creationId xmlns:p14="http://schemas.microsoft.com/office/powerpoint/2010/main" val="20547282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EFB0C4-50AA-4C56-A2A7-6A6BB116D964}" type="slidenum">
              <a:rPr lang="en-US" smtClean="0"/>
              <a:t>22</a:t>
            </a:fld>
            <a:endParaRPr lang="en-US"/>
          </a:p>
        </p:txBody>
      </p:sp>
    </p:spTree>
    <p:extLst>
      <p:ext uri="{BB962C8B-B14F-4D97-AF65-F5344CB8AC3E}">
        <p14:creationId xmlns:p14="http://schemas.microsoft.com/office/powerpoint/2010/main" val="29028592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FFEFB0C4-50AA-4C56-A2A7-6A6BB116D964}" type="slidenum">
              <a:rPr lang="en-US" smtClean="0"/>
              <a:t>23</a:t>
            </a:fld>
            <a:endParaRPr lang="en-US"/>
          </a:p>
        </p:txBody>
      </p:sp>
    </p:spTree>
    <p:extLst>
      <p:ext uri="{BB962C8B-B14F-4D97-AF65-F5344CB8AC3E}">
        <p14:creationId xmlns:p14="http://schemas.microsoft.com/office/powerpoint/2010/main" val="2663189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EFB0C4-50AA-4C56-A2A7-6A6BB116D964}" type="slidenum">
              <a:rPr lang="en-US" smtClean="0"/>
              <a:t>26</a:t>
            </a:fld>
            <a:endParaRPr lang="en-US"/>
          </a:p>
        </p:txBody>
      </p:sp>
    </p:spTree>
    <p:extLst>
      <p:ext uri="{BB962C8B-B14F-4D97-AF65-F5344CB8AC3E}">
        <p14:creationId xmlns:p14="http://schemas.microsoft.com/office/powerpoint/2010/main" val="6509030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EFB0C4-50AA-4C56-A2A7-6A6BB116D964}" type="slidenum">
              <a:rPr lang="en-US" smtClean="0"/>
              <a:t>28</a:t>
            </a:fld>
            <a:endParaRPr lang="en-US"/>
          </a:p>
        </p:txBody>
      </p:sp>
    </p:spTree>
    <p:extLst>
      <p:ext uri="{BB962C8B-B14F-4D97-AF65-F5344CB8AC3E}">
        <p14:creationId xmlns:p14="http://schemas.microsoft.com/office/powerpoint/2010/main" val="8573676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FFEFB0C4-50AA-4C56-A2A7-6A6BB116D964}" type="slidenum">
              <a:rPr lang="en-US" smtClean="0"/>
              <a:t>2</a:t>
            </a:fld>
            <a:endParaRPr lang="en-US"/>
          </a:p>
        </p:txBody>
      </p:sp>
    </p:spTree>
    <p:extLst>
      <p:ext uri="{BB962C8B-B14F-4D97-AF65-F5344CB8AC3E}">
        <p14:creationId xmlns:p14="http://schemas.microsoft.com/office/powerpoint/2010/main" val="22113174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EFB0C4-50AA-4C56-A2A7-6A6BB116D964}" type="slidenum">
              <a:rPr lang="en-US" smtClean="0"/>
              <a:t>30</a:t>
            </a:fld>
            <a:endParaRPr lang="en-US"/>
          </a:p>
        </p:txBody>
      </p:sp>
    </p:spTree>
    <p:extLst>
      <p:ext uri="{BB962C8B-B14F-4D97-AF65-F5344CB8AC3E}">
        <p14:creationId xmlns:p14="http://schemas.microsoft.com/office/powerpoint/2010/main" val="34417993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EFB0C4-50AA-4C56-A2A7-6A6BB116D964}" type="slidenum">
              <a:rPr lang="en-US" smtClean="0"/>
              <a:t>31</a:t>
            </a:fld>
            <a:endParaRPr lang="en-US"/>
          </a:p>
        </p:txBody>
      </p:sp>
    </p:spTree>
    <p:extLst>
      <p:ext uri="{BB962C8B-B14F-4D97-AF65-F5344CB8AC3E}">
        <p14:creationId xmlns:p14="http://schemas.microsoft.com/office/powerpoint/2010/main" val="21971330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EFB0C4-50AA-4C56-A2A7-6A6BB116D964}" type="slidenum">
              <a:rPr lang="en-US" smtClean="0"/>
              <a:t>38</a:t>
            </a:fld>
            <a:endParaRPr lang="en-US"/>
          </a:p>
        </p:txBody>
      </p:sp>
    </p:spTree>
    <p:extLst>
      <p:ext uri="{BB962C8B-B14F-4D97-AF65-F5344CB8AC3E}">
        <p14:creationId xmlns:p14="http://schemas.microsoft.com/office/powerpoint/2010/main" val="23080807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EFB0C4-50AA-4C56-A2A7-6A6BB116D964}" type="slidenum">
              <a:rPr lang="en-US" smtClean="0"/>
              <a:t>41</a:t>
            </a:fld>
            <a:endParaRPr lang="en-US"/>
          </a:p>
        </p:txBody>
      </p:sp>
    </p:spTree>
    <p:extLst>
      <p:ext uri="{BB962C8B-B14F-4D97-AF65-F5344CB8AC3E}">
        <p14:creationId xmlns:p14="http://schemas.microsoft.com/office/powerpoint/2010/main" val="21353232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EFB0C4-50AA-4C56-A2A7-6A6BB116D964}" type="slidenum">
              <a:rPr lang="en-US" smtClean="0"/>
              <a:t>46</a:t>
            </a:fld>
            <a:endParaRPr lang="en-US"/>
          </a:p>
        </p:txBody>
      </p:sp>
    </p:spTree>
    <p:extLst>
      <p:ext uri="{BB962C8B-B14F-4D97-AF65-F5344CB8AC3E}">
        <p14:creationId xmlns:p14="http://schemas.microsoft.com/office/powerpoint/2010/main" val="19011898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EFB0C4-50AA-4C56-A2A7-6A6BB116D964}" type="slidenum">
              <a:rPr lang="en-US" smtClean="0"/>
              <a:t>48</a:t>
            </a:fld>
            <a:endParaRPr lang="en-US"/>
          </a:p>
        </p:txBody>
      </p:sp>
    </p:spTree>
    <p:extLst>
      <p:ext uri="{BB962C8B-B14F-4D97-AF65-F5344CB8AC3E}">
        <p14:creationId xmlns:p14="http://schemas.microsoft.com/office/powerpoint/2010/main" val="7358090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EFB0C4-50AA-4C56-A2A7-6A6BB116D964}" type="slidenum">
              <a:rPr lang="en-US" smtClean="0"/>
              <a:t>6</a:t>
            </a:fld>
            <a:endParaRPr lang="en-US"/>
          </a:p>
        </p:txBody>
      </p:sp>
    </p:spTree>
    <p:extLst>
      <p:ext uri="{BB962C8B-B14F-4D97-AF65-F5344CB8AC3E}">
        <p14:creationId xmlns:p14="http://schemas.microsoft.com/office/powerpoint/2010/main" val="40576993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FEFB0C4-50AA-4C56-A2A7-6A6BB116D96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29374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FEFB0C4-50AA-4C56-A2A7-6A6BB116D96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50306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FEFB0C4-50AA-4C56-A2A7-6A6BB116D96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59003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FEFB0C4-50AA-4C56-A2A7-6A6BB116D96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60141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EFB0C4-50AA-4C56-A2A7-6A6BB116D964}" type="slidenum">
              <a:rPr lang="en-US" smtClean="0"/>
              <a:t>13</a:t>
            </a:fld>
            <a:endParaRPr lang="en-US"/>
          </a:p>
        </p:txBody>
      </p:sp>
    </p:spTree>
    <p:extLst>
      <p:ext uri="{BB962C8B-B14F-4D97-AF65-F5344CB8AC3E}">
        <p14:creationId xmlns:p14="http://schemas.microsoft.com/office/powerpoint/2010/main" val="820251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EFB0C4-50AA-4C56-A2A7-6A6BB116D964}" type="slidenum">
              <a:rPr lang="en-US" smtClean="0"/>
              <a:t>14</a:t>
            </a:fld>
            <a:endParaRPr lang="en-US"/>
          </a:p>
        </p:txBody>
      </p:sp>
    </p:spTree>
    <p:extLst>
      <p:ext uri="{BB962C8B-B14F-4D97-AF65-F5344CB8AC3E}">
        <p14:creationId xmlns:p14="http://schemas.microsoft.com/office/powerpoint/2010/main" val="35266815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5F7D634-7622-423C-806E-9D00FC605BD5}"/>
              </a:ext>
              <a:ext uri="{C183D7F6-B498-43B3-948B-1728B52AA6E4}">
                <adec:decorative xmlns:adec="http://schemas.microsoft.com/office/drawing/2017/decorative" val="1"/>
              </a:ext>
            </a:extLst>
          </p:cNvPr>
          <p:cNvCxnSpPr/>
          <p:nvPr userDrawn="1"/>
        </p:nvCxnSpPr>
        <p:spPr>
          <a:xfrm>
            <a:off x="0" y="1645773"/>
            <a:ext cx="12192000" cy="0"/>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Picture 8" descr="Logo for Iowa State Workforce Development Board">
            <a:extLst>
              <a:ext uri="{FF2B5EF4-FFF2-40B4-BE49-F238E27FC236}">
                <a16:creationId xmlns:a16="http://schemas.microsoft.com/office/drawing/2014/main" id="{5C71DC3B-D666-4059-8354-5288EC4EDDA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83752" y="450930"/>
            <a:ext cx="4821537" cy="982733"/>
          </a:xfrm>
          <a:prstGeom prst="rect">
            <a:avLst/>
          </a:prstGeom>
        </p:spPr>
      </p:pic>
      <p:sp>
        <p:nvSpPr>
          <p:cNvPr id="7" name="IA - Iowa">
            <a:extLst>
              <a:ext uri="{FF2B5EF4-FFF2-40B4-BE49-F238E27FC236}">
                <a16:creationId xmlns:a16="http://schemas.microsoft.com/office/drawing/2014/main" id="{844A14F8-D0CC-408C-9A89-8D978913DD06}"/>
              </a:ext>
              <a:ext uri="{C183D7F6-B498-43B3-948B-1728B52AA6E4}">
                <adec:decorative xmlns:adec="http://schemas.microsoft.com/office/drawing/2017/decorative" val="1"/>
              </a:ext>
            </a:extLst>
          </p:cNvPr>
          <p:cNvSpPr/>
          <p:nvPr userDrawn="1"/>
        </p:nvSpPr>
        <p:spPr>
          <a:xfrm>
            <a:off x="9642342" y="217424"/>
            <a:ext cx="2233386" cy="1449745"/>
          </a:xfrm>
          <a:custGeom>
            <a:avLst/>
            <a:gdLst>
              <a:gd name="connsiteX0" fmla="*/ 459925 w 562369"/>
              <a:gd name="connsiteY0" fmla="*/ 0 h 365047"/>
              <a:gd name="connsiteX1" fmla="*/ 323377 w 562369"/>
              <a:gd name="connsiteY1" fmla="*/ 7104 h 365047"/>
              <a:gd name="connsiteX2" fmla="*/ 322983 w 562369"/>
              <a:gd name="connsiteY2" fmla="*/ 7104 h 365047"/>
              <a:gd name="connsiteX3" fmla="*/ 99318 w 562369"/>
              <a:gd name="connsiteY3" fmla="*/ 13813 h 365047"/>
              <a:gd name="connsiteX4" fmla="*/ 98923 w 562369"/>
              <a:gd name="connsiteY4" fmla="*/ 13813 h 365047"/>
              <a:gd name="connsiteX5" fmla="*/ 9733 w 562369"/>
              <a:gd name="connsiteY5" fmla="*/ 14602 h 365047"/>
              <a:gd name="connsiteX6" fmla="*/ 9240 w 562369"/>
              <a:gd name="connsiteY6" fmla="*/ 14602 h 365047"/>
              <a:gd name="connsiteX7" fmla="*/ 2137 w 562369"/>
              <a:gd name="connsiteY7" fmla="*/ 14602 h 365047"/>
              <a:gd name="connsiteX8" fmla="*/ 2728 w 562369"/>
              <a:gd name="connsiteY8" fmla="*/ 17167 h 365047"/>
              <a:gd name="connsiteX9" fmla="*/ 4406 w 562369"/>
              <a:gd name="connsiteY9" fmla="*/ 19930 h 365047"/>
              <a:gd name="connsiteX10" fmla="*/ 6675 w 562369"/>
              <a:gd name="connsiteY10" fmla="*/ 34729 h 365047"/>
              <a:gd name="connsiteX11" fmla="*/ 4110 w 562369"/>
              <a:gd name="connsiteY11" fmla="*/ 38577 h 365047"/>
              <a:gd name="connsiteX12" fmla="*/ 7760 w 562369"/>
              <a:gd name="connsiteY12" fmla="*/ 43806 h 365047"/>
              <a:gd name="connsiteX13" fmla="*/ 13285 w 562369"/>
              <a:gd name="connsiteY13" fmla="*/ 50317 h 365047"/>
              <a:gd name="connsiteX14" fmla="*/ 13384 w 562369"/>
              <a:gd name="connsiteY14" fmla="*/ 50811 h 365047"/>
              <a:gd name="connsiteX15" fmla="*/ 13483 w 562369"/>
              <a:gd name="connsiteY15" fmla="*/ 51107 h 365047"/>
              <a:gd name="connsiteX16" fmla="*/ 9141 w 562369"/>
              <a:gd name="connsiteY16" fmla="*/ 67188 h 365047"/>
              <a:gd name="connsiteX17" fmla="*/ 8845 w 562369"/>
              <a:gd name="connsiteY17" fmla="*/ 67287 h 365047"/>
              <a:gd name="connsiteX18" fmla="*/ 8845 w 562369"/>
              <a:gd name="connsiteY18" fmla="*/ 67386 h 365047"/>
              <a:gd name="connsiteX19" fmla="*/ 8648 w 562369"/>
              <a:gd name="connsiteY19" fmla="*/ 70642 h 365047"/>
              <a:gd name="connsiteX20" fmla="*/ 1249 w 562369"/>
              <a:gd name="connsiteY20" fmla="*/ 93728 h 365047"/>
              <a:gd name="connsiteX21" fmla="*/ 3715 w 562369"/>
              <a:gd name="connsiteY21" fmla="*/ 105568 h 365047"/>
              <a:gd name="connsiteX22" fmla="*/ 3715 w 562369"/>
              <a:gd name="connsiteY22" fmla="*/ 105568 h 365047"/>
              <a:gd name="connsiteX23" fmla="*/ 3715 w 562369"/>
              <a:gd name="connsiteY23" fmla="*/ 105568 h 365047"/>
              <a:gd name="connsiteX24" fmla="*/ 11707 w 562369"/>
              <a:gd name="connsiteY24" fmla="*/ 125300 h 365047"/>
              <a:gd name="connsiteX25" fmla="*/ 15456 w 562369"/>
              <a:gd name="connsiteY25" fmla="*/ 126089 h 365047"/>
              <a:gd name="connsiteX26" fmla="*/ 19402 w 562369"/>
              <a:gd name="connsiteY26" fmla="*/ 130825 h 365047"/>
              <a:gd name="connsiteX27" fmla="*/ 19205 w 562369"/>
              <a:gd name="connsiteY27" fmla="*/ 143256 h 365047"/>
              <a:gd name="connsiteX28" fmla="*/ 22757 w 562369"/>
              <a:gd name="connsiteY28" fmla="*/ 151347 h 365047"/>
              <a:gd name="connsiteX29" fmla="*/ 24829 w 562369"/>
              <a:gd name="connsiteY29" fmla="*/ 166540 h 365047"/>
              <a:gd name="connsiteX30" fmla="*/ 24829 w 562369"/>
              <a:gd name="connsiteY30" fmla="*/ 166540 h 365047"/>
              <a:gd name="connsiteX31" fmla="*/ 31636 w 562369"/>
              <a:gd name="connsiteY31" fmla="*/ 181438 h 365047"/>
              <a:gd name="connsiteX32" fmla="*/ 41404 w 562369"/>
              <a:gd name="connsiteY32" fmla="*/ 194067 h 365047"/>
              <a:gd name="connsiteX33" fmla="*/ 42390 w 562369"/>
              <a:gd name="connsiteY33" fmla="*/ 197323 h 365047"/>
              <a:gd name="connsiteX34" fmla="*/ 42390 w 562369"/>
              <a:gd name="connsiteY34" fmla="*/ 203834 h 365047"/>
              <a:gd name="connsiteX35" fmla="*/ 44659 w 562369"/>
              <a:gd name="connsiteY35" fmla="*/ 207978 h 365047"/>
              <a:gd name="connsiteX36" fmla="*/ 47521 w 562369"/>
              <a:gd name="connsiteY36" fmla="*/ 228006 h 365047"/>
              <a:gd name="connsiteX37" fmla="*/ 48211 w 562369"/>
              <a:gd name="connsiteY37" fmla="*/ 237873 h 365047"/>
              <a:gd name="connsiteX38" fmla="*/ 48902 w 562369"/>
              <a:gd name="connsiteY38" fmla="*/ 241227 h 365047"/>
              <a:gd name="connsiteX39" fmla="*/ 50875 w 562369"/>
              <a:gd name="connsiteY39" fmla="*/ 241227 h 365047"/>
              <a:gd name="connsiteX40" fmla="*/ 55808 w 562369"/>
              <a:gd name="connsiteY40" fmla="*/ 246160 h 365047"/>
              <a:gd name="connsiteX41" fmla="*/ 55808 w 562369"/>
              <a:gd name="connsiteY41" fmla="*/ 246259 h 365047"/>
              <a:gd name="connsiteX42" fmla="*/ 55808 w 562369"/>
              <a:gd name="connsiteY42" fmla="*/ 250600 h 365047"/>
              <a:gd name="connsiteX43" fmla="*/ 60544 w 562369"/>
              <a:gd name="connsiteY43" fmla="*/ 252968 h 365047"/>
              <a:gd name="connsiteX44" fmla="*/ 63109 w 562369"/>
              <a:gd name="connsiteY44" fmla="*/ 258394 h 365047"/>
              <a:gd name="connsiteX45" fmla="*/ 62221 w 562369"/>
              <a:gd name="connsiteY45" fmla="*/ 262834 h 365047"/>
              <a:gd name="connsiteX46" fmla="*/ 61728 w 562369"/>
              <a:gd name="connsiteY46" fmla="*/ 265202 h 365047"/>
              <a:gd name="connsiteX47" fmla="*/ 63010 w 562369"/>
              <a:gd name="connsiteY47" fmla="*/ 267175 h 365047"/>
              <a:gd name="connsiteX48" fmla="*/ 63010 w 562369"/>
              <a:gd name="connsiteY48" fmla="*/ 267175 h 365047"/>
              <a:gd name="connsiteX49" fmla="*/ 65477 w 562369"/>
              <a:gd name="connsiteY49" fmla="*/ 271121 h 365047"/>
              <a:gd name="connsiteX50" fmla="*/ 65970 w 562369"/>
              <a:gd name="connsiteY50" fmla="*/ 275068 h 365047"/>
              <a:gd name="connsiteX51" fmla="*/ 65970 w 562369"/>
              <a:gd name="connsiteY51" fmla="*/ 275068 h 365047"/>
              <a:gd name="connsiteX52" fmla="*/ 64885 w 562369"/>
              <a:gd name="connsiteY52" fmla="*/ 278620 h 365047"/>
              <a:gd name="connsiteX53" fmla="*/ 64786 w 562369"/>
              <a:gd name="connsiteY53" fmla="*/ 279014 h 365047"/>
              <a:gd name="connsiteX54" fmla="*/ 63898 w 562369"/>
              <a:gd name="connsiteY54" fmla="*/ 281777 h 365047"/>
              <a:gd name="connsiteX55" fmla="*/ 65773 w 562369"/>
              <a:gd name="connsiteY55" fmla="*/ 283947 h 365047"/>
              <a:gd name="connsiteX56" fmla="*/ 65970 w 562369"/>
              <a:gd name="connsiteY56" fmla="*/ 284145 h 365047"/>
              <a:gd name="connsiteX57" fmla="*/ 68831 w 562369"/>
              <a:gd name="connsiteY57" fmla="*/ 287697 h 365047"/>
              <a:gd name="connsiteX58" fmla="*/ 69917 w 562369"/>
              <a:gd name="connsiteY58" fmla="*/ 291248 h 365047"/>
              <a:gd name="connsiteX59" fmla="*/ 69917 w 562369"/>
              <a:gd name="connsiteY59" fmla="*/ 291248 h 365047"/>
              <a:gd name="connsiteX60" fmla="*/ 68634 w 562369"/>
              <a:gd name="connsiteY60" fmla="*/ 304864 h 365047"/>
              <a:gd name="connsiteX61" fmla="*/ 68831 w 562369"/>
              <a:gd name="connsiteY61" fmla="*/ 309007 h 365047"/>
              <a:gd name="connsiteX62" fmla="*/ 69719 w 562369"/>
              <a:gd name="connsiteY62" fmla="*/ 345907 h 365047"/>
              <a:gd name="connsiteX63" fmla="*/ 70805 w 562369"/>
              <a:gd name="connsiteY63" fmla="*/ 346696 h 365047"/>
              <a:gd name="connsiteX64" fmla="*/ 75343 w 562369"/>
              <a:gd name="connsiteY64" fmla="*/ 350445 h 365047"/>
              <a:gd name="connsiteX65" fmla="*/ 77612 w 562369"/>
              <a:gd name="connsiteY65" fmla="*/ 355872 h 365047"/>
              <a:gd name="connsiteX66" fmla="*/ 77612 w 562369"/>
              <a:gd name="connsiteY66" fmla="*/ 355970 h 365047"/>
              <a:gd name="connsiteX67" fmla="*/ 81361 w 562369"/>
              <a:gd name="connsiteY67" fmla="*/ 355970 h 365047"/>
              <a:gd name="connsiteX68" fmla="*/ 81361 w 562369"/>
              <a:gd name="connsiteY68" fmla="*/ 355970 h 365047"/>
              <a:gd name="connsiteX69" fmla="*/ 81953 w 562369"/>
              <a:gd name="connsiteY69" fmla="*/ 355970 h 365047"/>
              <a:gd name="connsiteX70" fmla="*/ 351792 w 562369"/>
              <a:gd name="connsiteY70" fmla="*/ 348965 h 365047"/>
              <a:gd name="connsiteX71" fmla="*/ 403786 w 562369"/>
              <a:gd name="connsiteY71" fmla="*/ 344920 h 365047"/>
              <a:gd name="connsiteX72" fmla="*/ 437923 w 562369"/>
              <a:gd name="connsiteY72" fmla="*/ 340480 h 365047"/>
              <a:gd name="connsiteX73" fmla="*/ 438022 w 562369"/>
              <a:gd name="connsiteY73" fmla="*/ 340480 h 365047"/>
              <a:gd name="connsiteX74" fmla="*/ 438219 w 562369"/>
              <a:gd name="connsiteY74" fmla="*/ 340480 h 365047"/>
              <a:gd name="connsiteX75" fmla="*/ 438219 w 562369"/>
              <a:gd name="connsiteY75" fmla="*/ 340480 h 365047"/>
              <a:gd name="connsiteX76" fmla="*/ 443448 w 562369"/>
              <a:gd name="connsiteY76" fmla="*/ 342947 h 365047"/>
              <a:gd name="connsiteX77" fmla="*/ 445125 w 562369"/>
              <a:gd name="connsiteY77" fmla="*/ 346203 h 365047"/>
              <a:gd name="connsiteX78" fmla="*/ 445323 w 562369"/>
              <a:gd name="connsiteY78" fmla="*/ 346499 h 365047"/>
              <a:gd name="connsiteX79" fmla="*/ 454005 w 562369"/>
              <a:gd name="connsiteY79" fmla="*/ 355576 h 365047"/>
              <a:gd name="connsiteX80" fmla="*/ 466930 w 562369"/>
              <a:gd name="connsiteY80" fmla="*/ 367908 h 365047"/>
              <a:gd name="connsiteX81" fmla="*/ 467127 w 562369"/>
              <a:gd name="connsiteY81" fmla="*/ 368204 h 365047"/>
              <a:gd name="connsiteX82" fmla="*/ 467127 w 562369"/>
              <a:gd name="connsiteY82" fmla="*/ 368303 h 365047"/>
              <a:gd name="connsiteX83" fmla="*/ 469297 w 562369"/>
              <a:gd name="connsiteY83" fmla="*/ 364356 h 365047"/>
              <a:gd name="connsiteX84" fmla="*/ 464858 w 562369"/>
              <a:gd name="connsiteY84" fmla="*/ 356365 h 365047"/>
              <a:gd name="connsiteX85" fmla="*/ 465154 w 562369"/>
              <a:gd name="connsiteY85" fmla="*/ 350346 h 365047"/>
              <a:gd name="connsiteX86" fmla="*/ 484985 w 562369"/>
              <a:gd name="connsiteY86" fmla="*/ 335646 h 365047"/>
              <a:gd name="connsiteX87" fmla="*/ 490707 w 562369"/>
              <a:gd name="connsiteY87" fmla="*/ 328345 h 365047"/>
              <a:gd name="connsiteX88" fmla="*/ 490904 w 562369"/>
              <a:gd name="connsiteY88" fmla="*/ 321735 h 365047"/>
              <a:gd name="connsiteX89" fmla="*/ 499093 w 562369"/>
              <a:gd name="connsiteY89" fmla="*/ 305357 h 365047"/>
              <a:gd name="connsiteX90" fmla="*/ 500178 w 562369"/>
              <a:gd name="connsiteY90" fmla="*/ 303976 h 365047"/>
              <a:gd name="connsiteX91" fmla="*/ 500178 w 562369"/>
              <a:gd name="connsiteY91" fmla="*/ 303976 h 365047"/>
              <a:gd name="connsiteX92" fmla="*/ 500178 w 562369"/>
              <a:gd name="connsiteY92" fmla="*/ 303976 h 365047"/>
              <a:gd name="connsiteX93" fmla="*/ 503336 w 562369"/>
              <a:gd name="connsiteY93" fmla="*/ 293123 h 365047"/>
              <a:gd name="connsiteX94" fmla="*/ 496232 w 562369"/>
              <a:gd name="connsiteY94" fmla="*/ 280494 h 365047"/>
              <a:gd name="connsiteX95" fmla="*/ 496232 w 562369"/>
              <a:gd name="connsiteY95" fmla="*/ 280494 h 365047"/>
              <a:gd name="connsiteX96" fmla="*/ 488931 w 562369"/>
              <a:gd name="connsiteY96" fmla="*/ 272799 h 365047"/>
              <a:gd name="connsiteX97" fmla="*/ 487747 w 562369"/>
              <a:gd name="connsiteY97" fmla="*/ 268655 h 365047"/>
              <a:gd name="connsiteX98" fmla="*/ 488043 w 562369"/>
              <a:gd name="connsiteY98" fmla="*/ 265596 h 365047"/>
              <a:gd name="connsiteX99" fmla="*/ 493173 w 562369"/>
              <a:gd name="connsiteY99" fmla="*/ 243990 h 365047"/>
              <a:gd name="connsiteX100" fmla="*/ 496824 w 562369"/>
              <a:gd name="connsiteY100" fmla="*/ 240832 h 365047"/>
              <a:gd name="connsiteX101" fmla="*/ 496824 w 562369"/>
              <a:gd name="connsiteY101" fmla="*/ 240832 h 365047"/>
              <a:gd name="connsiteX102" fmla="*/ 524942 w 562369"/>
              <a:gd name="connsiteY102" fmla="*/ 235110 h 365047"/>
              <a:gd name="connsiteX103" fmla="*/ 525238 w 562369"/>
              <a:gd name="connsiteY103" fmla="*/ 234715 h 365047"/>
              <a:gd name="connsiteX104" fmla="*/ 540630 w 562369"/>
              <a:gd name="connsiteY104" fmla="*/ 225441 h 365047"/>
              <a:gd name="connsiteX105" fmla="*/ 540630 w 562369"/>
              <a:gd name="connsiteY105" fmla="*/ 225441 h 365047"/>
              <a:gd name="connsiteX106" fmla="*/ 547240 w 562369"/>
              <a:gd name="connsiteY106" fmla="*/ 223468 h 365047"/>
              <a:gd name="connsiteX107" fmla="*/ 547240 w 562369"/>
              <a:gd name="connsiteY107" fmla="*/ 223468 h 365047"/>
              <a:gd name="connsiteX108" fmla="*/ 547240 w 562369"/>
              <a:gd name="connsiteY108" fmla="*/ 223468 h 365047"/>
              <a:gd name="connsiteX109" fmla="*/ 547240 w 562369"/>
              <a:gd name="connsiteY109" fmla="*/ 223468 h 365047"/>
              <a:gd name="connsiteX110" fmla="*/ 547338 w 562369"/>
              <a:gd name="connsiteY110" fmla="*/ 223468 h 365047"/>
              <a:gd name="connsiteX111" fmla="*/ 549608 w 562369"/>
              <a:gd name="connsiteY111" fmla="*/ 221396 h 365047"/>
              <a:gd name="connsiteX112" fmla="*/ 552370 w 562369"/>
              <a:gd name="connsiteY112" fmla="*/ 218930 h 365047"/>
              <a:gd name="connsiteX113" fmla="*/ 559671 w 562369"/>
              <a:gd name="connsiteY113" fmla="*/ 195251 h 365047"/>
              <a:gd name="connsiteX114" fmla="*/ 566577 w 562369"/>
              <a:gd name="connsiteY114" fmla="*/ 173841 h 365047"/>
              <a:gd name="connsiteX115" fmla="*/ 554738 w 562369"/>
              <a:gd name="connsiteY115" fmla="*/ 152925 h 365047"/>
              <a:gd name="connsiteX116" fmla="*/ 543096 w 562369"/>
              <a:gd name="connsiteY116" fmla="*/ 144638 h 365047"/>
              <a:gd name="connsiteX117" fmla="*/ 541221 w 562369"/>
              <a:gd name="connsiteY117" fmla="*/ 140790 h 365047"/>
              <a:gd name="connsiteX118" fmla="*/ 535992 w 562369"/>
              <a:gd name="connsiteY118" fmla="*/ 130825 h 365047"/>
              <a:gd name="connsiteX119" fmla="*/ 519319 w 562369"/>
              <a:gd name="connsiteY119" fmla="*/ 115828 h 365047"/>
              <a:gd name="connsiteX120" fmla="*/ 518431 w 562369"/>
              <a:gd name="connsiteY120" fmla="*/ 110797 h 365047"/>
              <a:gd name="connsiteX121" fmla="*/ 514188 w 562369"/>
              <a:gd name="connsiteY121" fmla="*/ 99549 h 365047"/>
              <a:gd name="connsiteX122" fmla="*/ 503336 w 562369"/>
              <a:gd name="connsiteY122" fmla="*/ 97280 h 365047"/>
              <a:gd name="connsiteX123" fmla="*/ 478078 w 562369"/>
              <a:gd name="connsiteY123" fmla="*/ 79028 h 365047"/>
              <a:gd name="connsiteX124" fmla="*/ 478078 w 562369"/>
              <a:gd name="connsiteY124" fmla="*/ 78732 h 365047"/>
              <a:gd name="connsiteX125" fmla="*/ 474921 w 562369"/>
              <a:gd name="connsiteY125" fmla="*/ 69260 h 365047"/>
              <a:gd name="connsiteX126" fmla="*/ 469889 w 562369"/>
              <a:gd name="connsiteY126" fmla="*/ 55645 h 365047"/>
              <a:gd name="connsiteX127" fmla="*/ 467916 w 562369"/>
              <a:gd name="connsiteY127" fmla="*/ 43115 h 365047"/>
              <a:gd name="connsiteX128" fmla="*/ 467226 w 562369"/>
              <a:gd name="connsiteY128" fmla="*/ 36603 h 365047"/>
              <a:gd name="connsiteX129" fmla="*/ 467226 w 562369"/>
              <a:gd name="connsiteY129" fmla="*/ 36603 h 365047"/>
              <a:gd name="connsiteX130" fmla="*/ 472060 w 562369"/>
              <a:gd name="connsiteY130" fmla="*/ 24961 h 365047"/>
              <a:gd name="connsiteX131" fmla="*/ 473737 w 562369"/>
              <a:gd name="connsiteY131" fmla="*/ 21607 h 365047"/>
              <a:gd name="connsiteX132" fmla="*/ 473047 w 562369"/>
              <a:gd name="connsiteY132" fmla="*/ 19732 h 365047"/>
              <a:gd name="connsiteX133" fmla="*/ 472159 w 562369"/>
              <a:gd name="connsiteY133" fmla="*/ 17858 h 365047"/>
              <a:gd name="connsiteX134" fmla="*/ 471073 w 562369"/>
              <a:gd name="connsiteY134" fmla="*/ 17660 h 365047"/>
              <a:gd name="connsiteX135" fmla="*/ 468015 w 562369"/>
              <a:gd name="connsiteY135" fmla="*/ 16575 h 365047"/>
              <a:gd name="connsiteX136" fmla="*/ 465055 w 562369"/>
              <a:gd name="connsiteY136" fmla="*/ 13615 h 365047"/>
              <a:gd name="connsiteX137" fmla="*/ 461010 w 562369"/>
              <a:gd name="connsiteY137" fmla="*/ 4045 h 365047"/>
              <a:gd name="connsiteX138" fmla="*/ 461010 w 562369"/>
              <a:gd name="connsiteY138" fmla="*/ 4045 h 365047"/>
              <a:gd name="connsiteX139" fmla="*/ 461010 w 562369"/>
              <a:gd name="connsiteY139" fmla="*/ 3946 h 365047"/>
              <a:gd name="connsiteX140" fmla="*/ 460023 w 562369"/>
              <a:gd name="connsiteY140" fmla="*/ 2171 h 365047"/>
              <a:gd name="connsiteX141" fmla="*/ 459925 w 562369"/>
              <a:gd name="connsiteY141" fmla="*/ 0 h 365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562369" h="365047">
                <a:moveTo>
                  <a:pt x="459925" y="0"/>
                </a:moveTo>
                <a:lnTo>
                  <a:pt x="323377" y="7104"/>
                </a:lnTo>
                <a:lnTo>
                  <a:pt x="322983" y="7104"/>
                </a:lnTo>
                <a:lnTo>
                  <a:pt x="99318" y="13813"/>
                </a:lnTo>
                <a:cubicBezTo>
                  <a:pt x="99219" y="13813"/>
                  <a:pt x="99022" y="13813"/>
                  <a:pt x="98923" y="13813"/>
                </a:cubicBezTo>
                <a:lnTo>
                  <a:pt x="9733" y="14602"/>
                </a:lnTo>
                <a:lnTo>
                  <a:pt x="9240" y="14602"/>
                </a:lnTo>
                <a:lnTo>
                  <a:pt x="2137" y="14602"/>
                </a:lnTo>
                <a:lnTo>
                  <a:pt x="2728" y="17167"/>
                </a:lnTo>
                <a:cubicBezTo>
                  <a:pt x="3518" y="19140"/>
                  <a:pt x="4011" y="19634"/>
                  <a:pt x="4406" y="19930"/>
                </a:cubicBezTo>
                <a:cubicBezTo>
                  <a:pt x="8451" y="23975"/>
                  <a:pt x="7168" y="29302"/>
                  <a:pt x="6675" y="34729"/>
                </a:cubicBezTo>
                <a:cubicBezTo>
                  <a:pt x="6478" y="36406"/>
                  <a:pt x="5491" y="37787"/>
                  <a:pt x="4110" y="38577"/>
                </a:cubicBezTo>
                <a:cubicBezTo>
                  <a:pt x="5590" y="42819"/>
                  <a:pt x="6774" y="43411"/>
                  <a:pt x="7760" y="43806"/>
                </a:cubicBezTo>
                <a:cubicBezTo>
                  <a:pt x="10227" y="44891"/>
                  <a:pt x="12200" y="45680"/>
                  <a:pt x="13285" y="50317"/>
                </a:cubicBezTo>
                <a:lnTo>
                  <a:pt x="13384" y="50811"/>
                </a:lnTo>
                <a:lnTo>
                  <a:pt x="13483" y="51107"/>
                </a:lnTo>
                <a:cubicBezTo>
                  <a:pt x="14864" y="58802"/>
                  <a:pt x="11213" y="64130"/>
                  <a:pt x="9141" y="67188"/>
                </a:cubicBezTo>
                <a:cubicBezTo>
                  <a:pt x="9043" y="67386"/>
                  <a:pt x="8944" y="67386"/>
                  <a:pt x="8845" y="67287"/>
                </a:cubicBezTo>
                <a:lnTo>
                  <a:pt x="8845" y="67386"/>
                </a:lnTo>
                <a:cubicBezTo>
                  <a:pt x="8648" y="68076"/>
                  <a:pt x="8648" y="69260"/>
                  <a:pt x="8648" y="70642"/>
                </a:cubicBezTo>
                <a:cubicBezTo>
                  <a:pt x="8845" y="76167"/>
                  <a:pt x="9141" y="83468"/>
                  <a:pt x="1249" y="93728"/>
                </a:cubicBezTo>
                <a:cubicBezTo>
                  <a:pt x="-1514" y="97280"/>
                  <a:pt x="755" y="100931"/>
                  <a:pt x="3715" y="105568"/>
                </a:cubicBezTo>
                <a:lnTo>
                  <a:pt x="3715" y="105568"/>
                </a:lnTo>
                <a:lnTo>
                  <a:pt x="3715" y="105568"/>
                </a:lnTo>
                <a:cubicBezTo>
                  <a:pt x="6971" y="110797"/>
                  <a:pt x="10720" y="116815"/>
                  <a:pt x="11707" y="125300"/>
                </a:cubicBezTo>
                <a:lnTo>
                  <a:pt x="15456" y="126089"/>
                </a:lnTo>
                <a:cubicBezTo>
                  <a:pt x="17725" y="126583"/>
                  <a:pt x="19402" y="128556"/>
                  <a:pt x="19402" y="130825"/>
                </a:cubicBezTo>
                <a:cubicBezTo>
                  <a:pt x="19994" y="136646"/>
                  <a:pt x="19797" y="140592"/>
                  <a:pt x="19205" y="143256"/>
                </a:cubicBezTo>
                <a:cubicBezTo>
                  <a:pt x="19896" y="144638"/>
                  <a:pt x="20981" y="147104"/>
                  <a:pt x="22757" y="151347"/>
                </a:cubicBezTo>
                <a:cubicBezTo>
                  <a:pt x="25717" y="158450"/>
                  <a:pt x="25421" y="161213"/>
                  <a:pt x="24829" y="166540"/>
                </a:cubicBezTo>
                <a:lnTo>
                  <a:pt x="24829" y="166540"/>
                </a:lnTo>
                <a:cubicBezTo>
                  <a:pt x="32623" y="176308"/>
                  <a:pt x="32426" y="179070"/>
                  <a:pt x="31636" y="181438"/>
                </a:cubicBezTo>
                <a:lnTo>
                  <a:pt x="41404" y="194067"/>
                </a:lnTo>
                <a:cubicBezTo>
                  <a:pt x="42193" y="195054"/>
                  <a:pt x="42489" y="196237"/>
                  <a:pt x="42390" y="197323"/>
                </a:cubicBezTo>
                <a:lnTo>
                  <a:pt x="42390" y="203834"/>
                </a:lnTo>
                <a:cubicBezTo>
                  <a:pt x="43278" y="206597"/>
                  <a:pt x="44068" y="207386"/>
                  <a:pt x="44659" y="207978"/>
                </a:cubicBezTo>
                <a:cubicBezTo>
                  <a:pt x="47521" y="210741"/>
                  <a:pt x="49099" y="212319"/>
                  <a:pt x="47521" y="228006"/>
                </a:cubicBezTo>
                <a:cubicBezTo>
                  <a:pt x="47027" y="232939"/>
                  <a:pt x="47619" y="235702"/>
                  <a:pt x="48211" y="237873"/>
                </a:cubicBezTo>
                <a:cubicBezTo>
                  <a:pt x="48507" y="239056"/>
                  <a:pt x="48705" y="240142"/>
                  <a:pt x="48902" y="241227"/>
                </a:cubicBezTo>
                <a:lnTo>
                  <a:pt x="50875" y="241227"/>
                </a:lnTo>
                <a:cubicBezTo>
                  <a:pt x="53539" y="241227"/>
                  <a:pt x="55808" y="243398"/>
                  <a:pt x="55808" y="246160"/>
                </a:cubicBezTo>
                <a:lnTo>
                  <a:pt x="55808" y="246259"/>
                </a:lnTo>
                <a:lnTo>
                  <a:pt x="55808" y="250600"/>
                </a:lnTo>
                <a:lnTo>
                  <a:pt x="60544" y="252968"/>
                </a:lnTo>
                <a:cubicBezTo>
                  <a:pt x="62616" y="253954"/>
                  <a:pt x="63602" y="256224"/>
                  <a:pt x="63109" y="258394"/>
                </a:cubicBezTo>
                <a:cubicBezTo>
                  <a:pt x="62715" y="260663"/>
                  <a:pt x="62419" y="261847"/>
                  <a:pt x="62221" y="262834"/>
                </a:cubicBezTo>
                <a:lnTo>
                  <a:pt x="61728" y="265202"/>
                </a:lnTo>
                <a:cubicBezTo>
                  <a:pt x="61728" y="265202"/>
                  <a:pt x="62123" y="265892"/>
                  <a:pt x="63010" y="267175"/>
                </a:cubicBezTo>
                <a:lnTo>
                  <a:pt x="63010" y="267175"/>
                </a:lnTo>
                <a:cubicBezTo>
                  <a:pt x="63602" y="268063"/>
                  <a:pt x="64392" y="269345"/>
                  <a:pt x="65477" y="271121"/>
                </a:cubicBezTo>
                <a:cubicBezTo>
                  <a:pt x="66168" y="272305"/>
                  <a:pt x="66365" y="273785"/>
                  <a:pt x="65970" y="275068"/>
                </a:cubicBezTo>
                <a:lnTo>
                  <a:pt x="65970" y="275068"/>
                </a:lnTo>
                <a:cubicBezTo>
                  <a:pt x="65477" y="276646"/>
                  <a:pt x="65181" y="277732"/>
                  <a:pt x="64885" y="278620"/>
                </a:cubicBezTo>
                <a:lnTo>
                  <a:pt x="64786" y="279014"/>
                </a:lnTo>
                <a:cubicBezTo>
                  <a:pt x="64194" y="280889"/>
                  <a:pt x="63898" y="281777"/>
                  <a:pt x="63898" y="281777"/>
                </a:cubicBezTo>
                <a:lnTo>
                  <a:pt x="65773" y="283947"/>
                </a:lnTo>
                <a:lnTo>
                  <a:pt x="65970" y="284145"/>
                </a:lnTo>
                <a:cubicBezTo>
                  <a:pt x="66661" y="284934"/>
                  <a:pt x="67549" y="286019"/>
                  <a:pt x="68831" y="287697"/>
                </a:cubicBezTo>
                <a:cubicBezTo>
                  <a:pt x="69621" y="288683"/>
                  <a:pt x="70015" y="289966"/>
                  <a:pt x="69917" y="291248"/>
                </a:cubicBezTo>
                <a:lnTo>
                  <a:pt x="69917" y="291248"/>
                </a:lnTo>
                <a:lnTo>
                  <a:pt x="68634" y="304864"/>
                </a:lnTo>
                <a:cubicBezTo>
                  <a:pt x="69325" y="306146"/>
                  <a:pt x="69423" y="307626"/>
                  <a:pt x="68831" y="309007"/>
                </a:cubicBezTo>
                <a:cubicBezTo>
                  <a:pt x="73863" y="323412"/>
                  <a:pt x="73173" y="328444"/>
                  <a:pt x="69719" y="345907"/>
                </a:cubicBezTo>
                <a:lnTo>
                  <a:pt x="70805" y="346696"/>
                </a:lnTo>
                <a:cubicBezTo>
                  <a:pt x="73074" y="348176"/>
                  <a:pt x="74258" y="348965"/>
                  <a:pt x="75343" y="350445"/>
                </a:cubicBezTo>
                <a:cubicBezTo>
                  <a:pt x="76527" y="352024"/>
                  <a:pt x="76922" y="353306"/>
                  <a:pt x="77612" y="355872"/>
                </a:cubicBezTo>
                <a:lnTo>
                  <a:pt x="77612" y="355970"/>
                </a:lnTo>
                <a:lnTo>
                  <a:pt x="81361" y="355970"/>
                </a:lnTo>
                <a:lnTo>
                  <a:pt x="81361" y="355970"/>
                </a:lnTo>
                <a:cubicBezTo>
                  <a:pt x="81559" y="355970"/>
                  <a:pt x="81756" y="355970"/>
                  <a:pt x="81953" y="355970"/>
                </a:cubicBezTo>
                <a:cubicBezTo>
                  <a:pt x="107901" y="359127"/>
                  <a:pt x="252045" y="355477"/>
                  <a:pt x="351792" y="348965"/>
                </a:cubicBezTo>
                <a:cubicBezTo>
                  <a:pt x="371327" y="347683"/>
                  <a:pt x="389086" y="346301"/>
                  <a:pt x="403786" y="344920"/>
                </a:cubicBezTo>
                <a:cubicBezTo>
                  <a:pt x="418388" y="343539"/>
                  <a:pt x="430129" y="342059"/>
                  <a:pt x="437923" y="340480"/>
                </a:cubicBezTo>
                <a:lnTo>
                  <a:pt x="438022" y="340480"/>
                </a:lnTo>
                <a:lnTo>
                  <a:pt x="438219" y="340480"/>
                </a:lnTo>
                <a:lnTo>
                  <a:pt x="438219" y="340480"/>
                </a:lnTo>
                <a:cubicBezTo>
                  <a:pt x="440291" y="340086"/>
                  <a:pt x="442462" y="340974"/>
                  <a:pt x="443448" y="342947"/>
                </a:cubicBezTo>
                <a:cubicBezTo>
                  <a:pt x="444040" y="344131"/>
                  <a:pt x="444632" y="345216"/>
                  <a:pt x="445125" y="346203"/>
                </a:cubicBezTo>
                <a:lnTo>
                  <a:pt x="445323" y="346499"/>
                </a:lnTo>
                <a:cubicBezTo>
                  <a:pt x="447592" y="350741"/>
                  <a:pt x="447592" y="350741"/>
                  <a:pt x="454005" y="355576"/>
                </a:cubicBezTo>
                <a:cubicBezTo>
                  <a:pt x="462983" y="362285"/>
                  <a:pt x="465548" y="365836"/>
                  <a:pt x="466930" y="367908"/>
                </a:cubicBezTo>
                <a:lnTo>
                  <a:pt x="467127" y="368204"/>
                </a:lnTo>
                <a:lnTo>
                  <a:pt x="467127" y="368303"/>
                </a:lnTo>
                <a:cubicBezTo>
                  <a:pt x="468607" y="366527"/>
                  <a:pt x="469297" y="365343"/>
                  <a:pt x="469297" y="364356"/>
                </a:cubicBezTo>
                <a:cubicBezTo>
                  <a:pt x="469297" y="362778"/>
                  <a:pt x="467620" y="360311"/>
                  <a:pt x="464858" y="356365"/>
                </a:cubicBezTo>
                <a:cubicBezTo>
                  <a:pt x="463575" y="354490"/>
                  <a:pt x="463772" y="352024"/>
                  <a:pt x="465154" y="350346"/>
                </a:cubicBezTo>
                <a:cubicBezTo>
                  <a:pt x="473441" y="339987"/>
                  <a:pt x="480052" y="337520"/>
                  <a:pt x="484985" y="335646"/>
                </a:cubicBezTo>
                <a:cubicBezTo>
                  <a:pt x="488043" y="334462"/>
                  <a:pt x="489918" y="333771"/>
                  <a:pt x="490707" y="328345"/>
                </a:cubicBezTo>
                <a:cubicBezTo>
                  <a:pt x="491299" y="324596"/>
                  <a:pt x="491102" y="322820"/>
                  <a:pt x="490904" y="321735"/>
                </a:cubicBezTo>
                <a:cubicBezTo>
                  <a:pt x="490411" y="317196"/>
                  <a:pt x="490312" y="316999"/>
                  <a:pt x="499093" y="305357"/>
                </a:cubicBezTo>
                <a:lnTo>
                  <a:pt x="500178" y="303976"/>
                </a:lnTo>
                <a:lnTo>
                  <a:pt x="500178" y="303976"/>
                </a:lnTo>
                <a:lnTo>
                  <a:pt x="500178" y="303976"/>
                </a:lnTo>
                <a:cubicBezTo>
                  <a:pt x="503237" y="299931"/>
                  <a:pt x="503928" y="299043"/>
                  <a:pt x="503336" y="293123"/>
                </a:cubicBezTo>
                <a:cubicBezTo>
                  <a:pt x="502744" y="287105"/>
                  <a:pt x="500869" y="285131"/>
                  <a:pt x="496232" y="280494"/>
                </a:cubicBezTo>
                <a:lnTo>
                  <a:pt x="496232" y="280494"/>
                </a:lnTo>
                <a:cubicBezTo>
                  <a:pt x="494259" y="278521"/>
                  <a:pt x="491891" y="276153"/>
                  <a:pt x="488931" y="272799"/>
                </a:cubicBezTo>
                <a:cubicBezTo>
                  <a:pt x="487846" y="271615"/>
                  <a:pt x="487451" y="270135"/>
                  <a:pt x="487747" y="268655"/>
                </a:cubicBezTo>
                <a:lnTo>
                  <a:pt x="488043" y="265596"/>
                </a:lnTo>
                <a:cubicBezTo>
                  <a:pt x="488931" y="256125"/>
                  <a:pt x="489326" y="254842"/>
                  <a:pt x="493173" y="243990"/>
                </a:cubicBezTo>
                <a:cubicBezTo>
                  <a:pt x="493765" y="242312"/>
                  <a:pt x="495147" y="241227"/>
                  <a:pt x="496824" y="240832"/>
                </a:cubicBezTo>
                <a:lnTo>
                  <a:pt x="496824" y="240832"/>
                </a:lnTo>
                <a:lnTo>
                  <a:pt x="524942" y="235110"/>
                </a:lnTo>
                <a:cubicBezTo>
                  <a:pt x="525041" y="235011"/>
                  <a:pt x="525041" y="234913"/>
                  <a:pt x="525238" y="234715"/>
                </a:cubicBezTo>
                <a:cubicBezTo>
                  <a:pt x="527606" y="232643"/>
                  <a:pt x="531849" y="228796"/>
                  <a:pt x="540630" y="225441"/>
                </a:cubicBezTo>
                <a:lnTo>
                  <a:pt x="540630" y="225441"/>
                </a:lnTo>
                <a:cubicBezTo>
                  <a:pt x="544379" y="224060"/>
                  <a:pt x="546155" y="223665"/>
                  <a:pt x="547240" y="223468"/>
                </a:cubicBezTo>
                <a:lnTo>
                  <a:pt x="547240" y="223468"/>
                </a:lnTo>
                <a:lnTo>
                  <a:pt x="547240" y="223468"/>
                </a:lnTo>
                <a:lnTo>
                  <a:pt x="547240" y="223468"/>
                </a:lnTo>
                <a:lnTo>
                  <a:pt x="547338" y="223468"/>
                </a:lnTo>
                <a:cubicBezTo>
                  <a:pt x="547634" y="223172"/>
                  <a:pt x="548325" y="222580"/>
                  <a:pt x="549608" y="221396"/>
                </a:cubicBezTo>
                <a:lnTo>
                  <a:pt x="552370" y="218930"/>
                </a:lnTo>
                <a:cubicBezTo>
                  <a:pt x="552666" y="202058"/>
                  <a:pt x="555922" y="198901"/>
                  <a:pt x="559671" y="195251"/>
                </a:cubicBezTo>
                <a:cubicBezTo>
                  <a:pt x="562138" y="192784"/>
                  <a:pt x="564999" y="190022"/>
                  <a:pt x="566577" y="173841"/>
                </a:cubicBezTo>
                <a:cubicBezTo>
                  <a:pt x="567761" y="161410"/>
                  <a:pt x="563026" y="158351"/>
                  <a:pt x="554738" y="152925"/>
                </a:cubicBezTo>
                <a:cubicBezTo>
                  <a:pt x="551482" y="150755"/>
                  <a:pt x="547634" y="148288"/>
                  <a:pt x="543096" y="144638"/>
                </a:cubicBezTo>
                <a:cubicBezTo>
                  <a:pt x="541912" y="143651"/>
                  <a:pt x="541221" y="142171"/>
                  <a:pt x="541221" y="140790"/>
                </a:cubicBezTo>
                <a:cubicBezTo>
                  <a:pt x="541221" y="134574"/>
                  <a:pt x="539742" y="133587"/>
                  <a:pt x="535992" y="130825"/>
                </a:cubicBezTo>
                <a:cubicBezTo>
                  <a:pt x="532145" y="128062"/>
                  <a:pt x="526718" y="124116"/>
                  <a:pt x="519319" y="115828"/>
                </a:cubicBezTo>
                <a:cubicBezTo>
                  <a:pt x="518036" y="114447"/>
                  <a:pt x="517740" y="112474"/>
                  <a:pt x="518431" y="110797"/>
                </a:cubicBezTo>
                <a:lnTo>
                  <a:pt x="514188" y="99549"/>
                </a:lnTo>
                <a:cubicBezTo>
                  <a:pt x="510341" y="98563"/>
                  <a:pt x="506690" y="97971"/>
                  <a:pt x="503336" y="97280"/>
                </a:cubicBezTo>
                <a:cubicBezTo>
                  <a:pt x="489326" y="94715"/>
                  <a:pt x="479460" y="92939"/>
                  <a:pt x="478078" y="79028"/>
                </a:cubicBezTo>
                <a:lnTo>
                  <a:pt x="478078" y="78732"/>
                </a:lnTo>
                <a:cubicBezTo>
                  <a:pt x="477486" y="72516"/>
                  <a:pt x="476204" y="70938"/>
                  <a:pt x="474921" y="69260"/>
                </a:cubicBezTo>
                <a:cubicBezTo>
                  <a:pt x="472849" y="66596"/>
                  <a:pt x="470679" y="63933"/>
                  <a:pt x="469889" y="55645"/>
                </a:cubicBezTo>
                <a:cubicBezTo>
                  <a:pt x="469199" y="49133"/>
                  <a:pt x="468409" y="45483"/>
                  <a:pt x="467916" y="43115"/>
                </a:cubicBezTo>
                <a:cubicBezTo>
                  <a:pt x="467324" y="40451"/>
                  <a:pt x="466930" y="38873"/>
                  <a:pt x="467226" y="36603"/>
                </a:cubicBezTo>
                <a:lnTo>
                  <a:pt x="467226" y="36603"/>
                </a:lnTo>
                <a:cubicBezTo>
                  <a:pt x="467620" y="33742"/>
                  <a:pt x="468903" y="31177"/>
                  <a:pt x="472060" y="24961"/>
                </a:cubicBezTo>
                <a:lnTo>
                  <a:pt x="473737" y="21607"/>
                </a:lnTo>
                <a:lnTo>
                  <a:pt x="473047" y="19732"/>
                </a:lnTo>
                <a:lnTo>
                  <a:pt x="472159" y="17858"/>
                </a:lnTo>
                <a:cubicBezTo>
                  <a:pt x="471764" y="17858"/>
                  <a:pt x="471468" y="17759"/>
                  <a:pt x="471073" y="17660"/>
                </a:cubicBezTo>
                <a:cubicBezTo>
                  <a:pt x="470284" y="17364"/>
                  <a:pt x="469297" y="17068"/>
                  <a:pt x="468015" y="16575"/>
                </a:cubicBezTo>
                <a:cubicBezTo>
                  <a:pt x="466732" y="16082"/>
                  <a:pt x="465647" y="15095"/>
                  <a:pt x="465055" y="13615"/>
                </a:cubicBezTo>
                <a:cubicBezTo>
                  <a:pt x="461997" y="5130"/>
                  <a:pt x="461207" y="4242"/>
                  <a:pt x="461010" y="4045"/>
                </a:cubicBezTo>
                <a:lnTo>
                  <a:pt x="461010" y="4045"/>
                </a:lnTo>
                <a:lnTo>
                  <a:pt x="461010" y="3946"/>
                </a:lnTo>
                <a:cubicBezTo>
                  <a:pt x="460615" y="3354"/>
                  <a:pt x="460319" y="3059"/>
                  <a:pt x="460023" y="2171"/>
                </a:cubicBezTo>
                <a:cubicBezTo>
                  <a:pt x="459826" y="1184"/>
                  <a:pt x="459727" y="592"/>
                  <a:pt x="459925" y="0"/>
                </a:cubicBezTo>
                <a:close/>
              </a:path>
            </a:pathLst>
          </a:custGeom>
          <a:gradFill flip="none" rotWithShape="1">
            <a:gsLst>
              <a:gs pos="0">
                <a:schemeClr val="tx2"/>
              </a:gs>
              <a:gs pos="100000">
                <a:schemeClr val="accent1"/>
              </a:gs>
            </a:gsLst>
            <a:lin ang="2700000" scaled="1"/>
            <a:tileRect/>
          </a:gradFill>
          <a:ln w="31750">
            <a:gradFill flip="none" rotWithShape="1">
              <a:gsLst>
                <a:gs pos="21000">
                  <a:schemeClr val="accent2"/>
                </a:gs>
                <a:gs pos="93805">
                  <a:schemeClr val="bg1"/>
                </a:gs>
                <a:gs pos="73000">
                  <a:schemeClr val="accent3">
                    <a:lumMod val="65000"/>
                    <a:lumOff val="35000"/>
                  </a:schemeClr>
                </a:gs>
              </a:gsLst>
              <a:lin ang="4800000" scaled="0"/>
              <a:tileRect/>
            </a:gradFill>
            <a:miter lim="800000"/>
          </a:ln>
          <a:effectLst>
            <a:glow rad="139700">
              <a:schemeClr val="bg1">
                <a:alpha val="9000"/>
              </a:schemeClr>
            </a:glow>
            <a:innerShdw blurRad="25400" dist="381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2" name="Title 1">
            <a:extLst>
              <a:ext uri="{FF2B5EF4-FFF2-40B4-BE49-F238E27FC236}">
                <a16:creationId xmlns:a16="http://schemas.microsoft.com/office/drawing/2014/main" id="{08B57982-3989-4828-A5A0-E6DE13570B81}"/>
              </a:ext>
            </a:extLst>
          </p:cNvPr>
          <p:cNvSpPr>
            <a:spLocks noGrp="1"/>
          </p:cNvSpPr>
          <p:nvPr>
            <p:ph type="ctrTitle" hasCustomPrompt="1"/>
          </p:nvPr>
        </p:nvSpPr>
        <p:spPr>
          <a:xfrm>
            <a:off x="1335024" y="2128530"/>
            <a:ext cx="9523476" cy="2713954"/>
          </a:xfrm>
        </p:spPr>
        <p:txBody>
          <a:bodyPr anchor="ctr"/>
          <a:lstStyle>
            <a:lvl1pPr algn="l">
              <a:defRPr sz="6000" b="1" i="0" cap="none" baseline="0">
                <a:solidFill>
                  <a:schemeClr val="accent1"/>
                </a:solidFill>
                <a:latin typeface="+mn-lt"/>
              </a:defRPr>
            </a:lvl1pPr>
          </a:lstStyle>
          <a:p>
            <a:r>
              <a:rPr lang="en-US"/>
              <a:t>Click to Add Presentation Title.</a:t>
            </a:r>
          </a:p>
        </p:txBody>
      </p:sp>
      <p:sp>
        <p:nvSpPr>
          <p:cNvPr id="3" name="Subtitle 2">
            <a:extLst>
              <a:ext uri="{FF2B5EF4-FFF2-40B4-BE49-F238E27FC236}">
                <a16:creationId xmlns:a16="http://schemas.microsoft.com/office/drawing/2014/main" id="{D3FB5CE1-FB8D-457E-B7EE-700A0324AEA4}"/>
              </a:ext>
            </a:extLst>
          </p:cNvPr>
          <p:cNvSpPr>
            <a:spLocks noGrp="1"/>
          </p:cNvSpPr>
          <p:nvPr>
            <p:ph type="subTitle" idx="1" hasCustomPrompt="1"/>
          </p:nvPr>
        </p:nvSpPr>
        <p:spPr>
          <a:xfrm>
            <a:off x="1335024" y="4957887"/>
            <a:ext cx="9523476" cy="1585977"/>
          </a:xfrm>
        </p:spPr>
        <p:txBody>
          <a:bodyPr anchor="t">
            <a:normAutofit/>
          </a:bodyPr>
          <a:lstStyle>
            <a:lvl1pPr marL="0" indent="0" algn="l">
              <a:lnSpc>
                <a:spcPct val="100000"/>
              </a:lnSpc>
              <a:spcBef>
                <a:spcPts val="0"/>
              </a:spcBef>
              <a:buNone/>
              <a:defRPr sz="3200" b="0" i="0">
                <a:solidFill>
                  <a:schemeClr val="accent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Presentation Subtitle.  Delete this block if it is not needed.</a:t>
            </a:r>
          </a:p>
        </p:txBody>
      </p:sp>
      <p:sp>
        <p:nvSpPr>
          <p:cNvPr id="4" name="Date Placeholder 3">
            <a:extLst>
              <a:ext uri="{FF2B5EF4-FFF2-40B4-BE49-F238E27FC236}">
                <a16:creationId xmlns:a16="http://schemas.microsoft.com/office/drawing/2014/main" id="{226B8C1F-43B5-4A7F-A548-18585623A539}"/>
              </a:ext>
            </a:extLst>
          </p:cNvPr>
          <p:cNvSpPr>
            <a:spLocks noGrp="1"/>
          </p:cNvSpPr>
          <p:nvPr>
            <p:ph type="dt" sz="half" idx="10"/>
          </p:nvPr>
        </p:nvSpPr>
        <p:spPr>
          <a:xfrm>
            <a:off x="9733994" y="759734"/>
            <a:ext cx="2141734" cy="365125"/>
          </a:xfrm>
          <a:prstGeom prst="rect">
            <a:avLst/>
          </a:prstGeom>
        </p:spPr>
        <p:txBody>
          <a:bodyPr/>
          <a:lstStyle>
            <a:lvl1pPr algn="ctr">
              <a:defRPr sz="1600" b="0">
                <a:solidFill>
                  <a:schemeClr val="bg1"/>
                </a:solidFill>
              </a:defRPr>
            </a:lvl1pPr>
          </a:lstStyle>
          <a:p>
            <a:endParaRPr lang="en-US"/>
          </a:p>
        </p:txBody>
      </p:sp>
    </p:spTree>
    <p:extLst>
      <p:ext uri="{BB962C8B-B14F-4D97-AF65-F5344CB8AC3E}">
        <p14:creationId xmlns:p14="http://schemas.microsoft.com/office/powerpoint/2010/main" val="20988544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Objectives">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a:p>
        </p:txBody>
      </p:sp>
      <p:sp>
        <p:nvSpPr>
          <p:cNvPr id="2" name="Title 1">
            <a:extLst>
              <a:ext uri="{FF2B5EF4-FFF2-40B4-BE49-F238E27FC236}">
                <a16:creationId xmlns:a16="http://schemas.microsoft.com/office/drawing/2014/main" id="{5462ED9B-89A9-4C6F-9890-6AA52851A17C}"/>
              </a:ext>
            </a:extLst>
          </p:cNvPr>
          <p:cNvSpPr>
            <a:spLocks noGrp="1"/>
          </p:cNvSpPr>
          <p:nvPr>
            <p:ph type="title" hasCustomPrompt="1"/>
          </p:nvPr>
        </p:nvSpPr>
        <p:spPr>
          <a:xfrm>
            <a:off x="1146810" y="221024"/>
            <a:ext cx="10789920" cy="686434"/>
          </a:xfrm>
        </p:spPr>
        <p:txBody>
          <a:bodyPr/>
          <a:lstStyle>
            <a:lvl1pPr>
              <a:defRPr/>
            </a:lvl1pPr>
          </a:lstStyle>
          <a:p>
            <a:r>
              <a:rPr lang="en-US"/>
              <a:t>Click to edit Objectives title style</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p:nvPr>
        </p:nvSpPr>
        <p:spPr>
          <a:xfrm>
            <a:off x="290513" y="1028708"/>
            <a:ext cx="11609387" cy="4952555"/>
          </a:xfrm>
        </p:spPr>
        <p:txBody>
          <a:bodyPr/>
          <a:lstStyle>
            <a:lvl1pPr marL="457200" indent="-457200">
              <a:buSzPct val="120000"/>
              <a:buFont typeface="Wingdings" panose="05000000000000000000" pitchFamily="2" charset="2"/>
              <a:buChar char="ü"/>
              <a:defRPr/>
            </a:lvl1pPr>
            <a:lvl2pPr marL="914400">
              <a:defRPr/>
            </a:lvl2pPr>
            <a:lvl3pPr marL="1234440">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a:p>
        </p:txBody>
      </p:sp>
      <p:grpSp>
        <p:nvGrpSpPr>
          <p:cNvPr id="11" name="Graphic 11">
            <a:extLst>
              <a:ext uri="{FF2B5EF4-FFF2-40B4-BE49-F238E27FC236}">
                <a16:creationId xmlns:a16="http://schemas.microsoft.com/office/drawing/2014/main" id="{D98A8BCA-E020-4151-B589-038117C84E9B}"/>
              </a:ext>
              <a:ext uri="{C183D7F6-B498-43B3-948B-1728B52AA6E4}">
                <adec:decorative xmlns:adec="http://schemas.microsoft.com/office/drawing/2017/decorative" val="1"/>
              </a:ext>
            </a:extLst>
          </p:cNvPr>
          <p:cNvGrpSpPr>
            <a:grpSpLocks noChangeAspect="1"/>
          </p:cNvGrpSpPr>
          <p:nvPr userDrawn="1"/>
        </p:nvGrpSpPr>
        <p:grpSpPr>
          <a:xfrm>
            <a:off x="76200" y="38100"/>
            <a:ext cx="914400" cy="914400"/>
            <a:chOff x="6016170" y="2408284"/>
            <a:chExt cx="914400" cy="914400"/>
          </a:xfrm>
        </p:grpSpPr>
        <p:sp>
          <p:nvSpPr>
            <p:cNvPr id="12" name="Freeform: Shape 11">
              <a:extLst>
                <a:ext uri="{FF2B5EF4-FFF2-40B4-BE49-F238E27FC236}">
                  <a16:creationId xmlns:a16="http://schemas.microsoft.com/office/drawing/2014/main" id="{B8058EFE-B770-471F-8E18-D76E55DE193A}"/>
                </a:ext>
              </a:extLst>
            </p:cNvPr>
            <p:cNvSpPr/>
            <p:nvPr/>
          </p:nvSpPr>
          <p:spPr>
            <a:xfrm>
              <a:off x="6362880" y="2489247"/>
              <a:ext cx="485775" cy="485775"/>
            </a:xfrm>
            <a:custGeom>
              <a:avLst/>
              <a:gdLst>
                <a:gd name="connsiteX0" fmla="*/ 401003 w 485775"/>
                <a:gd name="connsiteY0" fmla="*/ 85725 h 485775"/>
                <a:gd name="connsiteX1" fmla="*/ 391478 w 485775"/>
                <a:gd name="connsiteY1" fmla="*/ 0 h 485775"/>
                <a:gd name="connsiteX2" fmla="*/ 286703 w 485775"/>
                <a:gd name="connsiteY2" fmla="*/ 104775 h 485775"/>
                <a:gd name="connsiteX3" fmla="*/ 292417 w 485775"/>
                <a:gd name="connsiteY3" fmla="*/ 154305 h 485775"/>
                <a:gd name="connsiteX4" fmla="*/ 140017 w 485775"/>
                <a:gd name="connsiteY4" fmla="*/ 306705 h 485775"/>
                <a:gd name="connsiteX5" fmla="*/ 95250 w 485775"/>
                <a:gd name="connsiteY5" fmla="*/ 295275 h 485775"/>
                <a:gd name="connsiteX6" fmla="*/ 0 w 485775"/>
                <a:gd name="connsiteY6" fmla="*/ 390525 h 485775"/>
                <a:gd name="connsiteX7" fmla="*/ 95250 w 485775"/>
                <a:gd name="connsiteY7" fmla="*/ 485775 h 485775"/>
                <a:gd name="connsiteX8" fmla="*/ 190500 w 485775"/>
                <a:gd name="connsiteY8" fmla="*/ 390525 h 485775"/>
                <a:gd name="connsiteX9" fmla="*/ 180022 w 485775"/>
                <a:gd name="connsiteY9" fmla="*/ 346710 h 485775"/>
                <a:gd name="connsiteX10" fmla="*/ 332423 w 485775"/>
                <a:gd name="connsiteY10" fmla="*/ 194310 h 485775"/>
                <a:gd name="connsiteX11" fmla="*/ 381953 w 485775"/>
                <a:gd name="connsiteY11" fmla="*/ 200025 h 485775"/>
                <a:gd name="connsiteX12" fmla="*/ 486728 w 485775"/>
                <a:gd name="connsiteY12" fmla="*/ 95250 h 485775"/>
                <a:gd name="connsiteX13" fmla="*/ 401003 w 485775"/>
                <a:gd name="connsiteY13" fmla="*/ 85725 h 48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5775" h="485775">
                  <a:moveTo>
                    <a:pt x="401003" y="85725"/>
                  </a:moveTo>
                  <a:lnTo>
                    <a:pt x="391478" y="0"/>
                  </a:lnTo>
                  <a:lnTo>
                    <a:pt x="286703" y="104775"/>
                  </a:lnTo>
                  <a:lnTo>
                    <a:pt x="292417" y="154305"/>
                  </a:lnTo>
                  <a:lnTo>
                    <a:pt x="140017" y="306705"/>
                  </a:lnTo>
                  <a:cubicBezTo>
                    <a:pt x="126682" y="300038"/>
                    <a:pt x="111442" y="295275"/>
                    <a:pt x="95250" y="295275"/>
                  </a:cubicBezTo>
                  <a:cubicBezTo>
                    <a:pt x="42863" y="295275"/>
                    <a:pt x="0" y="338138"/>
                    <a:pt x="0" y="390525"/>
                  </a:cubicBezTo>
                  <a:cubicBezTo>
                    <a:pt x="0" y="442913"/>
                    <a:pt x="42863" y="485775"/>
                    <a:pt x="95250" y="485775"/>
                  </a:cubicBezTo>
                  <a:cubicBezTo>
                    <a:pt x="147638" y="485775"/>
                    <a:pt x="190500" y="442913"/>
                    <a:pt x="190500" y="390525"/>
                  </a:cubicBezTo>
                  <a:cubicBezTo>
                    <a:pt x="190500" y="374333"/>
                    <a:pt x="186690" y="360045"/>
                    <a:pt x="180022" y="346710"/>
                  </a:cubicBezTo>
                  <a:lnTo>
                    <a:pt x="332423" y="194310"/>
                  </a:lnTo>
                  <a:lnTo>
                    <a:pt x="381953" y="200025"/>
                  </a:lnTo>
                  <a:lnTo>
                    <a:pt x="486728" y="95250"/>
                  </a:lnTo>
                  <a:lnTo>
                    <a:pt x="401003" y="85725"/>
                  </a:lnTo>
                  <a:close/>
                </a:path>
              </a:pathLst>
            </a:custGeom>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13" name="Freeform: Shape 12">
              <a:extLst>
                <a:ext uri="{FF2B5EF4-FFF2-40B4-BE49-F238E27FC236}">
                  <a16:creationId xmlns:a16="http://schemas.microsoft.com/office/drawing/2014/main" id="{BCA9E1D5-0D2A-4A0D-8D48-9841DC225039}"/>
                </a:ext>
              </a:extLst>
            </p:cNvPr>
            <p:cNvSpPr/>
            <p:nvPr/>
          </p:nvSpPr>
          <p:spPr>
            <a:xfrm>
              <a:off x="6097133" y="2517822"/>
              <a:ext cx="723900" cy="723900"/>
            </a:xfrm>
            <a:custGeom>
              <a:avLst/>
              <a:gdLst>
                <a:gd name="connsiteX0" fmla="*/ 674370 w 723900"/>
                <a:gd name="connsiteY0" fmla="*/ 198120 h 723900"/>
                <a:gd name="connsiteX1" fmla="*/ 661988 w 723900"/>
                <a:gd name="connsiteY1" fmla="*/ 211455 h 723900"/>
                <a:gd name="connsiteX2" fmla="*/ 643890 w 723900"/>
                <a:gd name="connsiteY2" fmla="*/ 209550 h 723900"/>
                <a:gd name="connsiteX3" fmla="*/ 623888 w 723900"/>
                <a:gd name="connsiteY3" fmla="*/ 206693 h 723900"/>
                <a:gd name="connsiteX4" fmla="*/ 666750 w 723900"/>
                <a:gd name="connsiteY4" fmla="*/ 361950 h 723900"/>
                <a:gd name="connsiteX5" fmla="*/ 361950 w 723900"/>
                <a:gd name="connsiteY5" fmla="*/ 666750 h 723900"/>
                <a:gd name="connsiteX6" fmla="*/ 57150 w 723900"/>
                <a:gd name="connsiteY6" fmla="*/ 361950 h 723900"/>
                <a:gd name="connsiteX7" fmla="*/ 361950 w 723900"/>
                <a:gd name="connsiteY7" fmla="*/ 57150 h 723900"/>
                <a:gd name="connsiteX8" fmla="*/ 517208 w 723900"/>
                <a:gd name="connsiteY8" fmla="*/ 100013 h 723900"/>
                <a:gd name="connsiteX9" fmla="*/ 515303 w 723900"/>
                <a:gd name="connsiteY9" fmla="*/ 80963 h 723900"/>
                <a:gd name="connsiteX10" fmla="*/ 512445 w 723900"/>
                <a:gd name="connsiteY10" fmla="*/ 61913 h 723900"/>
                <a:gd name="connsiteX11" fmla="*/ 525780 w 723900"/>
                <a:gd name="connsiteY11" fmla="*/ 48578 h 723900"/>
                <a:gd name="connsiteX12" fmla="*/ 532448 w 723900"/>
                <a:gd name="connsiteY12" fmla="*/ 41910 h 723900"/>
                <a:gd name="connsiteX13" fmla="*/ 361950 w 723900"/>
                <a:gd name="connsiteY13" fmla="*/ 0 h 723900"/>
                <a:gd name="connsiteX14" fmla="*/ 0 w 723900"/>
                <a:gd name="connsiteY14" fmla="*/ 361950 h 723900"/>
                <a:gd name="connsiteX15" fmla="*/ 361950 w 723900"/>
                <a:gd name="connsiteY15" fmla="*/ 723900 h 723900"/>
                <a:gd name="connsiteX16" fmla="*/ 723900 w 723900"/>
                <a:gd name="connsiteY16" fmla="*/ 361950 h 723900"/>
                <a:gd name="connsiteX17" fmla="*/ 681038 w 723900"/>
                <a:gd name="connsiteY17" fmla="*/ 192405 h 723900"/>
                <a:gd name="connsiteX18" fmla="*/ 674370 w 723900"/>
                <a:gd name="connsiteY18" fmla="*/ 198120 h 723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23900" h="723900">
                  <a:moveTo>
                    <a:pt x="674370" y="198120"/>
                  </a:moveTo>
                  <a:lnTo>
                    <a:pt x="661988" y="211455"/>
                  </a:lnTo>
                  <a:lnTo>
                    <a:pt x="643890" y="209550"/>
                  </a:lnTo>
                  <a:lnTo>
                    <a:pt x="623888" y="206693"/>
                  </a:lnTo>
                  <a:cubicBezTo>
                    <a:pt x="650558" y="252413"/>
                    <a:pt x="666750" y="304800"/>
                    <a:pt x="666750" y="361950"/>
                  </a:cubicBezTo>
                  <a:cubicBezTo>
                    <a:pt x="666750" y="529590"/>
                    <a:pt x="529590" y="666750"/>
                    <a:pt x="361950" y="666750"/>
                  </a:cubicBezTo>
                  <a:cubicBezTo>
                    <a:pt x="194310" y="666750"/>
                    <a:pt x="57150" y="529590"/>
                    <a:pt x="57150" y="361950"/>
                  </a:cubicBezTo>
                  <a:cubicBezTo>
                    <a:pt x="57150" y="194310"/>
                    <a:pt x="194310" y="57150"/>
                    <a:pt x="361950" y="57150"/>
                  </a:cubicBezTo>
                  <a:cubicBezTo>
                    <a:pt x="418148" y="57150"/>
                    <a:pt x="471488" y="72390"/>
                    <a:pt x="517208" y="100013"/>
                  </a:cubicBezTo>
                  <a:lnTo>
                    <a:pt x="515303" y="80963"/>
                  </a:lnTo>
                  <a:lnTo>
                    <a:pt x="512445" y="61913"/>
                  </a:lnTo>
                  <a:lnTo>
                    <a:pt x="525780" y="48578"/>
                  </a:lnTo>
                  <a:lnTo>
                    <a:pt x="532448" y="41910"/>
                  </a:lnTo>
                  <a:cubicBezTo>
                    <a:pt x="481013" y="15240"/>
                    <a:pt x="423863" y="0"/>
                    <a:pt x="361950" y="0"/>
                  </a:cubicBezTo>
                  <a:cubicBezTo>
                    <a:pt x="161925" y="0"/>
                    <a:pt x="0" y="161925"/>
                    <a:pt x="0" y="361950"/>
                  </a:cubicBezTo>
                  <a:cubicBezTo>
                    <a:pt x="0" y="561975"/>
                    <a:pt x="161925" y="723900"/>
                    <a:pt x="361950" y="723900"/>
                  </a:cubicBezTo>
                  <a:cubicBezTo>
                    <a:pt x="561975" y="723900"/>
                    <a:pt x="723900" y="561975"/>
                    <a:pt x="723900" y="361950"/>
                  </a:cubicBezTo>
                  <a:cubicBezTo>
                    <a:pt x="723900" y="300038"/>
                    <a:pt x="708660" y="242888"/>
                    <a:pt x="681038" y="192405"/>
                  </a:cubicBezTo>
                  <a:lnTo>
                    <a:pt x="674370" y="198120"/>
                  </a:lnTo>
                  <a:close/>
                </a:path>
              </a:pathLst>
            </a:custGeom>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14" name="Freeform: Shape 13">
              <a:extLst>
                <a:ext uri="{FF2B5EF4-FFF2-40B4-BE49-F238E27FC236}">
                  <a16:creationId xmlns:a16="http://schemas.microsoft.com/office/drawing/2014/main" id="{A67AA53D-02A0-4345-B6C5-6431439374C3}"/>
                </a:ext>
              </a:extLst>
            </p:cNvPr>
            <p:cNvSpPr/>
            <p:nvPr/>
          </p:nvSpPr>
          <p:spPr>
            <a:xfrm>
              <a:off x="6230483" y="2651172"/>
              <a:ext cx="457200" cy="457200"/>
            </a:xfrm>
            <a:custGeom>
              <a:avLst/>
              <a:gdLst>
                <a:gd name="connsiteX0" fmla="*/ 387668 w 457200"/>
                <a:gd name="connsiteY0" fmla="*/ 163830 h 457200"/>
                <a:gd name="connsiteX1" fmla="*/ 400050 w 457200"/>
                <a:gd name="connsiteY1" fmla="*/ 228600 h 457200"/>
                <a:gd name="connsiteX2" fmla="*/ 228600 w 457200"/>
                <a:gd name="connsiteY2" fmla="*/ 400050 h 457200"/>
                <a:gd name="connsiteX3" fmla="*/ 57150 w 457200"/>
                <a:gd name="connsiteY3" fmla="*/ 228600 h 457200"/>
                <a:gd name="connsiteX4" fmla="*/ 228600 w 457200"/>
                <a:gd name="connsiteY4" fmla="*/ 57150 h 457200"/>
                <a:gd name="connsiteX5" fmla="*/ 293370 w 457200"/>
                <a:gd name="connsiteY5" fmla="*/ 69532 h 457200"/>
                <a:gd name="connsiteX6" fmla="*/ 336233 w 457200"/>
                <a:gd name="connsiteY6" fmla="*/ 26670 h 457200"/>
                <a:gd name="connsiteX7" fmla="*/ 228600 w 457200"/>
                <a:gd name="connsiteY7" fmla="*/ 0 h 457200"/>
                <a:gd name="connsiteX8" fmla="*/ 0 w 457200"/>
                <a:gd name="connsiteY8" fmla="*/ 228600 h 457200"/>
                <a:gd name="connsiteX9" fmla="*/ 228600 w 457200"/>
                <a:gd name="connsiteY9" fmla="*/ 457200 h 457200"/>
                <a:gd name="connsiteX10" fmla="*/ 457200 w 457200"/>
                <a:gd name="connsiteY10" fmla="*/ 228600 h 457200"/>
                <a:gd name="connsiteX11" fmla="*/ 430530 w 457200"/>
                <a:gd name="connsiteY11" fmla="*/ 120968 h 457200"/>
                <a:gd name="connsiteX12" fmla="*/ 387668 w 457200"/>
                <a:gd name="connsiteY12" fmla="*/ 16383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7200" h="457200">
                  <a:moveTo>
                    <a:pt x="387668" y="163830"/>
                  </a:moveTo>
                  <a:cubicBezTo>
                    <a:pt x="396240" y="183833"/>
                    <a:pt x="400050" y="205740"/>
                    <a:pt x="400050" y="228600"/>
                  </a:cubicBezTo>
                  <a:cubicBezTo>
                    <a:pt x="400050" y="322898"/>
                    <a:pt x="322898" y="400050"/>
                    <a:pt x="228600" y="400050"/>
                  </a:cubicBezTo>
                  <a:cubicBezTo>
                    <a:pt x="134302" y="400050"/>
                    <a:pt x="57150" y="322898"/>
                    <a:pt x="57150" y="228600"/>
                  </a:cubicBezTo>
                  <a:cubicBezTo>
                    <a:pt x="57150" y="134302"/>
                    <a:pt x="134302" y="57150"/>
                    <a:pt x="228600" y="57150"/>
                  </a:cubicBezTo>
                  <a:cubicBezTo>
                    <a:pt x="251460" y="57150"/>
                    <a:pt x="273368" y="61913"/>
                    <a:pt x="293370" y="69532"/>
                  </a:cubicBezTo>
                  <a:lnTo>
                    <a:pt x="336233" y="26670"/>
                  </a:lnTo>
                  <a:cubicBezTo>
                    <a:pt x="303848" y="9525"/>
                    <a:pt x="267653" y="0"/>
                    <a:pt x="228600" y="0"/>
                  </a:cubicBezTo>
                  <a:cubicBezTo>
                    <a:pt x="102870" y="0"/>
                    <a:pt x="0" y="102870"/>
                    <a:pt x="0" y="228600"/>
                  </a:cubicBezTo>
                  <a:cubicBezTo>
                    <a:pt x="0" y="354330"/>
                    <a:pt x="102870" y="457200"/>
                    <a:pt x="228600" y="457200"/>
                  </a:cubicBezTo>
                  <a:cubicBezTo>
                    <a:pt x="354330" y="457200"/>
                    <a:pt x="457200" y="354330"/>
                    <a:pt x="457200" y="228600"/>
                  </a:cubicBezTo>
                  <a:cubicBezTo>
                    <a:pt x="457200" y="189548"/>
                    <a:pt x="447675" y="153352"/>
                    <a:pt x="430530" y="120968"/>
                  </a:cubicBezTo>
                  <a:lnTo>
                    <a:pt x="387668" y="163830"/>
                  </a:lnTo>
                  <a:close/>
                </a:path>
              </a:pathLst>
            </a:custGeom>
            <a:ln/>
          </p:spPr>
          <p:style>
            <a:lnRef idx="1">
              <a:schemeClr val="accent3"/>
            </a:lnRef>
            <a:fillRef idx="3">
              <a:schemeClr val="accent3"/>
            </a:fillRef>
            <a:effectRef idx="2">
              <a:schemeClr val="accent3"/>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grpSp>
    </p:spTree>
    <p:extLst>
      <p:ext uri="{BB962C8B-B14F-4D97-AF65-F5344CB8AC3E}">
        <p14:creationId xmlns:p14="http://schemas.microsoft.com/office/powerpoint/2010/main" val="33669721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Resources">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4BB0E853-00A9-42E1-A9B3-58F89D9CF0EE}"/>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5462D4F0-5B12-4045-BE83-9754153068B0}"/>
              </a:ext>
            </a:extLst>
          </p:cNvPr>
          <p:cNvSpPr>
            <a:spLocks noGrp="1"/>
          </p:cNvSpPr>
          <p:nvPr>
            <p:ph type="title" hasCustomPrompt="1"/>
          </p:nvPr>
        </p:nvSpPr>
        <p:spPr>
          <a:xfrm>
            <a:off x="1078145" y="221024"/>
            <a:ext cx="10789920" cy="686434"/>
          </a:xfrm>
        </p:spPr>
        <p:txBody>
          <a:bodyPr/>
          <a:lstStyle>
            <a:lvl1pPr>
              <a:defRPr/>
            </a:lvl1pPr>
          </a:lstStyle>
          <a:p>
            <a:r>
              <a:rPr lang="en-US"/>
              <a:t>Click to edit Resources title style</a:t>
            </a:r>
          </a:p>
        </p:txBody>
      </p:sp>
      <p:sp>
        <p:nvSpPr>
          <p:cNvPr id="4" name="Content Placeholder 3">
            <a:extLst>
              <a:ext uri="{FF2B5EF4-FFF2-40B4-BE49-F238E27FC236}">
                <a16:creationId xmlns:a16="http://schemas.microsoft.com/office/drawing/2014/main" id="{45B372CE-B14F-4B62-BD80-73C985AE62FA}"/>
              </a:ext>
            </a:extLst>
          </p:cNvPr>
          <p:cNvSpPr>
            <a:spLocks noGrp="1"/>
          </p:cNvSpPr>
          <p:nvPr>
            <p:ph sz="half" idx="2" hasCustomPrompt="1"/>
          </p:nvPr>
        </p:nvSpPr>
        <p:spPr>
          <a:xfrm>
            <a:off x="6198785" y="1104900"/>
            <a:ext cx="5669280" cy="5072063"/>
          </a:xfrm>
        </p:spPr>
        <p:txBody>
          <a:bodyPr/>
          <a:lstStyle>
            <a:lvl1pPr>
              <a:defRPr sz="2400"/>
            </a:lvl1pPr>
            <a:lvl2pPr marL="320040" indent="0">
              <a:spcBef>
                <a:spcPts val="200"/>
              </a:spcBef>
              <a:buNone/>
              <a:defRPr sz="2000" i="1"/>
            </a:lvl2pPr>
            <a:lvl3pPr marL="640080" indent="-320040">
              <a:buFont typeface="Wingdings 3" panose="05040102010807070707" pitchFamily="18" charset="2"/>
              <a:buChar char=""/>
              <a:defRPr sz="1800" u="sng">
                <a:solidFill>
                  <a:schemeClr val="accent2"/>
                </a:solidFill>
              </a:defRPr>
            </a:lvl3pPr>
          </a:lstStyle>
          <a:p>
            <a:pPr lvl="0"/>
            <a:r>
              <a:rPr lang="en-US"/>
              <a:t>Resource Name</a:t>
            </a:r>
          </a:p>
          <a:p>
            <a:pPr lvl="1"/>
            <a:r>
              <a:rPr lang="en-US"/>
              <a:t>Resource Info</a:t>
            </a:r>
          </a:p>
          <a:p>
            <a:pPr lvl="2"/>
            <a:r>
              <a:rPr lang="en-US"/>
              <a:t>Resource Link</a:t>
            </a:r>
          </a:p>
          <a:p>
            <a:pPr lvl="3"/>
            <a:r>
              <a:rPr lang="en-US"/>
              <a:t>Fourth level</a:t>
            </a:r>
          </a:p>
          <a:p>
            <a:pPr lvl="4"/>
            <a:r>
              <a:rPr lang="en-US"/>
              <a:t>Fifth level</a:t>
            </a:r>
          </a:p>
        </p:txBody>
      </p:sp>
      <p:sp>
        <p:nvSpPr>
          <p:cNvPr id="3" name="Content Placeholder 2">
            <a:extLst>
              <a:ext uri="{FF2B5EF4-FFF2-40B4-BE49-F238E27FC236}">
                <a16:creationId xmlns:a16="http://schemas.microsoft.com/office/drawing/2014/main" id="{D6A6706A-8C82-4371-85E8-D4D2991C4245}"/>
              </a:ext>
            </a:extLst>
          </p:cNvPr>
          <p:cNvSpPr>
            <a:spLocks noGrp="1"/>
          </p:cNvSpPr>
          <p:nvPr>
            <p:ph sz="half" idx="1" hasCustomPrompt="1"/>
          </p:nvPr>
        </p:nvSpPr>
        <p:spPr>
          <a:xfrm>
            <a:off x="292100" y="1104900"/>
            <a:ext cx="5669280" cy="5072063"/>
          </a:xfrm>
        </p:spPr>
        <p:txBody>
          <a:bodyPr/>
          <a:lstStyle>
            <a:lvl1pPr>
              <a:defRPr sz="2400"/>
            </a:lvl1pPr>
            <a:lvl2pPr marL="320040" indent="0">
              <a:spcBef>
                <a:spcPts val="200"/>
              </a:spcBef>
              <a:buNone/>
              <a:defRPr sz="2000" i="1"/>
            </a:lvl2pPr>
            <a:lvl3pPr marL="640080" indent="-320040">
              <a:buFont typeface="Wingdings 3" panose="05040102010807070707" pitchFamily="18" charset="2"/>
              <a:buChar char=""/>
              <a:defRPr sz="1800" u="sng">
                <a:solidFill>
                  <a:schemeClr val="accent2"/>
                </a:solidFill>
              </a:defRPr>
            </a:lvl3pPr>
          </a:lstStyle>
          <a:p>
            <a:pPr lvl="0"/>
            <a:r>
              <a:rPr lang="en-US"/>
              <a:t>Resource Name</a:t>
            </a:r>
          </a:p>
          <a:p>
            <a:pPr lvl="1"/>
            <a:r>
              <a:rPr lang="en-US"/>
              <a:t>Resource Info</a:t>
            </a:r>
          </a:p>
          <a:p>
            <a:pPr lvl="2"/>
            <a:r>
              <a:rPr lang="en-US"/>
              <a:t>Resource Link</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644DE2D0-4C52-49F6-BD46-5B6BBBB8A3D2}"/>
              </a:ext>
            </a:extLst>
          </p:cNvPr>
          <p:cNvSpPr>
            <a:spLocks noGrp="1"/>
          </p:cNvSpPr>
          <p:nvPr>
            <p:ph type="ftr" sz="quarter" idx="11"/>
          </p:nvPr>
        </p:nvSpPr>
        <p:spPr/>
        <p:txBody>
          <a:bodyPr/>
          <a:lstStyle/>
          <a:p>
            <a:endParaRPr lang="en-US"/>
          </a:p>
        </p:txBody>
      </p:sp>
      <p:grpSp>
        <p:nvGrpSpPr>
          <p:cNvPr id="14" name="Graphic 7">
            <a:extLst>
              <a:ext uri="{FF2B5EF4-FFF2-40B4-BE49-F238E27FC236}">
                <a16:creationId xmlns:a16="http://schemas.microsoft.com/office/drawing/2014/main" id="{91E33AC9-F2C9-4FFC-8149-C5B9F98A09EE}"/>
              </a:ext>
              <a:ext uri="{C183D7F6-B498-43B3-948B-1728B52AA6E4}">
                <adec:decorative xmlns:adec="http://schemas.microsoft.com/office/drawing/2017/decorative" val="1"/>
              </a:ext>
            </a:extLst>
          </p:cNvPr>
          <p:cNvGrpSpPr/>
          <p:nvPr userDrawn="1"/>
        </p:nvGrpSpPr>
        <p:grpSpPr>
          <a:xfrm>
            <a:off x="116454" y="114300"/>
            <a:ext cx="845638" cy="814921"/>
            <a:chOff x="5750675" y="3095625"/>
            <a:chExt cx="681207" cy="656463"/>
          </a:xfrm>
        </p:grpSpPr>
        <p:sp>
          <p:nvSpPr>
            <p:cNvPr id="15" name="Freeform: Shape 14">
              <a:extLst>
                <a:ext uri="{FF2B5EF4-FFF2-40B4-BE49-F238E27FC236}">
                  <a16:creationId xmlns:a16="http://schemas.microsoft.com/office/drawing/2014/main" id="{1CDE5FD3-A838-41B1-9325-DDC0F4AC303D}"/>
                </a:ext>
              </a:extLst>
            </p:cNvPr>
            <p:cNvSpPr/>
            <p:nvPr/>
          </p:nvSpPr>
          <p:spPr>
            <a:xfrm>
              <a:off x="6069932" y="3095625"/>
              <a:ext cx="361950" cy="323850"/>
            </a:xfrm>
            <a:custGeom>
              <a:avLst/>
              <a:gdLst>
                <a:gd name="connsiteX0" fmla="*/ 37021 w 361950"/>
                <a:gd name="connsiteY0" fmla="*/ 229838 h 323850"/>
                <a:gd name="connsiteX1" fmla="*/ 37021 w 361950"/>
                <a:gd name="connsiteY1" fmla="*/ 229838 h 323850"/>
                <a:gd name="connsiteX2" fmla="*/ 90647 w 361950"/>
                <a:gd name="connsiteY2" fmla="*/ 252031 h 323850"/>
                <a:gd name="connsiteX3" fmla="*/ 157839 w 361950"/>
                <a:gd name="connsiteY3" fmla="*/ 191777 h 323850"/>
                <a:gd name="connsiteX4" fmla="*/ 213329 w 361950"/>
                <a:gd name="connsiteY4" fmla="*/ 231076 h 323850"/>
                <a:gd name="connsiteX5" fmla="*/ 202185 w 361950"/>
                <a:gd name="connsiteY5" fmla="*/ 298228 h 323850"/>
                <a:gd name="connsiteX6" fmla="*/ 266764 w 361950"/>
                <a:gd name="connsiteY6" fmla="*/ 324993 h 323850"/>
                <a:gd name="connsiteX7" fmla="*/ 267907 w 361950"/>
                <a:gd name="connsiteY7" fmla="*/ 325469 h 323850"/>
                <a:gd name="connsiteX8" fmla="*/ 363062 w 361950"/>
                <a:gd name="connsiteY8" fmla="*/ 95250 h 323850"/>
                <a:gd name="connsiteX9" fmla="*/ 132176 w 361950"/>
                <a:gd name="connsiteY9" fmla="*/ 0 h 323850"/>
                <a:gd name="connsiteX10" fmla="*/ 96267 w 361950"/>
                <a:gd name="connsiteY10" fmla="*/ 88297 h 323850"/>
                <a:gd name="connsiteX11" fmla="*/ 96267 w 361950"/>
                <a:gd name="connsiteY11" fmla="*/ 88297 h 323850"/>
                <a:gd name="connsiteX12" fmla="*/ 93505 w 361950"/>
                <a:gd name="connsiteY12" fmla="*/ 94869 h 323850"/>
                <a:gd name="connsiteX13" fmla="*/ 92743 w 361950"/>
                <a:gd name="connsiteY13" fmla="*/ 91821 h 323850"/>
                <a:gd name="connsiteX14" fmla="*/ 28163 w 361950"/>
                <a:gd name="connsiteY14" fmla="*/ 65056 h 323850"/>
                <a:gd name="connsiteX15" fmla="*/ 2731 w 361950"/>
                <a:gd name="connsiteY15" fmla="*/ 89154 h 323850"/>
                <a:gd name="connsiteX16" fmla="*/ 33203 w 361950"/>
                <a:gd name="connsiteY16" fmla="*/ 151926 h 323850"/>
                <a:gd name="connsiteX17" fmla="*/ 68263 w 361950"/>
                <a:gd name="connsiteY17" fmla="*/ 150876 h 323850"/>
                <a:gd name="connsiteX18" fmla="*/ 71311 w 361950"/>
                <a:gd name="connsiteY18" fmla="*/ 149638 h 323850"/>
                <a:gd name="connsiteX19" fmla="*/ 69502 w 361950"/>
                <a:gd name="connsiteY19" fmla="*/ 154019 h 323850"/>
                <a:gd name="connsiteX20" fmla="*/ 69502 w 361950"/>
                <a:gd name="connsiteY20" fmla="*/ 154019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61950" h="323850">
                  <a:moveTo>
                    <a:pt x="37021" y="229838"/>
                  </a:moveTo>
                  <a:lnTo>
                    <a:pt x="37021" y="229838"/>
                  </a:lnTo>
                  <a:lnTo>
                    <a:pt x="90647" y="252031"/>
                  </a:lnTo>
                  <a:cubicBezTo>
                    <a:pt x="92563" y="216839"/>
                    <a:pt x="122645" y="189862"/>
                    <a:pt x="157839" y="191777"/>
                  </a:cubicBezTo>
                  <a:cubicBezTo>
                    <a:pt x="182356" y="193112"/>
                    <a:pt x="203933" y="208393"/>
                    <a:pt x="213329" y="231076"/>
                  </a:cubicBezTo>
                  <a:cubicBezTo>
                    <a:pt x="222421" y="253788"/>
                    <a:pt x="218125" y="279670"/>
                    <a:pt x="202185" y="298228"/>
                  </a:cubicBezTo>
                  <a:lnTo>
                    <a:pt x="266764" y="324993"/>
                  </a:lnTo>
                  <a:lnTo>
                    <a:pt x="267907" y="325469"/>
                  </a:lnTo>
                  <a:lnTo>
                    <a:pt x="363062" y="95250"/>
                  </a:lnTo>
                  <a:lnTo>
                    <a:pt x="132176" y="0"/>
                  </a:lnTo>
                  <a:lnTo>
                    <a:pt x="96267" y="88297"/>
                  </a:lnTo>
                  <a:lnTo>
                    <a:pt x="96267" y="88297"/>
                  </a:lnTo>
                  <a:lnTo>
                    <a:pt x="93505" y="94869"/>
                  </a:lnTo>
                  <a:lnTo>
                    <a:pt x="92743" y="91821"/>
                  </a:lnTo>
                  <a:cubicBezTo>
                    <a:pt x="82259" y="66639"/>
                    <a:pt x="53387" y="54673"/>
                    <a:pt x="28163" y="65056"/>
                  </a:cubicBezTo>
                  <a:cubicBezTo>
                    <a:pt x="17105" y="69831"/>
                    <a:pt x="8094" y="78368"/>
                    <a:pt x="2731" y="89154"/>
                  </a:cubicBezTo>
                  <a:cubicBezTo>
                    <a:pt x="-6188" y="114902"/>
                    <a:pt x="7454" y="143006"/>
                    <a:pt x="33203" y="151926"/>
                  </a:cubicBezTo>
                  <a:cubicBezTo>
                    <a:pt x="44623" y="155882"/>
                    <a:pt x="57099" y="155509"/>
                    <a:pt x="68263" y="150876"/>
                  </a:cubicBezTo>
                  <a:lnTo>
                    <a:pt x="71311" y="149638"/>
                  </a:lnTo>
                  <a:lnTo>
                    <a:pt x="69502" y="154019"/>
                  </a:lnTo>
                  <a:lnTo>
                    <a:pt x="69502" y="154019"/>
                  </a:lnTo>
                  <a:close/>
                </a:path>
              </a:pathLst>
            </a:custGeom>
            <a:ln/>
          </p:spPr>
          <p:style>
            <a:lnRef idx="1">
              <a:schemeClr val="accent3"/>
            </a:lnRef>
            <a:fillRef idx="3">
              <a:schemeClr val="accent3"/>
            </a:fillRef>
            <a:effectRef idx="2">
              <a:schemeClr val="accent3"/>
            </a:effectRef>
            <a:fontRef idx="minor">
              <a:schemeClr val="lt1"/>
            </a:fontRef>
          </p:style>
          <p:txBody>
            <a:bodyPr rtlCol="0" anchor="ctr"/>
            <a:lstStyle/>
            <a:p>
              <a:endParaRPr lang="en-US"/>
            </a:p>
          </p:txBody>
        </p:sp>
        <p:sp>
          <p:nvSpPr>
            <p:cNvPr id="16" name="Freeform: Shape 15">
              <a:extLst>
                <a:ext uri="{FF2B5EF4-FFF2-40B4-BE49-F238E27FC236}">
                  <a16:creationId xmlns:a16="http://schemas.microsoft.com/office/drawing/2014/main" id="{12EE5647-85F5-40C2-A9D7-301B31FF6830}"/>
                </a:ext>
              </a:extLst>
            </p:cNvPr>
            <p:cNvSpPr/>
            <p:nvPr/>
          </p:nvSpPr>
          <p:spPr>
            <a:xfrm>
              <a:off x="5750675" y="3504438"/>
              <a:ext cx="352425" cy="247650"/>
            </a:xfrm>
            <a:custGeom>
              <a:avLst/>
              <a:gdLst>
                <a:gd name="connsiteX0" fmla="*/ 320231 w 352425"/>
                <a:gd name="connsiteY0" fmla="*/ 158877 h 247650"/>
                <a:gd name="connsiteX1" fmla="*/ 350484 w 352425"/>
                <a:gd name="connsiteY1" fmla="*/ 98702 h 247650"/>
                <a:gd name="connsiteX2" fmla="*/ 290309 w 352425"/>
                <a:gd name="connsiteY2" fmla="*/ 68449 h 247650"/>
                <a:gd name="connsiteX3" fmla="*/ 266700 w 352425"/>
                <a:gd name="connsiteY3" fmla="*/ 85725 h 247650"/>
                <a:gd name="connsiteX4" fmla="*/ 266700 w 352425"/>
                <a:gd name="connsiteY4" fmla="*/ 0 h 247650"/>
                <a:gd name="connsiteX5" fmla="*/ 208883 w 352425"/>
                <a:gd name="connsiteY5" fmla="*/ 0 h 247650"/>
                <a:gd name="connsiteX6" fmla="*/ 209550 w 352425"/>
                <a:gd name="connsiteY6" fmla="*/ 9525 h 247650"/>
                <a:gd name="connsiteX7" fmla="*/ 133350 w 352425"/>
                <a:gd name="connsiteY7" fmla="*/ 85725 h 247650"/>
                <a:gd name="connsiteX8" fmla="*/ 57150 w 352425"/>
                <a:gd name="connsiteY8" fmla="*/ 9525 h 247650"/>
                <a:gd name="connsiteX9" fmla="*/ 57817 w 352425"/>
                <a:gd name="connsiteY9" fmla="*/ 0 h 247650"/>
                <a:gd name="connsiteX10" fmla="*/ 0 w 352425"/>
                <a:gd name="connsiteY10" fmla="*/ 0 h 247650"/>
                <a:gd name="connsiteX11" fmla="*/ 0 w 352425"/>
                <a:gd name="connsiteY11" fmla="*/ 247650 h 247650"/>
                <a:gd name="connsiteX12" fmla="*/ 266700 w 352425"/>
                <a:gd name="connsiteY12" fmla="*/ 247650 h 247650"/>
                <a:gd name="connsiteX13" fmla="*/ 266700 w 352425"/>
                <a:gd name="connsiteY13" fmla="*/ 142875 h 247650"/>
                <a:gd name="connsiteX14" fmla="*/ 270129 w 352425"/>
                <a:gd name="connsiteY14" fmla="*/ 147066 h 247650"/>
                <a:gd name="connsiteX15" fmla="*/ 271939 w 352425"/>
                <a:gd name="connsiteY15" fmla="*/ 149828 h 247650"/>
                <a:gd name="connsiteX16" fmla="*/ 314325 w 352425"/>
                <a:gd name="connsiteY16" fmla="*/ 160782 h 247650"/>
                <a:gd name="connsiteX17" fmla="*/ 318992 w 352425"/>
                <a:gd name="connsiteY17" fmla="*/ 159353 h 24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2425" h="247650">
                  <a:moveTo>
                    <a:pt x="320231" y="158877"/>
                  </a:moveTo>
                  <a:cubicBezTo>
                    <a:pt x="345201" y="150614"/>
                    <a:pt x="358747" y="123673"/>
                    <a:pt x="350484" y="98702"/>
                  </a:cubicBezTo>
                  <a:cubicBezTo>
                    <a:pt x="342221" y="73731"/>
                    <a:pt x="315279" y="60187"/>
                    <a:pt x="290309" y="68449"/>
                  </a:cubicBezTo>
                  <a:cubicBezTo>
                    <a:pt x="280822" y="71588"/>
                    <a:pt x="272562" y="77632"/>
                    <a:pt x="266700" y="85725"/>
                  </a:cubicBezTo>
                  <a:lnTo>
                    <a:pt x="266700" y="0"/>
                  </a:lnTo>
                  <a:lnTo>
                    <a:pt x="208883" y="0"/>
                  </a:lnTo>
                  <a:cubicBezTo>
                    <a:pt x="209301" y="3158"/>
                    <a:pt x="209524" y="6339"/>
                    <a:pt x="209550" y="9525"/>
                  </a:cubicBezTo>
                  <a:cubicBezTo>
                    <a:pt x="209550" y="51609"/>
                    <a:pt x="175434" y="85725"/>
                    <a:pt x="133350" y="85725"/>
                  </a:cubicBezTo>
                  <a:cubicBezTo>
                    <a:pt x="91266" y="85725"/>
                    <a:pt x="57150" y="51609"/>
                    <a:pt x="57150" y="9525"/>
                  </a:cubicBezTo>
                  <a:cubicBezTo>
                    <a:pt x="57176" y="6339"/>
                    <a:pt x="57399" y="3158"/>
                    <a:pt x="57817" y="0"/>
                  </a:cubicBezTo>
                  <a:lnTo>
                    <a:pt x="0" y="0"/>
                  </a:lnTo>
                  <a:lnTo>
                    <a:pt x="0" y="247650"/>
                  </a:lnTo>
                  <a:lnTo>
                    <a:pt x="266700" y="247650"/>
                  </a:lnTo>
                  <a:lnTo>
                    <a:pt x="266700" y="142875"/>
                  </a:lnTo>
                  <a:cubicBezTo>
                    <a:pt x="267762" y="144337"/>
                    <a:pt x="268907" y="145736"/>
                    <a:pt x="270129" y="147066"/>
                  </a:cubicBezTo>
                  <a:cubicBezTo>
                    <a:pt x="270642" y="148042"/>
                    <a:pt x="271248" y="148967"/>
                    <a:pt x="271939" y="149828"/>
                  </a:cubicBezTo>
                  <a:cubicBezTo>
                    <a:pt x="283197" y="160610"/>
                    <a:pt x="299253" y="164760"/>
                    <a:pt x="314325" y="160782"/>
                  </a:cubicBezTo>
                  <a:cubicBezTo>
                    <a:pt x="315944" y="160782"/>
                    <a:pt x="317468" y="159829"/>
                    <a:pt x="318992" y="159353"/>
                  </a:cubicBezTo>
                  <a:close/>
                </a:path>
              </a:pathLst>
            </a:custGeom>
            <a:ln/>
          </p:spPr>
          <p:style>
            <a:lnRef idx="1">
              <a:schemeClr val="accent2"/>
            </a:lnRef>
            <a:fillRef idx="3">
              <a:schemeClr val="accent2"/>
            </a:fillRef>
            <a:effectRef idx="2">
              <a:schemeClr val="accent2"/>
            </a:effectRef>
            <a:fontRef idx="minor">
              <a:schemeClr val="lt1"/>
            </a:fontRef>
          </p:style>
          <p:txBody>
            <a:bodyPr rtlCol="0" anchor="ctr"/>
            <a:lstStyle/>
            <a:p>
              <a:endParaRPr lang="en-US"/>
            </a:p>
          </p:txBody>
        </p:sp>
        <p:sp>
          <p:nvSpPr>
            <p:cNvPr id="17" name="Freeform: Shape 16">
              <a:extLst>
                <a:ext uri="{FF2B5EF4-FFF2-40B4-BE49-F238E27FC236}">
                  <a16:creationId xmlns:a16="http://schemas.microsoft.com/office/drawing/2014/main" id="{542FEB64-7A79-41D4-84C0-9F5607D4E9FF}"/>
                </a:ext>
              </a:extLst>
            </p:cNvPr>
            <p:cNvSpPr/>
            <p:nvPr/>
          </p:nvSpPr>
          <p:spPr>
            <a:xfrm>
              <a:off x="6057900" y="3419105"/>
              <a:ext cx="247650" cy="323850"/>
            </a:xfrm>
            <a:custGeom>
              <a:avLst/>
              <a:gdLst>
                <a:gd name="connsiteX0" fmla="*/ 142875 w 247650"/>
                <a:gd name="connsiteY0" fmla="*/ 85142 h 323850"/>
                <a:gd name="connsiteX1" fmla="*/ 147066 w 247650"/>
                <a:gd name="connsiteY1" fmla="*/ 81618 h 323850"/>
                <a:gd name="connsiteX2" fmla="*/ 149828 w 247650"/>
                <a:gd name="connsiteY2" fmla="*/ 79808 h 323850"/>
                <a:gd name="connsiteX3" fmla="*/ 159925 w 247650"/>
                <a:gd name="connsiteY3" fmla="*/ 33041 h 323850"/>
                <a:gd name="connsiteX4" fmla="*/ 159925 w 247650"/>
                <a:gd name="connsiteY4" fmla="*/ 31612 h 323850"/>
                <a:gd name="connsiteX5" fmla="*/ 99051 w 247650"/>
                <a:gd name="connsiteY5" fmla="*/ 2790 h 323850"/>
                <a:gd name="connsiteX6" fmla="*/ 70230 w 247650"/>
                <a:gd name="connsiteY6" fmla="*/ 63664 h 323850"/>
                <a:gd name="connsiteX7" fmla="*/ 85725 w 247650"/>
                <a:gd name="connsiteY7" fmla="*/ 85142 h 323850"/>
                <a:gd name="connsiteX8" fmla="*/ 0 w 247650"/>
                <a:gd name="connsiteY8" fmla="*/ 85142 h 323850"/>
                <a:gd name="connsiteX9" fmla="*/ 0 w 247650"/>
                <a:gd name="connsiteY9" fmla="*/ 124195 h 323850"/>
                <a:gd name="connsiteX10" fmla="*/ 9525 w 247650"/>
                <a:gd name="connsiteY10" fmla="*/ 123623 h 323850"/>
                <a:gd name="connsiteX11" fmla="*/ 85725 w 247650"/>
                <a:gd name="connsiteY11" fmla="*/ 199823 h 323850"/>
                <a:gd name="connsiteX12" fmla="*/ 9525 w 247650"/>
                <a:gd name="connsiteY12" fmla="*/ 276023 h 323850"/>
                <a:gd name="connsiteX13" fmla="*/ 0 w 247650"/>
                <a:gd name="connsiteY13" fmla="*/ 275357 h 323850"/>
                <a:gd name="connsiteX14" fmla="*/ 0 w 247650"/>
                <a:gd name="connsiteY14" fmla="*/ 332792 h 323850"/>
                <a:gd name="connsiteX15" fmla="*/ 247650 w 247650"/>
                <a:gd name="connsiteY15" fmla="*/ 332792 h 323850"/>
                <a:gd name="connsiteX16" fmla="*/ 247650 w 247650"/>
                <a:gd name="connsiteY16" fmla="*/ 85142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7650" h="323850">
                  <a:moveTo>
                    <a:pt x="142875" y="85142"/>
                  </a:moveTo>
                  <a:cubicBezTo>
                    <a:pt x="144353" y="84067"/>
                    <a:pt x="145753" y="82890"/>
                    <a:pt x="147066" y="81618"/>
                  </a:cubicBezTo>
                  <a:cubicBezTo>
                    <a:pt x="148106" y="81221"/>
                    <a:pt x="149049" y="80604"/>
                    <a:pt x="149828" y="79808"/>
                  </a:cubicBezTo>
                  <a:cubicBezTo>
                    <a:pt x="161536" y="67261"/>
                    <a:pt x="165413" y="49301"/>
                    <a:pt x="159925" y="33041"/>
                  </a:cubicBezTo>
                  <a:lnTo>
                    <a:pt x="159925" y="31612"/>
                  </a:lnTo>
                  <a:cubicBezTo>
                    <a:pt x="151074" y="6843"/>
                    <a:pt x="123820" y="-6060"/>
                    <a:pt x="99051" y="2790"/>
                  </a:cubicBezTo>
                  <a:cubicBezTo>
                    <a:pt x="74283" y="11641"/>
                    <a:pt x="61379" y="38895"/>
                    <a:pt x="70230" y="63664"/>
                  </a:cubicBezTo>
                  <a:cubicBezTo>
                    <a:pt x="73260" y="72145"/>
                    <a:pt x="78633" y="79592"/>
                    <a:pt x="85725" y="85142"/>
                  </a:cubicBezTo>
                  <a:lnTo>
                    <a:pt x="0" y="85142"/>
                  </a:lnTo>
                  <a:lnTo>
                    <a:pt x="0" y="124195"/>
                  </a:lnTo>
                  <a:cubicBezTo>
                    <a:pt x="3160" y="123812"/>
                    <a:pt x="6342" y="123622"/>
                    <a:pt x="9525" y="123623"/>
                  </a:cubicBezTo>
                  <a:cubicBezTo>
                    <a:pt x="51609" y="123623"/>
                    <a:pt x="85725" y="157739"/>
                    <a:pt x="85725" y="199823"/>
                  </a:cubicBezTo>
                  <a:cubicBezTo>
                    <a:pt x="85725" y="241908"/>
                    <a:pt x="51609" y="276023"/>
                    <a:pt x="9525" y="276023"/>
                  </a:cubicBezTo>
                  <a:cubicBezTo>
                    <a:pt x="6340" y="275994"/>
                    <a:pt x="3158" y="275772"/>
                    <a:pt x="0" y="275357"/>
                  </a:cubicBezTo>
                  <a:lnTo>
                    <a:pt x="0" y="332792"/>
                  </a:lnTo>
                  <a:lnTo>
                    <a:pt x="247650" y="332792"/>
                  </a:lnTo>
                  <a:lnTo>
                    <a:pt x="247650" y="85142"/>
                  </a:lnTo>
                  <a:close/>
                </a:path>
              </a:pathLst>
            </a:custGeom>
            <a:ln/>
          </p:spPr>
          <p:style>
            <a:lnRef idx="1">
              <a:schemeClr val="accent1"/>
            </a:lnRef>
            <a:fillRef idx="3">
              <a:schemeClr val="accent1"/>
            </a:fillRef>
            <a:effectRef idx="2">
              <a:schemeClr val="accent1"/>
            </a:effectRef>
            <a:fontRef idx="minor">
              <a:schemeClr val="lt1"/>
            </a:fontRef>
          </p:style>
          <p:txBody>
            <a:bodyPr rtlCol="0" anchor="ctr"/>
            <a:lstStyle/>
            <a:p>
              <a:endParaRPr lang="en-US"/>
            </a:p>
          </p:txBody>
        </p:sp>
        <p:sp>
          <p:nvSpPr>
            <p:cNvPr id="18" name="Freeform: Shape 17">
              <a:extLst>
                <a:ext uri="{FF2B5EF4-FFF2-40B4-BE49-F238E27FC236}">
                  <a16:creationId xmlns:a16="http://schemas.microsoft.com/office/drawing/2014/main" id="{D0D788AC-84C3-4EBF-96FD-01DA79ED8032}"/>
                </a:ext>
              </a:extLst>
            </p:cNvPr>
            <p:cNvSpPr/>
            <p:nvPr/>
          </p:nvSpPr>
          <p:spPr>
            <a:xfrm>
              <a:off x="5750675" y="3197022"/>
              <a:ext cx="266700" cy="352425"/>
            </a:xfrm>
            <a:custGeom>
              <a:avLst/>
              <a:gdLst>
                <a:gd name="connsiteX0" fmla="*/ 266700 w 266700"/>
                <a:gd name="connsiteY0" fmla="*/ 98869 h 352425"/>
                <a:gd name="connsiteX1" fmla="*/ 266700 w 266700"/>
                <a:gd name="connsiteY1" fmla="*/ 0 h 352425"/>
                <a:gd name="connsiteX2" fmla="*/ 0 w 266700"/>
                <a:gd name="connsiteY2" fmla="*/ 0 h 352425"/>
                <a:gd name="connsiteX3" fmla="*/ 0 w 266700"/>
                <a:gd name="connsiteY3" fmla="*/ 266700 h 352425"/>
                <a:gd name="connsiteX4" fmla="*/ 104775 w 266700"/>
                <a:gd name="connsiteY4" fmla="*/ 266700 h 352425"/>
                <a:gd name="connsiteX5" fmla="*/ 85725 w 266700"/>
                <a:gd name="connsiteY5" fmla="*/ 304800 h 352425"/>
                <a:gd name="connsiteX6" fmla="*/ 133350 w 266700"/>
                <a:gd name="connsiteY6" fmla="*/ 352425 h 352425"/>
                <a:gd name="connsiteX7" fmla="*/ 180975 w 266700"/>
                <a:gd name="connsiteY7" fmla="*/ 304800 h 352425"/>
                <a:gd name="connsiteX8" fmla="*/ 161925 w 266700"/>
                <a:gd name="connsiteY8" fmla="*/ 266700 h 352425"/>
                <a:gd name="connsiteX9" fmla="*/ 266700 w 266700"/>
                <a:gd name="connsiteY9" fmla="*/ 266700 h 352425"/>
                <a:gd name="connsiteX10" fmla="*/ 266700 w 266700"/>
                <a:gd name="connsiteY10" fmla="*/ 168783 h 352425"/>
                <a:gd name="connsiteX11" fmla="*/ 193834 w 266700"/>
                <a:gd name="connsiteY11" fmla="*/ 168783 h 352425"/>
                <a:gd name="connsiteX12" fmla="*/ 193018 w 266700"/>
                <a:gd name="connsiteY12" fmla="*/ 99685 h 352425"/>
                <a:gd name="connsiteX13" fmla="*/ 193834 w 266700"/>
                <a:gd name="connsiteY13" fmla="*/ 98869 h 352425"/>
                <a:gd name="connsiteX14" fmla="*/ 266700 w 266700"/>
                <a:gd name="connsiteY14" fmla="*/ 98869 h 352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6700" h="352425">
                  <a:moveTo>
                    <a:pt x="266700" y="98869"/>
                  </a:moveTo>
                  <a:lnTo>
                    <a:pt x="266700" y="0"/>
                  </a:lnTo>
                  <a:lnTo>
                    <a:pt x="0" y="0"/>
                  </a:lnTo>
                  <a:lnTo>
                    <a:pt x="0" y="266700"/>
                  </a:lnTo>
                  <a:lnTo>
                    <a:pt x="104775" y="266700"/>
                  </a:lnTo>
                  <a:cubicBezTo>
                    <a:pt x="92783" y="275694"/>
                    <a:pt x="85725" y="289810"/>
                    <a:pt x="85725" y="304800"/>
                  </a:cubicBezTo>
                  <a:cubicBezTo>
                    <a:pt x="85725" y="331102"/>
                    <a:pt x="107048" y="352425"/>
                    <a:pt x="133350" y="352425"/>
                  </a:cubicBezTo>
                  <a:cubicBezTo>
                    <a:pt x="159652" y="352425"/>
                    <a:pt x="180975" y="331102"/>
                    <a:pt x="180975" y="304800"/>
                  </a:cubicBezTo>
                  <a:cubicBezTo>
                    <a:pt x="180975" y="289810"/>
                    <a:pt x="173917" y="275694"/>
                    <a:pt x="161925" y="266700"/>
                  </a:cubicBezTo>
                  <a:lnTo>
                    <a:pt x="266700" y="266700"/>
                  </a:lnTo>
                  <a:lnTo>
                    <a:pt x="266700" y="168783"/>
                  </a:lnTo>
                  <a:cubicBezTo>
                    <a:pt x="246215" y="188005"/>
                    <a:pt x="214319" y="188005"/>
                    <a:pt x="193834" y="168783"/>
                  </a:cubicBezTo>
                  <a:cubicBezTo>
                    <a:pt x="174528" y="149927"/>
                    <a:pt x="174163" y="118991"/>
                    <a:pt x="193018" y="99685"/>
                  </a:cubicBezTo>
                  <a:cubicBezTo>
                    <a:pt x="193287" y="99410"/>
                    <a:pt x="193558" y="99138"/>
                    <a:pt x="193834" y="98869"/>
                  </a:cubicBezTo>
                  <a:cubicBezTo>
                    <a:pt x="214319" y="79647"/>
                    <a:pt x="246215" y="79647"/>
                    <a:pt x="266700" y="98869"/>
                  </a:cubicBezTo>
                  <a:close/>
                </a:path>
              </a:pathLst>
            </a:custGeom>
            <a:ln/>
          </p:spPr>
          <p:style>
            <a:lnRef idx="1">
              <a:schemeClr val="accent5"/>
            </a:lnRef>
            <a:fillRef idx="3">
              <a:schemeClr val="accent5"/>
            </a:fillRef>
            <a:effectRef idx="2">
              <a:schemeClr val="accent5"/>
            </a:effectRef>
            <a:fontRef idx="minor">
              <a:schemeClr val="lt1"/>
            </a:fontRef>
          </p:style>
          <p:txBody>
            <a:bodyPr rtlCol="0" anchor="ctr"/>
            <a:lstStyle/>
            <a:p>
              <a:endParaRPr lang="en-US"/>
            </a:p>
          </p:txBody>
        </p:sp>
      </p:grpSp>
    </p:spTree>
    <p:extLst>
      <p:ext uri="{BB962C8B-B14F-4D97-AF65-F5344CB8AC3E}">
        <p14:creationId xmlns:p14="http://schemas.microsoft.com/office/powerpoint/2010/main" val="17332065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DE26BDCE-DE77-4919-A4F3-F5D6F5697C0A}"/>
              </a:ext>
              <a:ext uri="{C183D7F6-B498-43B3-948B-1728B52AA6E4}">
                <adec:decorative xmlns:adec="http://schemas.microsoft.com/office/drawing/2017/decorative" val="1"/>
              </a:ext>
            </a:extLst>
          </p:cNvPr>
          <p:cNvSpPr/>
          <p:nvPr userDrawn="1"/>
        </p:nvSpPr>
        <p:spPr>
          <a:xfrm>
            <a:off x="0" y="4334464"/>
            <a:ext cx="12192000" cy="156162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a:p>
        </p:txBody>
      </p:sp>
      <p:sp>
        <p:nvSpPr>
          <p:cNvPr id="11" name="Text Placeholder 10">
            <a:extLst>
              <a:ext uri="{FF2B5EF4-FFF2-40B4-BE49-F238E27FC236}">
                <a16:creationId xmlns:a16="http://schemas.microsoft.com/office/drawing/2014/main" id="{29BE280C-00EB-451E-B422-BD964782EB32}"/>
              </a:ext>
            </a:extLst>
          </p:cNvPr>
          <p:cNvSpPr>
            <a:spLocks noGrp="1"/>
          </p:cNvSpPr>
          <p:nvPr>
            <p:ph type="body" sz="quarter" idx="10" hasCustomPrompt="1"/>
          </p:nvPr>
        </p:nvSpPr>
        <p:spPr>
          <a:xfrm>
            <a:off x="1193022" y="433161"/>
            <a:ext cx="9742456" cy="3676650"/>
          </a:xfrm>
        </p:spPr>
        <p:txBody>
          <a:bodyPr anchor="ctr">
            <a:normAutofit/>
          </a:bodyPr>
          <a:lstStyle>
            <a:lvl1pPr marL="0" indent="0">
              <a:lnSpc>
                <a:spcPct val="110000"/>
              </a:lnSpc>
              <a:buNone/>
              <a:defRPr sz="4000" i="0">
                <a:solidFill>
                  <a:schemeClr val="accent1"/>
                </a:solidFill>
                <a:latin typeface="+mj-lt"/>
              </a:defRPr>
            </a:lvl1pPr>
          </a:lstStyle>
          <a:p>
            <a:pPr lvl="0"/>
            <a:r>
              <a:rPr lang="en-US"/>
              <a:t>Type quote here.</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hasCustomPrompt="1"/>
          </p:nvPr>
        </p:nvSpPr>
        <p:spPr>
          <a:xfrm>
            <a:off x="1193022" y="4487773"/>
            <a:ext cx="9742456" cy="1255005"/>
          </a:xfrm>
        </p:spPr>
        <p:txBody>
          <a:bodyPr anchor="ctr"/>
          <a:lstStyle>
            <a:lvl1pPr marL="411480" indent="-411480">
              <a:defRPr sz="3200" b="1"/>
            </a:lvl1pPr>
            <a:lvl2pPr marL="457200" indent="0">
              <a:buNone/>
              <a:defRPr i="1"/>
            </a:lvl2pPr>
          </a:lstStyle>
          <a:p>
            <a:pPr lvl="0"/>
            <a:r>
              <a:rPr lang="en-US"/>
              <a:t>FirstName LastName</a:t>
            </a:r>
          </a:p>
          <a:p>
            <a:pPr lvl="1"/>
            <a:r>
              <a:rPr lang="en-US"/>
              <a:t>Additional info if applicable.</a:t>
            </a:r>
          </a:p>
        </p:txBody>
      </p:sp>
      <p:grpSp>
        <p:nvGrpSpPr>
          <p:cNvPr id="12" name="Graphic 4">
            <a:extLst>
              <a:ext uri="{FF2B5EF4-FFF2-40B4-BE49-F238E27FC236}">
                <a16:creationId xmlns:a16="http://schemas.microsoft.com/office/drawing/2014/main" id="{F64DDED0-B2D0-4AF0-A583-07702E9F8A3D}"/>
              </a:ext>
              <a:ext uri="{C183D7F6-B498-43B3-948B-1728B52AA6E4}">
                <adec:decorative xmlns:adec="http://schemas.microsoft.com/office/drawing/2017/decorative" val="1"/>
              </a:ext>
            </a:extLst>
          </p:cNvPr>
          <p:cNvGrpSpPr/>
          <p:nvPr/>
        </p:nvGrpSpPr>
        <p:grpSpPr>
          <a:xfrm>
            <a:off x="0" y="-293034"/>
            <a:ext cx="1463040" cy="1463040"/>
            <a:chOff x="0" y="0"/>
            <a:chExt cx="1463040" cy="1463040"/>
          </a:xfrm>
        </p:grpSpPr>
        <p:sp>
          <p:nvSpPr>
            <p:cNvPr id="13" name="Freeform: Shape 12">
              <a:extLst>
                <a:ext uri="{FF2B5EF4-FFF2-40B4-BE49-F238E27FC236}">
                  <a16:creationId xmlns:a16="http://schemas.microsoft.com/office/drawing/2014/main" id="{EC783484-AECF-48A8-91AE-B0BE38E6EC18}"/>
                </a:ext>
              </a:extLst>
            </p:cNvPr>
            <p:cNvSpPr/>
            <p:nvPr/>
          </p:nvSpPr>
          <p:spPr>
            <a:xfrm>
              <a:off x="807720" y="431597"/>
              <a:ext cx="304800" cy="594360"/>
            </a:xfrm>
            <a:custGeom>
              <a:avLst/>
              <a:gdLst>
                <a:gd name="connsiteX0" fmla="*/ 304800 w 304800"/>
                <a:gd name="connsiteY0" fmla="*/ 604723 h 594360"/>
                <a:gd name="connsiteX1" fmla="*/ 304800 w 304800"/>
                <a:gd name="connsiteY1" fmla="*/ 299923 h 594360"/>
                <a:gd name="connsiteX2" fmla="*/ 130912 w 304800"/>
                <a:gd name="connsiteY2" fmla="*/ 299923 h 594360"/>
                <a:gd name="connsiteX3" fmla="*/ 304800 w 304800"/>
                <a:gd name="connsiteY3" fmla="*/ 130759 h 594360"/>
                <a:gd name="connsiteX4" fmla="*/ 304800 w 304800"/>
                <a:gd name="connsiteY4" fmla="*/ 0 h 594360"/>
                <a:gd name="connsiteX5" fmla="*/ 0 w 304800"/>
                <a:gd name="connsiteY5" fmla="*/ 299923 h 594360"/>
                <a:gd name="connsiteX6" fmla="*/ 0 w 304800"/>
                <a:gd name="connsiteY6" fmla="*/ 299923 h 594360"/>
                <a:gd name="connsiteX7" fmla="*/ 0 w 304800"/>
                <a:gd name="connsiteY7" fmla="*/ 604723 h 594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4800" h="594360">
                  <a:moveTo>
                    <a:pt x="304800" y="604723"/>
                  </a:moveTo>
                  <a:lnTo>
                    <a:pt x="304800" y="299923"/>
                  </a:lnTo>
                  <a:lnTo>
                    <a:pt x="130912" y="299923"/>
                  </a:lnTo>
                  <a:cubicBezTo>
                    <a:pt x="133551" y="205772"/>
                    <a:pt x="210612" y="130805"/>
                    <a:pt x="304800" y="130759"/>
                  </a:cubicBezTo>
                  <a:lnTo>
                    <a:pt x="304800" y="0"/>
                  </a:lnTo>
                  <a:cubicBezTo>
                    <a:pt x="138350" y="-21"/>
                    <a:pt x="2664" y="133495"/>
                    <a:pt x="0" y="299923"/>
                  </a:cubicBezTo>
                  <a:lnTo>
                    <a:pt x="0" y="299923"/>
                  </a:lnTo>
                  <a:lnTo>
                    <a:pt x="0" y="604723"/>
                  </a:lnTo>
                  <a:close/>
                </a:path>
              </a:pathLst>
            </a:custGeom>
            <a:gradFill>
              <a:gsLst>
                <a:gs pos="0">
                  <a:schemeClr val="accent3"/>
                </a:gs>
                <a:gs pos="25000">
                  <a:schemeClr val="accent2"/>
                </a:gs>
                <a:gs pos="56000">
                  <a:schemeClr val="accent1"/>
                </a:gs>
                <a:gs pos="80000">
                  <a:schemeClr val="accent1">
                    <a:tint val="100000"/>
                    <a:shade val="56000"/>
                    <a:satMod val="145000"/>
                  </a:schemeClr>
                </a:gs>
                <a:gs pos="88000">
                  <a:schemeClr val="accent1">
                    <a:tint val="100000"/>
                    <a:shade val="63000"/>
                    <a:satMod val="160000"/>
                  </a:schemeClr>
                </a:gs>
                <a:gs pos="100000">
                  <a:schemeClr val="accent1">
                    <a:tint val="99000"/>
                    <a:shade val="100000"/>
                    <a:satMod val="155000"/>
                  </a:schemeClr>
                </a:gs>
              </a:gsLst>
              <a:lin ang="4200000" scaled="0"/>
            </a:gradFill>
            <a:ln/>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sp>
          <p:nvSpPr>
            <p:cNvPr id="14" name="Freeform: Shape 13">
              <a:extLst>
                <a:ext uri="{FF2B5EF4-FFF2-40B4-BE49-F238E27FC236}">
                  <a16:creationId xmlns:a16="http://schemas.microsoft.com/office/drawing/2014/main" id="{F4764CB8-39FF-4599-A58D-7E39C219FE54}"/>
                </a:ext>
              </a:extLst>
            </p:cNvPr>
            <p:cNvSpPr/>
            <p:nvPr/>
          </p:nvSpPr>
          <p:spPr>
            <a:xfrm>
              <a:off x="350520" y="431597"/>
              <a:ext cx="304800" cy="594360"/>
            </a:xfrm>
            <a:custGeom>
              <a:avLst/>
              <a:gdLst>
                <a:gd name="connsiteX0" fmla="*/ 304800 w 304800"/>
                <a:gd name="connsiteY0" fmla="*/ 604723 h 594360"/>
                <a:gd name="connsiteX1" fmla="*/ 304800 w 304800"/>
                <a:gd name="connsiteY1" fmla="*/ 299923 h 594360"/>
                <a:gd name="connsiteX2" fmla="*/ 130912 w 304800"/>
                <a:gd name="connsiteY2" fmla="*/ 299923 h 594360"/>
                <a:gd name="connsiteX3" fmla="*/ 304800 w 304800"/>
                <a:gd name="connsiteY3" fmla="*/ 130759 h 594360"/>
                <a:gd name="connsiteX4" fmla="*/ 304800 w 304800"/>
                <a:gd name="connsiteY4" fmla="*/ 0 h 594360"/>
                <a:gd name="connsiteX5" fmla="*/ 0 w 304800"/>
                <a:gd name="connsiteY5" fmla="*/ 299923 h 594360"/>
                <a:gd name="connsiteX6" fmla="*/ 0 w 304800"/>
                <a:gd name="connsiteY6" fmla="*/ 299923 h 594360"/>
                <a:gd name="connsiteX7" fmla="*/ 0 w 304800"/>
                <a:gd name="connsiteY7" fmla="*/ 604723 h 594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4800" h="594360">
                  <a:moveTo>
                    <a:pt x="304800" y="604723"/>
                  </a:moveTo>
                  <a:lnTo>
                    <a:pt x="304800" y="299923"/>
                  </a:lnTo>
                  <a:lnTo>
                    <a:pt x="130912" y="299923"/>
                  </a:lnTo>
                  <a:cubicBezTo>
                    <a:pt x="133551" y="205772"/>
                    <a:pt x="210612" y="130805"/>
                    <a:pt x="304800" y="130759"/>
                  </a:cubicBezTo>
                  <a:lnTo>
                    <a:pt x="304800" y="0"/>
                  </a:lnTo>
                  <a:cubicBezTo>
                    <a:pt x="138350" y="-21"/>
                    <a:pt x="2664" y="133495"/>
                    <a:pt x="0" y="299923"/>
                  </a:cubicBezTo>
                  <a:lnTo>
                    <a:pt x="0" y="299923"/>
                  </a:lnTo>
                  <a:lnTo>
                    <a:pt x="0" y="604723"/>
                  </a:lnTo>
                  <a:close/>
                </a:path>
              </a:pathLst>
            </a:custGeom>
            <a:gradFill>
              <a:gsLst>
                <a:gs pos="0">
                  <a:schemeClr val="accent3"/>
                </a:gs>
                <a:gs pos="25000">
                  <a:schemeClr val="accent2"/>
                </a:gs>
                <a:gs pos="56000">
                  <a:schemeClr val="accent1"/>
                </a:gs>
                <a:gs pos="80000">
                  <a:schemeClr val="accent1">
                    <a:tint val="100000"/>
                    <a:shade val="56000"/>
                    <a:satMod val="145000"/>
                  </a:schemeClr>
                </a:gs>
                <a:gs pos="88000">
                  <a:schemeClr val="accent1">
                    <a:tint val="100000"/>
                    <a:shade val="63000"/>
                    <a:satMod val="160000"/>
                  </a:schemeClr>
                </a:gs>
                <a:gs pos="100000">
                  <a:schemeClr val="accent1">
                    <a:tint val="99000"/>
                    <a:shade val="100000"/>
                    <a:satMod val="155000"/>
                  </a:schemeClr>
                </a:gs>
              </a:gsLst>
              <a:lin ang="4200000" scaled="0"/>
            </a:gradFill>
            <a:ln/>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gr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a:p>
        </p:txBody>
      </p:sp>
      <p:grpSp>
        <p:nvGrpSpPr>
          <p:cNvPr id="15" name="Graphic 8">
            <a:extLst>
              <a:ext uri="{FF2B5EF4-FFF2-40B4-BE49-F238E27FC236}">
                <a16:creationId xmlns:a16="http://schemas.microsoft.com/office/drawing/2014/main" id="{A37AD2C0-553C-4033-956B-ACC3094F35FA}"/>
              </a:ext>
              <a:ext uri="{C183D7F6-B498-43B3-948B-1728B52AA6E4}">
                <adec:decorative xmlns:adec="http://schemas.microsoft.com/office/drawing/2017/decorative" val="1"/>
              </a:ext>
            </a:extLst>
          </p:cNvPr>
          <p:cNvGrpSpPr/>
          <p:nvPr/>
        </p:nvGrpSpPr>
        <p:grpSpPr>
          <a:xfrm>
            <a:off x="10728960" y="3372965"/>
            <a:ext cx="1463040" cy="1463040"/>
            <a:chOff x="5196840" y="1189382"/>
            <a:chExt cx="1463040" cy="1463040"/>
          </a:xfrm>
        </p:grpSpPr>
        <p:sp>
          <p:nvSpPr>
            <p:cNvPr id="16" name="Freeform: Shape 15">
              <a:extLst>
                <a:ext uri="{FF2B5EF4-FFF2-40B4-BE49-F238E27FC236}">
                  <a16:creationId xmlns:a16="http://schemas.microsoft.com/office/drawing/2014/main" id="{EE3FE0CD-AC3A-4FC7-9ADF-FA3105A50B47}"/>
                </a:ext>
              </a:extLst>
            </p:cNvPr>
            <p:cNvSpPr/>
            <p:nvPr/>
          </p:nvSpPr>
          <p:spPr>
            <a:xfrm>
              <a:off x="5547360" y="1631342"/>
              <a:ext cx="304800" cy="594360"/>
            </a:xfrm>
            <a:custGeom>
              <a:avLst/>
              <a:gdLst>
                <a:gd name="connsiteX0" fmla="*/ 0 w 304800"/>
                <a:gd name="connsiteY0" fmla="*/ 0 h 594360"/>
                <a:gd name="connsiteX1" fmla="*/ 0 w 304800"/>
                <a:gd name="connsiteY1" fmla="*/ 304800 h 594360"/>
                <a:gd name="connsiteX2" fmla="*/ 173888 w 304800"/>
                <a:gd name="connsiteY2" fmla="*/ 304800 h 594360"/>
                <a:gd name="connsiteX3" fmla="*/ 0 w 304800"/>
                <a:gd name="connsiteY3" fmla="*/ 473964 h 594360"/>
                <a:gd name="connsiteX4" fmla="*/ 0 w 304800"/>
                <a:gd name="connsiteY4" fmla="*/ 604723 h 594360"/>
                <a:gd name="connsiteX5" fmla="*/ 304800 w 304800"/>
                <a:gd name="connsiteY5" fmla="*/ 304800 h 594360"/>
                <a:gd name="connsiteX6" fmla="*/ 304800 w 304800"/>
                <a:gd name="connsiteY6" fmla="*/ 304800 h 594360"/>
                <a:gd name="connsiteX7" fmla="*/ 304800 w 304800"/>
                <a:gd name="connsiteY7" fmla="*/ 0 h 594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4800" h="594360">
                  <a:moveTo>
                    <a:pt x="0" y="0"/>
                  </a:moveTo>
                  <a:lnTo>
                    <a:pt x="0" y="304800"/>
                  </a:lnTo>
                  <a:lnTo>
                    <a:pt x="173888" y="304800"/>
                  </a:lnTo>
                  <a:cubicBezTo>
                    <a:pt x="171249" y="398951"/>
                    <a:pt x="94188" y="473918"/>
                    <a:pt x="0" y="473964"/>
                  </a:cubicBezTo>
                  <a:lnTo>
                    <a:pt x="0" y="604723"/>
                  </a:lnTo>
                  <a:cubicBezTo>
                    <a:pt x="166450" y="604745"/>
                    <a:pt x="302136" y="471228"/>
                    <a:pt x="304800" y="304800"/>
                  </a:cubicBezTo>
                  <a:lnTo>
                    <a:pt x="304800" y="304800"/>
                  </a:lnTo>
                  <a:lnTo>
                    <a:pt x="304800" y="0"/>
                  </a:lnTo>
                  <a:close/>
                </a:path>
              </a:pathLst>
            </a:custGeom>
            <a:gradFill>
              <a:gsLst>
                <a:gs pos="0">
                  <a:schemeClr val="accent3"/>
                </a:gs>
                <a:gs pos="25000">
                  <a:schemeClr val="accent2"/>
                </a:gs>
                <a:gs pos="56000">
                  <a:schemeClr val="accent1"/>
                </a:gs>
                <a:gs pos="80000">
                  <a:schemeClr val="accent1">
                    <a:tint val="100000"/>
                    <a:shade val="56000"/>
                    <a:satMod val="145000"/>
                  </a:schemeClr>
                </a:gs>
                <a:gs pos="88000">
                  <a:schemeClr val="accent1">
                    <a:tint val="100000"/>
                    <a:shade val="63000"/>
                    <a:satMod val="160000"/>
                  </a:schemeClr>
                </a:gs>
                <a:gs pos="100000">
                  <a:schemeClr val="accent1">
                    <a:tint val="99000"/>
                    <a:shade val="100000"/>
                    <a:satMod val="155000"/>
                  </a:schemeClr>
                </a:gs>
              </a:gsLst>
              <a:lin ang="4200000" scaled="0"/>
            </a:gradFill>
            <a:ln/>
          </p:spPr>
          <p:style>
            <a:lnRef idx="0">
              <a:schemeClr val="accent1"/>
            </a:lnRef>
            <a:fillRef idx="3">
              <a:schemeClr val="accent1"/>
            </a:fillRef>
            <a:effectRef idx="3">
              <a:schemeClr val="accent1"/>
            </a:effectRef>
            <a:fontRef idx="minor">
              <a:schemeClr val="lt1"/>
            </a:fontRef>
          </p:style>
          <p:txBody>
            <a:bodyPr rtlCol="0" anchor="ctr"/>
            <a:lstStyle/>
            <a:p>
              <a:endParaRPr lang="en-US"/>
            </a:p>
          </p:txBody>
        </p:sp>
        <p:sp>
          <p:nvSpPr>
            <p:cNvPr id="17" name="Freeform: Shape 16">
              <a:extLst>
                <a:ext uri="{FF2B5EF4-FFF2-40B4-BE49-F238E27FC236}">
                  <a16:creationId xmlns:a16="http://schemas.microsoft.com/office/drawing/2014/main" id="{4F077417-67E0-4FE3-A81C-C3F28838A8E3}"/>
                </a:ext>
              </a:extLst>
            </p:cNvPr>
            <p:cNvSpPr/>
            <p:nvPr/>
          </p:nvSpPr>
          <p:spPr>
            <a:xfrm>
              <a:off x="6004560" y="1631342"/>
              <a:ext cx="304800" cy="594360"/>
            </a:xfrm>
            <a:custGeom>
              <a:avLst/>
              <a:gdLst>
                <a:gd name="connsiteX0" fmla="*/ 0 w 304800"/>
                <a:gd name="connsiteY0" fmla="*/ 0 h 594360"/>
                <a:gd name="connsiteX1" fmla="*/ 0 w 304800"/>
                <a:gd name="connsiteY1" fmla="*/ 304800 h 594360"/>
                <a:gd name="connsiteX2" fmla="*/ 173888 w 304800"/>
                <a:gd name="connsiteY2" fmla="*/ 304800 h 594360"/>
                <a:gd name="connsiteX3" fmla="*/ 0 w 304800"/>
                <a:gd name="connsiteY3" fmla="*/ 473964 h 594360"/>
                <a:gd name="connsiteX4" fmla="*/ 0 w 304800"/>
                <a:gd name="connsiteY4" fmla="*/ 604723 h 594360"/>
                <a:gd name="connsiteX5" fmla="*/ 304800 w 304800"/>
                <a:gd name="connsiteY5" fmla="*/ 304800 h 594360"/>
                <a:gd name="connsiteX6" fmla="*/ 304800 w 304800"/>
                <a:gd name="connsiteY6" fmla="*/ 304800 h 594360"/>
                <a:gd name="connsiteX7" fmla="*/ 304800 w 304800"/>
                <a:gd name="connsiteY7" fmla="*/ 0 h 594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4800" h="594360">
                  <a:moveTo>
                    <a:pt x="0" y="0"/>
                  </a:moveTo>
                  <a:lnTo>
                    <a:pt x="0" y="304800"/>
                  </a:lnTo>
                  <a:lnTo>
                    <a:pt x="173888" y="304800"/>
                  </a:lnTo>
                  <a:cubicBezTo>
                    <a:pt x="171249" y="398951"/>
                    <a:pt x="94188" y="473918"/>
                    <a:pt x="0" y="473964"/>
                  </a:cubicBezTo>
                  <a:lnTo>
                    <a:pt x="0" y="604723"/>
                  </a:lnTo>
                  <a:cubicBezTo>
                    <a:pt x="166450" y="604745"/>
                    <a:pt x="302136" y="471228"/>
                    <a:pt x="304800" y="304800"/>
                  </a:cubicBezTo>
                  <a:lnTo>
                    <a:pt x="304800" y="304800"/>
                  </a:lnTo>
                  <a:lnTo>
                    <a:pt x="304800" y="0"/>
                  </a:lnTo>
                  <a:close/>
                </a:path>
              </a:pathLst>
            </a:custGeom>
            <a:gradFill>
              <a:gsLst>
                <a:gs pos="0">
                  <a:schemeClr val="accent3"/>
                </a:gs>
                <a:gs pos="25000">
                  <a:schemeClr val="accent2"/>
                </a:gs>
                <a:gs pos="56000">
                  <a:schemeClr val="accent1"/>
                </a:gs>
                <a:gs pos="80000">
                  <a:schemeClr val="accent1">
                    <a:tint val="100000"/>
                    <a:shade val="56000"/>
                    <a:satMod val="145000"/>
                  </a:schemeClr>
                </a:gs>
                <a:gs pos="88000">
                  <a:schemeClr val="accent1">
                    <a:tint val="100000"/>
                    <a:shade val="63000"/>
                    <a:satMod val="160000"/>
                  </a:schemeClr>
                </a:gs>
                <a:gs pos="100000">
                  <a:schemeClr val="accent1">
                    <a:tint val="99000"/>
                    <a:shade val="100000"/>
                    <a:satMod val="155000"/>
                  </a:schemeClr>
                </a:gs>
              </a:gsLst>
              <a:lin ang="4200000" scaled="0"/>
            </a:gradFill>
            <a:ln/>
          </p:spPr>
          <p:style>
            <a:lnRef idx="0">
              <a:schemeClr val="accent1"/>
            </a:lnRef>
            <a:fillRef idx="3">
              <a:schemeClr val="accent1"/>
            </a:fillRef>
            <a:effectRef idx="3">
              <a:schemeClr val="accent1"/>
            </a:effectRef>
            <a:fontRef idx="minor">
              <a:schemeClr val="lt1"/>
            </a:fontRef>
          </p:style>
          <p:txBody>
            <a:bodyPr rtlCol="0" anchor="ctr"/>
            <a:lstStyle/>
            <a:p>
              <a:endParaRPr lang="en-US"/>
            </a:p>
          </p:txBody>
        </p:sp>
      </p:grpSp>
    </p:spTree>
    <p:extLst>
      <p:ext uri="{BB962C8B-B14F-4D97-AF65-F5344CB8AC3E}">
        <p14:creationId xmlns:p14="http://schemas.microsoft.com/office/powerpoint/2010/main" val="41863168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Questions?">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F6D787F-94F4-4856-809E-ECE6B5EA77F5}"/>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7BD085CB-ADB7-4A30-A2EF-A70A1FA416B7}"/>
              </a:ext>
            </a:extLst>
          </p:cNvPr>
          <p:cNvSpPr>
            <a:spLocks noGrp="1"/>
          </p:cNvSpPr>
          <p:nvPr>
            <p:ph type="title" hasCustomPrompt="1"/>
          </p:nvPr>
        </p:nvSpPr>
        <p:spPr>
          <a:xfrm>
            <a:off x="714014" y="63374"/>
            <a:ext cx="7982857" cy="5981826"/>
          </a:xfrm>
        </p:spPr>
        <p:txBody>
          <a:bodyPr rIns="0">
            <a:noAutofit/>
          </a:bodyPr>
          <a:lstStyle>
            <a:lvl1pPr>
              <a:defRPr sz="8800"/>
            </a:lvl1pPr>
          </a:lstStyle>
          <a:p>
            <a:r>
              <a:rPr lang="en-US"/>
              <a:t>Click to Add “Any Questions” Slide Title</a:t>
            </a:r>
          </a:p>
        </p:txBody>
      </p:sp>
      <p:sp>
        <p:nvSpPr>
          <p:cNvPr id="4" name="Footer Placeholder 3">
            <a:extLst>
              <a:ext uri="{FF2B5EF4-FFF2-40B4-BE49-F238E27FC236}">
                <a16:creationId xmlns:a16="http://schemas.microsoft.com/office/drawing/2014/main" id="{DB04C4AD-0DA8-4482-98C3-7035B2B288D6}"/>
              </a:ext>
            </a:extLst>
          </p:cNvPr>
          <p:cNvSpPr>
            <a:spLocks noGrp="1"/>
          </p:cNvSpPr>
          <p:nvPr>
            <p:ph type="ftr" sz="quarter" idx="11"/>
          </p:nvPr>
        </p:nvSpPr>
        <p:spPr/>
        <p:txBody>
          <a:bodyPr/>
          <a:lstStyle/>
          <a:p>
            <a:endParaRPr lang="en-US"/>
          </a:p>
        </p:txBody>
      </p:sp>
      <p:grpSp>
        <p:nvGrpSpPr>
          <p:cNvPr id="15" name="Group 14">
            <a:extLst>
              <a:ext uri="{FF2B5EF4-FFF2-40B4-BE49-F238E27FC236}">
                <a16:creationId xmlns:a16="http://schemas.microsoft.com/office/drawing/2014/main" id="{C476F394-2B4B-412C-A210-400E4C6E7A19}"/>
              </a:ext>
              <a:ext uri="{C183D7F6-B498-43B3-948B-1728B52AA6E4}">
                <adec:decorative xmlns:adec="http://schemas.microsoft.com/office/drawing/2017/decorative" val="1"/>
              </a:ext>
            </a:extLst>
          </p:cNvPr>
          <p:cNvGrpSpPr/>
          <p:nvPr userDrawn="1"/>
        </p:nvGrpSpPr>
        <p:grpSpPr>
          <a:xfrm>
            <a:off x="8476343" y="0"/>
            <a:ext cx="3715657" cy="5651500"/>
            <a:chOff x="8476343" y="0"/>
            <a:chExt cx="3715657" cy="5651500"/>
          </a:xfrm>
        </p:grpSpPr>
        <p:sp>
          <p:nvSpPr>
            <p:cNvPr id="14" name="Freeform: Shape 13">
              <a:extLst>
                <a:ext uri="{FF2B5EF4-FFF2-40B4-BE49-F238E27FC236}">
                  <a16:creationId xmlns:a16="http://schemas.microsoft.com/office/drawing/2014/main" id="{82A94824-A8E6-4E1B-87B1-655EADD1C3B9}"/>
                </a:ext>
                <a:ext uri="{C183D7F6-B498-43B3-948B-1728B52AA6E4}">
                  <adec:decorative xmlns:adec="http://schemas.microsoft.com/office/drawing/2017/decorative" val="1"/>
                </a:ext>
              </a:extLst>
            </p:cNvPr>
            <p:cNvSpPr/>
            <p:nvPr userDrawn="1"/>
          </p:nvSpPr>
          <p:spPr>
            <a:xfrm flipH="1">
              <a:off x="8476343" y="0"/>
              <a:ext cx="3715657" cy="5651500"/>
            </a:xfrm>
            <a:custGeom>
              <a:avLst/>
              <a:gdLst>
                <a:gd name="connsiteX0" fmla="*/ 603250 w 3454400"/>
                <a:gd name="connsiteY0" fmla="*/ 0 h 5651500"/>
                <a:gd name="connsiteX1" fmla="*/ 0 w 3454400"/>
                <a:gd name="connsiteY1" fmla="*/ 0 h 5651500"/>
                <a:gd name="connsiteX2" fmla="*/ 0 w 3454400"/>
                <a:gd name="connsiteY2" fmla="*/ 5651500 h 5651500"/>
                <a:gd name="connsiteX3" fmla="*/ 603250 w 3454400"/>
                <a:gd name="connsiteY3" fmla="*/ 5651500 h 5651500"/>
                <a:gd name="connsiteX4" fmla="*/ 3454400 w 3454400"/>
                <a:gd name="connsiteY4" fmla="*/ 2825750 h 5651500"/>
                <a:gd name="connsiteX5" fmla="*/ 603250 w 3454400"/>
                <a:gd name="connsiteY5" fmla="*/ 0 h 565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4400" h="5651500">
                  <a:moveTo>
                    <a:pt x="603250" y="0"/>
                  </a:moveTo>
                  <a:lnTo>
                    <a:pt x="0" y="0"/>
                  </a:lnTo>
                  <a:lnTo>
                    <a:pt x="0" y="5651500"/>
                  </a:lnTo>
                  <a:lnTo>
                    <a:pt x="603250" y="5651500"/>
                  </a:lnTo>
                  <a:cubicBezTo>
                    <a:pt x="2177897" y="5651500"/>
                    <a:pt x="3454400" y="4386369"/>
                    <a:pt x="3454400" y="2825750"/>
                  </a:cubicBezTo>
                  <a:cubicBezTo>
                    <a:pt x="3454400" y="1265131"/>
                    <a:pt x="2177897" y="0"/>
                    <a:pt x="603250"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aphic 25" descr="Questions">
              <a:extLst>
                <a:ext uri="{FF2B5EF4-FFF2-40B4-BE49-F238E27FC236}">
                  <a16:creationId xmlns:a16="http://schemas.microsoft.com/office/drawing/2014/main" id="{C858B06B-D360-40D0-AF52-F524931B13CA}"/>
                </a:ext>
              </a:extLst>
            </p:cNvPr>
            <p:cNvGrpSpPr/>
            <p:nvPr userDrawn="1"/>
          </p:nvGrpSpPr>
          <p:grpSpPr>
            <a:xfrm>
              <a:off x="9037700" y="1092204"/>
              <a:ext cx="2846972" cy="3289296"/>
              <a:chOff x="5792373" y="3070098"/>
              <a:chExt cx="860120" cy="993753"/>
            </a:xfrm>
          </p:grpSpPr>
          <p:sp>
            <p:nvSpPr>
              <p:cNvPr id="8" name="Freeform: Shape 7">
                <a:extLst>
                  <a:ext uri="{FF2B5EF4-FFF2-40B4-BE49-F238E27FC236}">
                    <a16:creationId xmlns:a16="http://schemas.microsoft.com/office/drawing/2014/main" id="{FB6F3C46-3BDD-44A4-98B0-BCCDE4C734FC}"/>
                  </a:ext>
                </a:extLst>
              </p:cNvPr>
              <p:cNvSpPr/>
              <p:nvPr/>
            </p:nvSpPr>
            <p:spPr>
              <a:xfrm>
                <a:off x="5902976" y="3409226"/>
                <a:ext cx="221171" cy="221171"/>
              </a:xfrm>
              <a:custGeom>
                <a:avLst/>
                <a:gdLst>
                  <a:gd name="connsiteX0" fmla="*/ 221171 w 221170"/>
                  <a:gd name="connsiteY0" fmla="*/ 110585 h 221170"/>
                  <a:gd name="connsiteX1" fmla="*/ 110585 w 221170"/>
                  <a:gd name="connsiteY1" fmla="*/ 221170 h 221170"/>
                  <a:gd name="connsiteX2" fmla="*/ 0 w 221170"/>
                  <a:gd name="connsiteY2" fmla="*/ 110585 h 221170"/>
                  <a:gd name="connsiteX3" fmla="*/ 110585 w 221170"/>
                  <a:gd name="connsiteY3" fmla="*/ 0 h 221170"/>
                  <a:gd name="connsiteX4" fmla="*/ 221171 w 221170"/>
                  <a:gd name="connsiteY4" fmla="*/ 110585 h 2211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170" h="221170">
                    <a:moveTo>
                      <a:pt x="221171" y="110585"/>
                    </a:moveTo>
                    <a:cubicBezTo>
                      <a:pt x="221171" y="171660"/>
                      <a:pt x="171660" y="221170"/>
                      <a:pt x="110585" y="221170"/>
                    </a:cubicBezTo>
                    <a:cubicBezTo>
                      <a:pt x="49511" y="221170"/>
                      <a:pt x="0" y="171660"/>
                      <a:pt x="0" y="110585"/>
                    </a:cubicBezTo>
                    <a:cubicBezTo>
                      <a:pt x="0" y="49511"/>
                      <a:pt x="49511" y="0"/>
                      <a:pt x="110585" y="0"/>
                    </a:cubicBezTo>
                    <a:cubicBezTo>
                      <a:pt x="171660" y="0"/>
                      <a:pt x="221171" y="49511"/>
                      <a:pt x="221171" y="110585"/>
                    </a:cubicBezTo>
                    <a:close/>
                  </a:path>
                </a:pathLst>
              </a:custGeom>
              <a:ln/>
            </p:spPr>
            <p:style>
              <a:lnRef idx="1">
                <a:schemeClr val="accent2"/>
              </a:lnRef>
              <a:fillRef idx="3">
                <a:schemeClr val="accent2"/>
              </a:fillRef>
              <a:effectRef idx="2">
                <a:schemeClr val="accent2"/>
              </a:effectRef>
              <a:fontRef idx="minor">
                <a:schemeClr val="lt1"/>
              </a:fontRef>
            </p:style>
            <p:txBody>
              <a:bodyPr rtlCol="0" anchor="ctr"/>
              <a:lstStyle/>
              <a:p>
                <a:endParaRPr lang="en-US"/>
              </a:p>
            </p:txBody>
          </p:sp>
          <p:sp>
            <p:nvSpPr>
              <p:cNvPr id="9" name="Freeform: Shape 8">
                <a:extLst>
                  <a:ext uri="{FF2B5EF4-FFF2-40B4-BE49-F238E27FC236}">
                    <a16:creationId xmlns:a16="http://schemas.microsoft.com/office/drawing/2014/main" id="{0AD2C43C-4175-403E-BF60-805627AF2990}"/>
                  </a:ext>
                </a:extLst>
              </p:cNvPr>
              <p:cNvSpPr/>
              <p:nvPr/>
            </p:nvSpPr>
            <p:spPr>
              <a:xfrm>
                <a:off x="6087285" y="3842680"/>
                <a:ext cx="442341" cy="221171"/>
              </a:xfrm>
              <a:custGeom>
                <a:avLst/>
                <a:gdLst>
                  <a:gd name="connsiteX0" fmla="*/ 442341 w 442341"/>
                  <a:gd name="connsiteY0" fmla="*/ 221171 h 221170"/>
                  <a:gd name="connsiteX1" fmla="*/ 442341 w 442341"/>
                  <a:gd name="connsiteY1" fmla="*/ 110585 h 221170"/>
                  <a:gd name="connsiteX2" fmla="*/ 420224 w 442341"/>
                  <a:gd name="connsiteY2" fmla="*/ 66351 h 221170"/>
                  <a:gd name="connsiteX3" fmla="*/ 312096 w 442341"/>
                  <a:gd name="connsiteY3" fmla="*/ 14745 h 221170"/>
                  <a:gd name="connsiteX4" fmla="*/ 221171 w 442341"/>
                  <a:gd name="connsiteY4" fmla="*/ 0 h 221170"/>
                  <a:gd name="connsiteX5" fmla="*/ 130245 w 442341"/>
                  <a:gd name="connsiteY5" fmla="*/ 14745 h 221170"/>
                  <a:gd name="connsiteX6" fmla="*/ 22117 w 442341"/>
                  <a:gd name="connsiteY6" fmla="*/ 66351 h 221170"/>
                  <a:gd name="connsiteX7" fmla="*/ 0 w 442341"/>
                  <a:gd name="connsiteY7" fmla="*/ 110585 h 221170"/>
                  <a:gd name="connsiteX8" fmla="*/ 0 w 442341"/>
                  <a:gd name="connsiteY8" fmla="*/ 221171 h 221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2341" h="221170">
                    <a:moveTo>
                      <a:pt x="442341" y="221171"/>
                    </a:moveTo>
                    <a:lnTo>
                      <a:pt x="442341" y="110585"/>
                    </a:lnTo>
                    <a:cubicBezTo>
                      <a:pt x="442794" y="93077"/>
                      <a:pt x="434502" y="76493"/>
                      <a:pt x="420224" y="66351"/>
                    </a:cubicBezTo>
                    <a:cubicBezTo>
                      <a:pt x="388395" y="41439"/>
                      <a:pt x="351483" y="23821"/>
                      <a:pt x="312096" y="14745"/>
                    </a:cubicBezTo>
                    <a:cubicBezTo>
                      <a:pt x="282565" y="5867"/>
                      <a:pt x="251994" y="910"/>
                      <a:pt x="221171" y="0"/>
                    </a:cubicBezTo>
                    <a:cubicBezTo>
                      <a:pt x="190274" y="96"/>
                      <a:pt x="159588" y="5071"/>
                      <a:pt x="130245" y="14745"/>
                    </a:cubicBezTo>
                    <a:cubicBezTo>
                      <a:pt x="91417" y="25373"/>
                      <a:pt x="54800" y="42851"/>
                      <a:pt x="22117" y="66351"/>
                    </a:cubicBezTo>
                    <a:cubicBezTo>
                      <a:pt x="8255" y="76843"/>
                      <a:pt x="76" y="93200"/>
                      <a:pt x="0" y="110585"/>
                    </a:cubicBezTo>
                    <a:lnTo>
                      <a:pt x="0" y="221171"/>
                    </a:lnTo>
                    <a:close/>
                  </a:path>
                </a:pathLst>
              </a:custGeom>
              <a:ln/>
            </p:spPr>
            <p:style>
              <a:lnRef idx="1">
                <a:schemeClr val="dk1"/>
              </a:lnRef>
              <a:fillRef idx="3">
                <a:schemeClr val="dk1"/>
              </a:fillRef>
              <a:effectRef idx="2">
                <a:schemeClr val="dk1"/>
              </a:effectRef>
              <a:fontRef idx="minor">
                <a:schemeClr val="lt1"/>
              </a:fontRef>
            </p:style>
            <p:txBody>
              <a:bodyPr rtlCol="0" anchor="ctr"/>
              <a:lstStyle/>
              <a:p>
                <a:endParaRPr lang="en-US"/>
              </a:p>
            </p:txBody>
          </p:sp>
          <p:sp>
            <p:nvSpPr>
              <p:cNvPr id="10" name="Freeform: Shape 9">
                <a:extLst>
                  <a:ext uri="{FF2B5EF4-FFF2-40B4-BE49-F238E27FC236}">
                    <a16:creationId xmlns:a16="http://schemas.microsoft.com/office/drawing/2014/main" id="{6E4FB4D4-D52A-4B4C-99F4-22A5535157CA}"/>
                  </a:ext>
                </a:extLst>
              </p:cNvPr>
              <p:cNvSpPr/>
              <p:nvPr/>
            </p:nvSpPr>
            <p:spPr>
              <a:xfrm>
                <a:off x="6197870" y="3581248"/>
                <a:ext cx="221171" cy="208883"/>
              </a:xfrm>
              <a:custGeom>
                <a:avLst/>
                <a:gdLst>
                  <a:gd name="connsiteX0" fmla="*/ 221171 w 221170"/>
                  <a:gd name="connsiteY0" fmla="*/ 110585 h 208883"/>
                  <a:gd name="connsiteX1" fmla="*/ 110585 w 221170"/>
                  <a:gd name="connsiteY1" fmla="*/ 221170 h 208883"/>
                  <a:gd name="connsiteX2" fmla="*/ 0 w 221170"/>
                  <a:gd name="connsiteY2" fmla="*/ 110585 h 208883"/>
                  <a:gd name="connsiteX3" fmla="*/ 110585 w 221170"/>
                  <a:gd name="connsiteY3" fmla="*/ 0 h 208883"/>
                  <a:gd name="connsiteX4" fmla="*/ 221171 w 221170"/>
                  <a:gd name="connsiteY4" fmla="*/ 110585 h 208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170" h="208883">
                    <a:moveTo>
                      <a:pt x="221171" y="110585"/>
                    </a:moveTo>
                    <a:cubicBezTo>
                      <a:pt x="221171" y="171660"/>
                      <a:pt x="171660" y="221170"/>
                      <a:pt x="110585" y="221170"/>
                    </a:cubicBezTo>
                    <a:cubicBezTo>
                      <a:pt x="49511" y="221170"/>
                      <a:pt x="0" y="171660"/>
                      <a:pt x="0" y="110585"/>
                    </a:cubicBezTo>
                    <a:cubicBezTo>
                      <a:pt x="0" y="49511"/>
                      <a:pt x="49511" y="0"/>
                      <a:pt x="110585" y="0"/>
                    </a:cubicBezTo>
                    <a:cubicBezTo>
                      <a:pt x="171660" y="0"/>
                      <a:pt x="221171" y="49511"/>
                      <a:pt x="221171" y="110585"/>
                    </a:cubicBezTo>
                    <a:close/>
                  </a:path>
                </a:pathLst>
              </a:custGeom>
              <a:ln/>
            </p:spPr>
            <p:style>
              <a:lnRef idx="1">
                <a:schemeClr val="accent3"/>
              </a:lnRef>
              <a:fillRef idx="3">
                <a:schemeClr val="accent3"/>
              </a:fillRef>
              <a:effectRef idx="2">
                <a:schemeClr val="accent3"/>
              </a:effectRef>
              <a:fontRef idx="minor">
                <a:schemeClr val="lt1"/>
              </a:fontRef>
            </p:style>
            <p:txBody>
              <a:bodyPr rtlCol="0" anchor="ctr"/>
              <a:lstStyle/>
              <a:p>
                <a:endParaRPr lang="en-US"/>
              </a:p>
            </p:txBody>
          </p:sp>
          <p:sp>
            <p:nvSpPr>
              <p:cNvPr id="11" name="Freeform: Shape 10">
                <a:extLst>
                  <a:ext uri="{FF2B5EF4-FFF2-40B4-BE49-F238E27FC236}">
                    <a16:creationId xmlns:a16="http://schemas.microsoft.com/office/drawing/2014/main" id="{83122DD8-3091-4AD0-9331-E0AEBD540E08}"/>
                  </a:ext>
                </a:extLst>
              </p:cNvPr>
              <p:cNvSpPr/>
              <p:nvPr/>
            </p:nvSpPr>
            <p:spPr>
              <a:xfrm>
                <a:off x="5792373" y="3670658"/>
                <a:ext cx="393192" cy="221171"/>
              </a:xfrm>
              <a:custGeom>
                <a:avLst/>
                <a:gdLst>
                  <a:gd name="connsiteX0" fmla="*/ 287539 w 393192"/>
                  <a:gd name="connsiteY0" fmla="*/ 199053 h 221170"/>
                  <a:gd name="connsiteX1" fmla="*/ 287539 w 393192"/>
                  <a:gd name="connsiteY1" fmla="*/ 199053 h 221170"/>
                  <a:gd name="connsiteX2" fmla="*/ 400582 w 393192"/>
                  <a:gd name="connsiteY2" fmla="*/ 142532 h 221170"/>
                  <a:gd name="connsiteX3" fmla="*/ 356348 w 393192"/>
                  <a:gd name="connsiteY3" fmla="*/ 34404 h 221170"/>
                  <a:gd name="connsiteX4" fmla="*/ 356348 w 393192"/>
                  <a:gd name="connsiteY4" fmla="*/ 29489 h 221170"/>
                  <a:gd name="connsiteX5" fmla="*/ 312114 w 393192"/>
                  <a:gd name="connsiteY5" fmla="*/ 14745 h 221170"/>
                  <a:gd name="connsiteX6" fmla="*/ 221188 w 393192"/>
                  <a:gd name="connsiteY6" fmla="*/ 0 h 221170"/>
                  <a:gd name="connsiteX7" fmla="*/ 130263 w 393192"/>
                  <a:gd name="connsiteY7" fmla="*/ 14745 h 221170"/>
                  <a:gd name="connsiteX8" fmla="*/ 22135 w 393192"/>
                  <a:gd name="connsiteY8" fmla="*/ 66351 h 221170"/>
                  <a:gd name="connsiteX9" fmla="*/ 18 w 393192"/>
                  <a:gd name="connsiteY9" fmla="*/ 110585 h 221170"/>
                  <a:gd name="connsiteX10" fmla="*/ 18 w 393192"/>
                  <a:gd name="connsiteY10" fmla="*/ 221171 h 221170"/>
                  <a:gd name="connsiteX11" fmla="*/ 265422 w 393192"/>
                  <a:gd name="connsiteY11" fmla="*/ 221171 h 221170"/>
                  <a:gd name="connsiteX12" fmla="*/ 287539 w 393192"/>
                  <a:gd name="connsiteY12" fmla="*/ 199053 h 221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3192" h="221170">
                    <a:moveTo>
                      <a:pt x="287539" y="199053"/>
                    </a:moveTo>
                    <a:lnTo>
                      <a:pt x="287539" y="199053"/>
                    </a:lnTo>
                    <a:cubicBezTo>
                      <a:pt x="322041" y="174431"/>
                      <a:pt x="360183" y="155360"/>
                      <a:pt x="400582" y="142532"/>
                    </a:cubicBezTo>
                    <a:cubicBezTo>
                      <a:pt x="372640" y="113415"/>
                      <a:pt x="356825" y="74757"/>
                      <a:pt x="356348" y="34404"/>
                    </a:cubicBezTo>
                    <a:lnTo>
                      <a:pt x="356348" y="29489"/>
                    </a:lnTo>
                    <a:cubicBezTo>
                      <a:pt x="341993" y="23475"/>
                      <a:pt x="327206" y="18546"/>
                      <a:pt x="312114" y="14745"/>
                    </a:cubicBezTo>
                    <a:cubicBezTo>
                      <a:pt x="282583" y="5867"/>
                      <a:pt x="252012" y="909"/>
                      <a:pt x="221188" y="0"/>
                    </a:cubicBezTo>
                    <a:cubicBezTo>
                      <a:pt x="190292" y="95"/>
                      <a:pt x="159606" y="5071"/>
                      <a:pt x="130263" y="14745"/>
                    </a:cubicBezTo>
                    <a:cubicBezTo>
                      <a:pt x="91829" y="26411"/>
                      <a:pt x="55377" y="43809"/>
                      <a:pt x="22135" y="66351"/>
                    </a:cubicBezTo>
                    <a:cubicBezTo>
                      <a:pt x="7857" y="76493"/>
                      <a:pt x="-436" y="93077"/>
                      <a:pt x="18" y="110585"/>
                    </a:cubicBezTo>
                    <a:lnTo>
                      <a:pt x="18" y="221171"/>
                    </a:lnTo>
                    <a:lnTo>
                      <a:pt x="265422" y="221171"/>
                    </a:lnTo>
                    <a:cubicBezTo>
                      <a:pt x="271514" y="212621"/>
                      <a:pt x="278990" y="205145"/>
                      <a:pt x="287539" y="199053"/>
                    </a:cubicBezTo>
                    <a:close/>
                  </a:path>
                </a:pathLst>
              </a:custGeom>
              <a:ln/>
            </p:spPr>
            <p:style>
              <a:lnRef idx="1">
                <a:schemeClr val="accent1"/>
              </a:lnRef>
              <a:fillRef idx="3">
                <a:schemeClr val="accent1"/>
              </a:fillRef>
              <a:effectRef idx="2">
                <a:schemeClr val="accent1"/>
              </a:effectRef>
              <a:fontRef idx="minor">
                <a:schemeClr val="lt1"/>
              </a:fontRef>
            </p:style>
            <p:txBody>
              <a:bodyPr rtlCol="0" anchor="ctr"/>
              <a:lstStyle/>
              <a:p>
                <a:endParaRPr lang="en-US"/>
              </a:p>
            </p:txBody>
          </p:sp>
          <p:sp>
            <p:nvSpPr>
              <p:cNvPr id="12" name="Freeform: Shape 11">
                <a:extLst>
                  <a:ext uri="{FF2B5EF4-FFF2-40B4-BE49-F238E27FC236}">
                    <a16:creationId xmlns:a16="http://schemas.microsoft.com/office/drawing/2014/main" id="{9F5E0416-807B-4F2D-9CD5-A579AECA51AC}"/>
                  </a:ext>
                </a:extLst>
              </p:cNvPr>
              <p:cNvSpPr/>
              <p:nvPr/>
            </p:nvSpPr>
            <p:spPr>
              <a:xfrm>
                <a:off x="6148716" y="3070098"/>
                <a:ext cx="503777" cy="466916"/>
              </a:xfrm>
              <a:custGeom>
                <a:avLst/>
                <a:gdLst>
                  <a:gd name="connsiteX0" fmla="*/ 489652 w 503777"/>
                  <a:gd name="connsiteY0" fmla="*/ 0 h 466915"/>
                  <a:gd name="connsiteX1" fmla="*/ 25562 w 503777"/>
                  <a:gd name="connsiteY1" fmla="*/ 0 h 466915"/>
                  <a:gd name="connsiteX2" fmla="*/ 5 w 503777"/>
                  <a:gd name="connsiteY2" fmla="*/ 25926 h 466915"/>
                  <a:gd name="connsiteX3" fmla="*/ 5 w 503777"/>
                  <a:gd name="connsiteY3" fmla="*/ 342323 h 466915"/>
                  <a:gd name="connsiteX4" fmla="*/ 25310 w 503777"/>
                  <a:gd name="connsiteY4" fmla="*/ 368614 h 466915"/>
                  <a:gd name="connsiteX5" fmla="*/ 25562 w 503777"/>
                  <a:gd name="connsiteY5" fmla="*/ 368618 h 466915"/>
                  <a:gd name="connsiteX6" fmla="*/ 99286 w 503777"/>
                  <a:gd name="connsiteY6" fmla="*/ 368618 h 466915"/>
                  <a:gd name="connsiteX7" fmla="*/ 99286 w 503777"/>
                  <a:gd name="connsiteY7" fmla="*/ 472322 h 466915"/>
                  <a:gd name="connsiteX8" fmla="*/ 201147 w 503777"/>
                  <a:gd name="connsiteY8" fmla="*/ 368618 h 466915"/>
                  <a:gd name="connsiteX9" fmla="*/ 489652 w 503777"/>
                  <a:gd name="connsiteY9" fmla="*/ 368618 h 466915"/>
                  <a:gd name="connsiteX10" fmla="*/ 515332 w 503777"/>
                  <a:gd name="connsiteY10" fmla="*/ 342691 h 466915"/>
                  <a:gd name="connsiteX11" fmla="*/ 515332 w 503777"/>
                  <a:gd name="connsiteY11" fmla="*/ 25926 h 466915"/>
                  <a:gd name="connsiteX12" fmla="*/ 489652 w 503777"/>
                  <a:gd name="connsiteY12" fmla="*/ 0 h 466915"/>
                  <a:gd name="connsiteX13" fmla="*/ 255457 w 503777"/>
                  <a:gd name="connsiteY13" fmla="*/ 322540 h 466915"/>
                  <a:gd name="connsiteX14" fmla="*/ 228182 w 503777"/>
                  <a:gd name="connsiteY14" fmla="*/ 295260 h 466915"/>
                  <a:gd name="connsiteX15" fmla="*/ 255462 w 503777"/>
                  <a:gd name="connsiteY15" fmla="*/ 267985 h 466915"/>
                  <a:gd name="connsiteX16" fmla="*/ 282734 w 503777"/>
                  <a:gd name="connsiteY16" fmla="*/ 294894 h 466915"/>
                  <a:gd name="connsiteX17" fmla="*/ 256076 w 503777"/>
                  <a:gd name="connsiteY17" fmla="*/ 322537 h 466915"/>
                  <a:gd name="connsiteX18" fmla="*/ 255457 w 503777"/>
                  <a:gd name="connsiteY18" fmla="*/ 322540 h 466915"/>
                  <a:gd name="connsiteX19" fmla="*/ 273028 w 503777"/>
                  <a:gd name="connsiteY19" fmla="*/ 210112 h 466915"/>
                  <a:gd name="connsiteX20" fmla="*/ 273028 w 503777"/>
                  <a:gd name="connsiteY20" fmla="*/ 248817 h 466915"/>
                  <a:gd name="connsiteX21" fmla="*/ 238009 w 503777"/>
                  <a:gd name="connsiteY21" fmla="*/ 248817 h 466915"/>
                  <a:gd name="connsiteX22" fmla="*/ 238009 w 503777"/>
                  <a:gd name="connsiteY22" fmla="*/ 176445 h 466915"/>
                  <a:gd name="connsiteX23" fmla="*/ 255457 w 503777"/>
                  <a:gd name="connsiteY23" fmla="*/ 176445 h 466915"/>
                  <a:gd name="connsiteX24" fmla="*/ 305589 w 503777"/>
                  <a:gd name="connsiteY24" fmla="*/ 131228 h 466915"/>
                  <a:gd name="connsiteX25" fmla="*/ 257317 w 503777"/>
                  <a:gd name="connsiteY25" fmla="*/ 81216 h 466915"/>
                  <a:gd name="connsiteX26" fmla="*/ 255457 w 503777"/>
                  <a:gd name="connsiteY26" fmla="*/ 81219 h 466915"/>
                  <a:gd name="connsiteX27" fmla="*/ 205448 w 503777"/>
                  <a:gd name="connsiteY27" fmla="*/ 122724 h 466915"/>
                  <a:gd name="connsiteX28" fmla="*/ 205448 w 503777"/>
                  <a:gd name="connsiteY28" fmla="*/ 131228 h 466915"/>
                  <a:gd name="connsiteX29" fmla="*/ 205448 w 503777"/>
                  <a:gd name="connsiteY29" fmla="*/ 134300 h 466915"/>
                  <a:gd name="connsiteX30" fmla="*/ 170429 w 503777"/>
                  <a:gd name="connsiteY30" fmla="*/ 134300 h 466915"/>
                  <a:gd name="connsiteX31" fmla="*/ 170429 w 503777"/>
                  <a:gd name="connsiteY31" fmla="*/ 131228 h 466915"/>
                  <a:gd name="connsiteX32" fmla="*/ 245961 w 503777"/>
                  <a:gd name="connsiteY32" fmla="*/ 46085 h 466915"/>
                  <a:gd name="connsiteX33" fmla="*/ 255457 w 503777"/>
                  <a:gd name="connsiteY33" fmla="*/ 46077 h 466915"/>
                  <a:gd name="connsiteX34" fmla="*/ 340607 w 503777"/>
                  <a:gd name="connsiteY34" fmla="*/ 129251 h 466915"/>
                  <a:gd name="connsiteX35" fmla="*/ 340607 w 503777"/>
                  <a:gd name="connsiteY35" fmla="*/ 131228 h 466915"/>
                  <a:gd name="connsiteX36" fmla="*/ 273028 w 503777"/>
                  <a:gd name="connsiteY36" fmla="*/ 210112 h 466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503777" h="466915">
                    <a:moveTo>
                      <a:pt x="489652" y="0"/>
                    </a:moveTo>
                    <a:lnTo>
                      <a:pt x="25562" y="0"/>
                    </a:lnTo>
                    <a:cubicBezTo>
                      <a:pt x="11359" y="135"/>
                      <a:pt x="-64" y="11723"/>
                      <a:pt x="5" y="25926"/>
                    </a:cubicBezTo>
                    <a:lnTo>
                      <a:pt x="5" y="342323"/>
                    </a:lnTo>
                    <a:cubicBezTo>
                      <a:pt x="-267" y="356571"/>
                      <a:pt x="11062" y="368342"/>
                      <a:pt x="25310" y="368614"/>
                    </a:cubicBezTo>
                    <a:cubicBezTo>
                      <a:pt x="25394" y="368615"/>
                      <a:pt x="25479" y="368616"/>
                      <a:pt x="25562" y="368618"/>
                    </a:cubicBezTo>
                    <a:lnTo>
                      <a:pt x="99286" y="368618"/>
                    </a:lnTo>
                    <a:lnTo>
                      <a:pt x="99286" y="472322"/>
                    </a:lnTo>
                    <a:lnTo>
                      <a:pt x="201147" y="368618"/>
                    </a:lnTo>
                    <a:lnTo>
                      <a:pt x="489652" y="368618"/>
                    </a:lnTo>
                    <a:cubicBezTo>
                      <a:pt x="503874" y="368482"/>
                      <a:pt x="515332" y="356915"/>
                      <a:pt x="515332" y="342691"/>
                    </a:cubicBezTo>
                    <a:lnTo>
                      <a:pt x="515332" y="25926"/>
                    </a:lnTo>
                    <a:cubicBezTo>
                      <a:pt x="515333" y="11703"/>
                      <a:pt x="503874" y="135"/>
                      <a:pt x="489652" y="0"/>
                    </a:cubicBezTo>
                    <a:close/>
                    <a:moveTo>
                      <a:pt x="255457" y="322540"/>
                    </a:moveTo>
                    <a:cubicBezTo>
                      <a:pt x="240391" y="322539"/>
                      <a:pt x="228180" y="310326"/>
                      <a:pt x="228182" y="295260"/>
                    </a:cubicBezTo>
                    <a:cubicBezTo>
                      <a:pt x="228183" y="280195"/>
                      <a:pt x="240396" y="267984"/>
                      <a:pt x="255462" y="267985"/>
                    </a:cubicBezTo>
                    <a:cubicBezTo>
                      <a:pt x="270382" y="267986"/>
                      <a:pt x="282533" y="279975"/>
                      <a:pt x="282734" y="294894"/>
                    </a:cubicBezTo>
                    <a:cubicBezTo>
                      <a:pt x="283006" y="309888"/>
                      <a:pt x="271070" y="322265"/>
                      <a:pt x="256076" y="322537"/>
                    </a:cubicBezTo>
                    <a:cubicBezTo>
                      <a:pt x="255870" y="322540"/>
                      <a:pt x="255663" y="322542"/>
                      <a:pt x="255457" y="322540"/>
                    </a:cubicBezTo>
                    <a:close/>
                    <a:moveTo>
                      <a:pt x="273028" y="210112"/>
                    </a:moveTo>
                    <a:lnTo>
                      <a:pt x="273028" y="248817"/>
                    </a:lnTo>
                    <a:lnTo>
                      <a:pt x="238009" y="248817"/>
                    </a:lnTo>
                    <a:lnTo>
                      <a:pt x="238009" y="176445"/>
                    </a:lnTo>
                    <a:lnTo>
                      <a:pt x="255457" y="176445"/>
                    </a:lnTo>
                    <a:cubicBezTo>
                      <a:pt x="285929" y="176445"/>
                      <a:pt x="305589" y="158628"/>
                      <a:pt x="305589" y="131228"/>
                    </a:cubicBezTo>
                    <a:cubicBezTo>
                      <a:pt x="306069" y="104088"/>
                      <a:pt x="284457" y="81697"/>
                      <a:pt x="257317" y="81216"/>
                    </a:cubicBezTo>
                    <a:cubicBezTo>
                      <a:pt x="256698" y="81205"/>
                      <a:pt x="256077" y="81206"/>
                      <a:pt x="255457" y="81219"/>
                    </a:cubicBezTo>
                    <a:cubicBezTo>
                      <a:pt x="230186" y="78871"/>
                      <a:pt x="207796" y="97453"/>
                      <a:pt x="205448" y="122724"/>
                    </a:cubicBezTo>
                    <a:cubicBezTo>
                      <a:pt x="205185" y="125552"/>
                      <a:pt x="205185" y="128399"/>
                      <a:pt x="205448" y="131228"/>
                    </a:cubicBezTo>
                    <a:lnTo>
                      <a:pt x="205448" y="134300"/>
                    </a:lnTo>
                    <a:lnTo>
                      <a:pt x="170429" y="134300"/>
                    </a:lnTo>
                    <a:lnTo>
                      <a:pt x="170429" y="131228"/>
                    </a:lnTo>
                    <a:cubicBezTo>
                      <a:pt x="167775" y="86859"/>
                      <a:pt x="201592" y="48739"/>
                      <a:pt x="245961" y="46085"/>
                    </a:cubicBezTo>
                    <a:cubicBezTo>
                      <a:pt x="249124" y="45895"/>
                      <a:pt x="252294" y="45893"/>
                      <a:pt x="255457" y="46077"/>
                    </a:cubicBezTo>
                    <a:cubicBezTo>
                      <a:pt x="301938" y="45532"/>
                      <a:pt x="340062" y="82769"/>
                      <a:pt x="340607" y="129251"/>
                    </a:cubicBezTo>
                    <a:cubicBezTo>
                      <a:pt x="340615" y="129909"/>
                      <a:pt x="340615" y="130569"/>
                      <a:pt x="340607" y="131228"/>
                    </a:cubicBezTo>
                    <a:cubicBezTo>
                      <a:pt x="341800" y="171018"/>
                      <a:pt x="312530" y="205186"/>
                      <a:pt x="273028" y="210112"/>
                    </a:cubicBezTo>
                    <a:close/>
                  </a:path>
                </a:pathLst>
              </a:custGeom>
              <a:ln/>
            </p:spPr>
            <p:style>
              <a:lnRef idx="1">
                <a:schemeClr val="accent2"/>
              </a:lnRef>
              <a:fillRef idx="2">
                <a:schemeClr val="accent2"/>
              </a:fillRef>
              <a:effectRef idx="1">
                <a:schemeClr val="accent2"/>
              </a:effectRef>
              <a:fontRef idx="minor">
                <a:schemeClr val="dk1"/>
              </a:fontRef>
            </p:style>
            <p:txBody>
              <a:bodyPr rtlCol="0" anchor="ctr"/>
              <a:lstStyle/>
              <a:p>
                <a:endParaRPr lang="en-US"/>
              </a:p>
            </p:txBody>
          </p:sp>
        </p:grpSp>
      </p:grpSp>
    </p:spTree>
    <p:extLst>
      <p:ext uri="{BB962C8B-B14F-4D97-AF65-F5344CB8AC3E}">
        <p14:creationId xmlns:p14="http://schemas.microsoft.com/office/powerpoint/2010/main" val="24110538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hanks">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F6D787F-94F4-4856-809E-ECE6B5EA77F5}"/>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13" name="IA - Iowa">
            <a:extLst>
              <a:ext uri="{FF2B5EF4-FFF2-40B4-BE49-F238E27FC236}">
                <a16:creationId xmlns:a16="http://schemas.microsoft.com/office/drawing/2014/main" id="{DD493446-D46E-4C4D-810B-ADA1ACF150D8}"/>
              </a:ext>
              <a:ext uri="{C183D7F6-B498-43B3-948B-1728B52AA6E4}">
                <adec:decorative xmlns:adec="http://schemas.microsoft.com/office/drawing/2017/decorative" val="1"/>
              </a:ext>
            </a:extLst>
          </p:cNvPr>
          <p:cNvSpPr/>
          <p:nvPr userDrawn="1"/>
        </p:nvSpPr>
        <p:spPr>
          <a:xfrm>
            <a:off x="2286925" y="812800"/>
            <a:ext cx="7618150" cy="4945126"/>
          </a:xfrm>
          <a:custGeom>
            <a:avLst/>
            <a:gdLst>
              <a:gd name="connsiteX0" fmla="*/ 459925 w 562369"/>
              <a:gd name="connsiteY0" fmla="*/ 0 h 365047"/>
              <a:gd name="connsiteX1" fmla="*/ 323377 w 562369"/>
              <a:gd name="connsiteY1" fmla="*/ 7104 h 365047"/>
              <a:gd name="connsiteX2" fmla="*/ 322983 w 562369"/>
              <a:gd name="connsiteY2" fmla="*/ 7104 h 365047"/>
              <a:gd name="connsiteX3" fmla="*/ 99318 w 562369"/>
              <a:gd name="connsiteY3" fmla="*/ 13813 h 365047"/>
              <a:gd name="connsiteX4" fmla="*/ 98923 w 562369"/>
              <a:gd name="connsiteY4" fmla="*/ 13813 h 365047"/>
              <a:gd name="connsiteX5" fmla="*/ 9733 w 562369"/>
              <a:gd name="connsiteY5" fmla="*/ 14602 h 365047"/>
              <a:gd name="connsiteX6" fmla="*/ 9240 w 562369"/>
              <a:gd name="connsiteY6" fmla="*/ 14602 h 365047"/>
              <a:gd name="connsiteX7" fmla="*/ 2137 w 562369"/>
              <a:gd name="connsiteY7" fmla="*/ 14602 h 365047"/>
              <a:gd name="connsiteX8" fmla="*/ 2728 w 562369"/>
              <a:gd name="connsiteY8" fmla="*/ 17167 h 365047"/>
              <a:gd name="connsiteX9" fmla="*/ 4406 w 562369"/>
              <a:gd name="connsiteY9" fmla="*/ 19930 h 365047"/>
              <a:gd name="connsiteX10" fmla="*/ 6675 w 562369"/>
              <a:gd name="connsiteY10" fmla="*/ 34729 h 365047"/>
              <a:gd name="connsiteX11" fmla="*/ 4110 w 562369"/>
              <a:gd name="connsiteY11" fmla="*/ 38577 h 365047"/>
              <a:gd name="connsiteX12" fmla="*/ 7760 w 562369"/>
              <a:gd name="connsiteY12" fmla="*/ 43806 h 365047"/>
              <a:gd name="connsiteX13" fmla="*/ 13285 w 562369"/>
              <a:gd name="connsiteY13" fmla="*/ 50317 h 365047"/>
              <a:gd name="connsiteX14" fmla="*/ 13384 w 562369"/>
              <a:gd name="connsiteY14" fmla="*/ 50811 h 365047"/>
              <a:gd name="connsiteX15" fmla="*/ 13483 w 562369"/>
              <a:gd name="connsiteY15" fmla="*/ 51107 h 365047"/>
              <a:gd name="connsiteX16" fmla="*/ 9141 w 562369"/>
              <a:gd name="connsiteY16" fmla="*/ 67188 h 365047"/>
              <a:gd name="connsiteX17" fmla="*/ 8845 w 562369"/>
              <a:gd name="connsiteY17" fmla="*/ 67287 h 365047"/>
              <a:gd name="connsiteX18" fmla="*/ 8845 w 562369"/>
              <a:gd name="connsiteY18" fmla="*/ 67386 h 365047"/>
              <a:gd name="connsiteX19" fmla="*/ 8648 w 562369"/>
              <a:gd name="connsiteY19" fmla="*/ 70642 h 365047"/>
              <a:gd name="connsiteX20" fmla="*/ 1249 w 562369"/>
              <a:gd name="connsiteY20" fmla="*/ 93728 h 365047"/>
              <a:gd name="connsiteX21" fmla="*/ 3715 w 562369"/>
              <a:gd name="connsiteY21" fmla="*/ 105568 h 365047"/>
              <a:gd name="connsiteX22" fmla="*/ 3715 w 562369"/>
              <a:gd name="connsiteY22" fmla="*/ 105568 h 365047"/>
              <a:gd name="connsiteX23" fmla="*/ 3715 w 562369"/>
              <a:gd name="connsiteY23" fmla="*/ 105568 h 365047"/>
              <a:gd name="connsiteX24" fmla="*/ 11707 w 562369"/>
              <a:gd name="connsiteY24" fmla="*/ 125300 h 365047"/>
              <a:gd name="connsiteX25" fmla="*/ 15456 w 562369"/>
              <a:gd name="connsiteY25" fmla="*/ 126089 h 365047"/>
              <a:gd name="connsiteX26" fmla="*/ 19402 w 562369"/>
              <a:gd name="connsiteY26" fmla="*/ 130825 h 365047"/>
              <a:gd name="connsiteX27" fmla="*/ 19205 w 562369"/>
              <a:gd name="connsiteY27" fmla="*/ 143256 h 365047"/>
              <a:gd name="connsiteX28" fmla="*/ 22757 w 562369"/>
              <a:gd name="connsiteY28" fmla="*/ 151347 h 365047"/>
              <a:gd name="connsiteX29" fmla="*/ 24829 w 562369"/>
              <a:gd name="connsiteY29" fmla="*/ 166540 h 365047"/>
              <a:gd name="connsiteX30" fmla="*/ 24829 w 562369"/>
              <a:gd name="connsiteY30" fmla="*/ 166540 h 365047"/>
              <a:gd name="connsiteX31" fmla="*/ 31636 w 562369"/>
              <a:gd name="connsiteY31" fmla="*/ 181438 h 365047"/>
              <a:gd name="connsiteX32" fmla="*/ 41404 w 562369"/>
              <a:gd name="connsiteY32" fmla="*/ 194067 h 365047"/>
              <a:gd name="connsiteX33" fmla="*/ 42390 w 562369"/>
              <a:gd name="connsiteY33" fmla="*/ 197323 h 365047"/>
              <a:gd name="connsiteX34" fmla="*/ 42390 w 562369"/>
              <a:gd name="connsiteY34" fmla="*/ 203834 h 365047"/>
              <a:gd name="connsiteX35" fmla="*/ 44659 w 562369"/>
              <a:gd name="connsiteY35" fmla="*/ 207978 h 365047"/>
              <a:gd name="connsiteX36" fmla="*/ 47521 w 562369"/>
              <a:gd name="connsiteY36" fmla="*/ 228006 h 365047"/>
              <a:gd name="connsiteX37" fmla="*/ 48211 w 562369"/>
              <a:gd name="connsiteY37" fmla="*/ 237873 h 365047"/>
              <a:gd name="connsiteX38" fmla="*/ 48902 w 562369"/>
              <a:gd name="connsiteY38" fmla="*/ 241227 h 365047"/>
              <a:gd name="connsiteX39" fmla="*/ 50875 w 562369"/>
              <a:gd name="connsiteY39" fmla="*/ 241227 h 365047"/>
              <a:gd name="connsiteX40" fmla="*/ 55808 w 562369"/>
              <a:gd name="connsiteY40" fmla="*/ 246160 h 365047"/>
              <a:gd name="connsiteX41" fmla="*/ 55808 w 562369"/>
              <a:gd name="connsiteY41" fmla="*/ 246259 h 365047"/>
              <a:gd name="connsiteX42" fmla="*/ 55808 w 562369"/>
              <a:gd name="connsiteY42" fmla="*/ 250600 h 365047"/>
              <a:gd name="connsiteX43" fmla="*/ 60544 w 562369"/>
              <a:gd name="connsiteY43" fmla="*/ 252968 h 365047"/>
              <a:gd name="connsiteX44" fmla="*/ 63109 w 562369"/>
              <a:gd name="connsiteY44" fmla="*/ 258394 h 365047"/>
              <a:gd name="connsiteX45" fmla="*/ 62221 w 562369"/>
              <a:gd name="connsiteY45" fmla="*/ 262834 h 365047"/>
              <a:gd name="connsiteX46" fmla="*/ 61728 w 562369"/>
              <a:gd name="connsiteY46" fmla="*/ 265202 h 365047"/>
              <a:gd name="connsiteX47" fmla="*/ 63010 w 562369"/>
              <a:gd name="connsiteY47" fmla="*/ 267175 h 365047"/>
              <a:gd name="connsiteX48" fmla="*/ 63010 w 562369"/>
              <a:gd name="connsiteY48" fmla="*/ 267175 h 365047"/>
              <a:gd name="connsiteX49" fmla="*/ 65477 w 562369"/>
              <a:gd name="connsiteY49" fmla="*/ 271121 h 365047"/>
              <a:gd name="connsiteX50" fmla="*/ 65970 w 562369"/>
              <a:gd name="connsiteY50" fmla="*/ 275068 h 365047"/>
              <a:gd name="connsiteX51" fmla="*/ 65970 w 562369"/>
              <a:gd name="connsiteY51" fmla="*/ 275068 h 365047"/>
              <a:gd name="connsiteX52" fmla="*/ 64885 w 562369"/>
              <a:gd name="connsiteY52" fmla="*/ 278620 h 365047"/>
              <a:gd name="connsiteX53" fmla="*/ 64786 w 562369"/>
              <a:gd name="connsiteY53" fmla="*/ 279014 h 365047"/>
              <a:gd name="connsiteX54" fmla="*/ 63898 w 562369"/>
              <a:gd name="connsiteY54" fmla="*/ 281777 h 365047"/>
              <a:gd name="connsiteX55" fmla="*/ 65773 w 562369"/>
              <a:gd name="connsiteY55" fmla="*/ 283947 h 365047"/>
              <a:gd name="connsiteX56" fmla="*/ 65970 w 562369"/>
              <a:gd name="connsiteY56" fmla="*/ 284145 h 365047"/>
              <a:gd name="connsiteX57" fmla="*/ 68831 w 562369"/>
              <a:gd name="connsiteY57" fmla="*/ 287697 h 365047"/>
              <a:gd name="connsiteX58" fmla="*/ 69917 w 562369"/>
              <a:gd name="connsiteY58" fmla="*/ 291248 h 365047"/>
              <a:gd name="connsiteX59" fmla="*/ 69917 w 562369"/>
              <a:gd name="connsiteY59" fmla="*/ 291248 h 365047"/>
              <a:gd name="connsiteX60" fmla="*/ 68634 w 562369"/>
              <a:gd name="connsiteY60" fmla="*/ 304864 h 365047"/>
              <a:gd name="connsiteX61" fmla="*/ 68831 w 562369"/>
              <a:gd name="connsiteY61" fmla="*/ 309007 h 365047"/>
              <a:gd name="connsiteX62" fmla="*/ 69719 w 562369"/>
              <a:gd name="connsiteY62" fmla="*/ 345907 h 365047"/>
              <a:gd name="connsiteX63" fmla="*/ 70805 w 562369"/>
              <a:gd name="connsiteY63" fmla="*/ 346696 h 365047"/>
              <a:gd name="connsiteX64" fmla="*/ 75343 w 562369"/>
              <a:gd name="connsiteY64" fmla="*/ 350445 h 365047"/>
              <a:gd name="connsiteX65" fmla="*/ 77612 w 562369"/>
              <a:gd name="connsiteY65" fmla="*/ 355872 h 365047"/>
              <a:gd name="connsiteX66" fmla="*/ 77612 w 562369"/>
              <a:gd name="connsiteY66" fmla="*/ 355970 h 365047"/>
              <a:gd name="connsiteX67" fmla="*/ 81361 w 562369"/>
              <a:gd name="connsiteY67" fmla="*/ 355970 h 365047"/>
              <a:gd name="connsiteX68" fmla="*/ 81361 w 562369"/>
              <a:gd name="connsiteY68" fmla="*/ 355970 h 365047"/>
              <a:gd name="connsiteX69" fmla="*/ 81953 w 562369"/>
              <a:gd name="connsiteY69" fmla="*/ 355970 h 365047"/>
              <a:gd name="connsiteX70" fmla="*/ 351792 w 562369"/>
              <a:gd name="connsiteY70" fmla="*/ 348965 h 365047"/>
              <a:gd name="connsiteX71" fmla="*/ 403786 w 562369"/>
              <a:gd name="connsiteY71" fmla="*/ 344920 h 365047"/>
              <a:gd name="connsiteX72" fmla="*/ 437923 w 562369"/>
              <a:gd name="connsiteY72" fmla="*/ 340480 h 365047"/>
              <a:gd name="connsiteX73" fmla="*/ 438022 w 562369"/>
              <a:gd name="connsiteY73" fmla="*/ 340480 h 365047"/>
              <a:gd name="connsiteX74" fmla="*/ 438219 w 562369"/>
              <a:gd name="connsiteY74" fmla="*/ 340480 h 365047"/>
              <a:gd name="connsiteX75" fmla="*/ 438219 w 562369"/>
              <a:gd name="connsiteY75" fmla="*/ 340480 h 365047"/>
              <a:gd name="connsiteX76" fmla="*/ 443448 w 562369"/>
              <a:gd name="connsiteY76" fmla="*/ 342947 h 365047"/>
              <a:gd name="connsiteX77" fmla="*/ 445125 w 562369"/>
              <a:gd name="connsiteY77" fmla="*/ 346203 h 365047"/>
              <a:gd name="connsiteX78" fmla="*/ 445323 w 562369"/>
              <a:gd name="connsiteY78" fmla="*/ 346499 h 365047"/>
              <a:gd name="connsiteX79" fmla="*/ 454005 w 562369"/>
              <a:gd name="connsiteY79" fmla="*/ 355576 h 365047"/>
              <a:gd name="connsiteX80" fmla="*/ 466930 w 562369"/>
              <a:gd name="connsiteY80" fmla="*/ 367908 h 365047"/>
              <a:gd name="connsiteX81" fmla="*/ 467127 w 562369"/>
              <a:gd name="connsiteY81" fmla="*/ 368204 h 365047"/>
              <a:gd name="connsiteX82" fmla="*/ 467127 w 562369"/>
              <a:gd name="connsiteY82" fmla="*/ 368303 h 365047"/>
              <a:gd name="connsiteX83" fmla="*/ 469297 w 562369"/>
              <a:gd name="connsiteY83" fmla="*/ 364356 h 365047"/>
              <a:gd name="connsiteX84" fmla="*/ 464858 w 562369"/>
              <a:gd name="connsiteY84" fmla="*/ 356365 h 365047"/>
              <a:gd name="connsiteX85" fmla="*/ 465154 w 562369"/>
              <a:gd name="connsiteY85" fmla="*/ 350346 h 365047"/>
              <a:gd name="connsiteX86" fmla="*/ 484985 w 562369"/>
              <a:gd name="connsiteY86" fmla="*/ 335646 h 365047"/>
              <a:gd name="connsiteX87" fmla="*/ 490707 w 562369"/>
              <a:gd name="connsiteY87" fmla="*/ 328345 h 365047"/>
              <a:gd name="connsiteX88" fmla="*/ 490904 w 562369"/>
              <a:gd name="connsiteY88" fmla="*/ 321735 h 365047"/>
              <a:gd name="connsiteX89" fmla="*/ 499093 w 562369"/>
              <a:gd name="connsiteY89" fmla="*/ 305357 h 365047"/>
              <a:gd name="connsiteX90" fmla="*/ 500178 w 562369"/>
              <a:gd name="connsiteY90" fmla="*/ 303976 h 365047"/>
              <a:gd name="connsiteX91" fmla="*/ 500178 w 562369"/>
              <a:gd name="connsiteY91" fmla="*/ 303976 h 365047"/>
              <a:gd name="connsiteX92" fmla="*/ 500178 w 562369"/>
              <a:gd name="connsiteY92" fmla="*/ 303976 h 365047"/>
              <a:gd name="connsiteX93" fmla="*/ 503336 w 562369"/>
              <a:gd name="connsiteY93" fmla="*/ 293123 h 365047"/>
              <a:gd name="connsiteX94" fmla="*/ 496232 w 562369"/>
              <a:gd name="connsiteY94" fmla="*/ 280494 h 365047"/>
              <a:gd name="connsiteX95" fmla="*/ 496232 w 562369"/>
              <a:gd name="connsiteY95" fmla="*/ 280494 h 365047"/>
              <a:gd name="connsiteX96" fmla="*/ 488931 w 562369"/>
              <a:gd name="connsiteY96" fmla="*/ 272799 h 365047"/>
              <a:gd name="connsiteX97" fmla="*/ 487747 w 562369"/>
              <a:gd name="connsiteY97" fmla="*/ 268655 h 365047"/>
              <a:gd name="connsiteX98" fmla="*/ 488043 w 562369"/>
              <a:gd name="connsiteY98" fmla="*/ 265596 h 365047"/>
              <a:gd name="connsiteX99" fmla="*/ 493173 w 562369"/>
              <a:gd name="connsiteY99" fmla="*/ 243990 h 365047"/>
              <a:gd name="connsiteX100" fmla="*/ 496824 w 562369"/>
              <a:gd name="connsiteY100" fmla="*/ 240832 h 365047"/>
              <a:gd name="connsiteX101" fmla="*/ 496824 w 562369"/>
              <a:gd name="connsiteY101" fmla="*/ 240832 h 365047"/>
              <a:gd name="connsiteX102" fmla="*/ 524942 w 562369"/>
              <a:gd name="connsiteY102" fmla="*/ 235110 h 365047"/>
              <a:gd name="connsiteX103" fmla="*/ 525238 w 562369"/>
              <a:gd name="connsiteY103" fmla="*/ 234715 h 365047"/>
              <a:gd name="connsiteX104" fmla="*/ 540630 w 562369"/>
              <a:gd name="connsiteY104" fmla="*/ 225441 h 365047"/>
              <a:gd name="connsiteX105" fmla="*/ 540630 w 562369"/>
              <a:gd name="connsiteY105" fmla="*/ 225441 h 365047"/>
              <a:gd name="connsiteX106" fmla="*/ 547240 w 562369"/>
              <a:gd name="connsiteY106" fmla="*/ 223468 h 365047"/>
              <a:gd name="connsiteX107" fmla="*/ 547240 w 562369"/>
              <a:gd name="connsiteY107" fmla="*/ 223468 h 365047"/>
              <a:gd name="connsiteX108" fmla="*/ 547240 w 562369"/>
              <a:gd name="connsiteY108" fmla="*/ 223468 h 365047"/>
              <a:gd name="connsiteX109" fmla="*/ 547240 w 562369"/>
              <a:gd name="connsiteY109" fmla="*/ 223468 h 365047"/>
              <a:gd name="connsiteX110" fmla="*/ 547338 w 562369"/>
              <a:gd name="connsiteY110" fmla="*/ 223468 h 365047"/>
              <a:gd name="connsiteX111" fmla="*/ 549608 w 562369"/>
              <a:gd name="connsiteY111" fmla="*/ 221396 h 365047"/>
              <a:gd name="connsiteX112" fmla="*/ 552370 w 562369"/>
              <a:gd name="connsiteY112" fmla="*/ 218930 h 365047"/>
              <a:gd name="connsiteX113" fmla="*/ 559671 w 562369"/>
              <a:gd name="connsiteY113" fmla="*/ 195251 h 365047"/>
              <a:gd name="connsiteX114" fmla="*/ 566577 w 562369"/>
              <a:gd name="connsiteY114" fmla="*/ 173841 h 365047"/>
              <a:gd name="connsiteX115" fmla="*/ 554738 w 562369"/>
              <a:gd name="connsiteY115" fmla="*/ 152925 h 365047"/>
              <a:gd name="connsiteX116" fmla="*/ 543096 w 562369"/>
              <a:gd name="connsiteY116" fmla="*/ 144638 h 365047"/>
              <a:gd name="connsiteX117" fmla="*/ 541221 w 562369"/>
              <a:gd name="connsiteY117" fmla="*/ 140790 h 365047"/>
              <a:gd name="connsiteX118" fmla="*/ 535992 w 562369"/>
              <a:gd name="connsiteY118" fmla="*/ 130825 h 365047"/>
              <a:gd name="connsiteX119" fmla="*/ 519319 w 562369"/>
              <a:gd name="connsiteY119" fmla="*/ 115828 h 365047"/>
              <a:gd name="connsiteX120" fmla="*/ 518431 w 562369"/>
              <a:gd name="connsiteY120" fmla="*/ 110797 h 365047"/>
              <a:gd name="connsiteX121" fmla="*/ 514188 w 562369"/>
              <a:gd name="connsiteY121" fmla="*/ 99549 h 365047"/>
              <a:gd name="connsiteX122" fmla="*/ 503336 w 562369"/>
              <a:gd name="connsiteY122" fmla="*/ 97280 h 365047"/>
              <a:gd name="connsiteX123" fmla="*/ 478078 w 562369"/>
              <a:gd name="connsiteY123" fmla="*/ 79028 h 365047"/>
              <a:gd name="connsiteX124" fmla="*/ 478078 w 562369"/>
              <a:gd name="connsiteY124" fmla="*/ 78732 h 365047"/>
              <a:gd name="connsiteX125" fmla="*/ 474921 w 562369"/>
              <a:gd name="connsiteY125" fmla="*/ 69260 h 365047"/>
              <a:gd name="connsiteX126" fmla="*/ 469889 w 562369"/>
              <a:gd name="connsiteY126" fmla="*/ 55645 h 365047"/>
              <a:gd name="connsiteX127" fmla="*/ 467916 w 562369"/>
              <a:gd name="connsiteY127" fmla="*/ 43115 h 365047"/>
              <a:gd name="connsiteX128" fmla="*/ 467226 w 562369"/>
              <a:gd name="connsiteY128" fmla="*/ 36603 h 365047"/>
              <a:gd name="connsiteX129" fmla="*/ 467226 w 562369"/>
              <a:gd name="connsiteY129" fmla="*/ 36603 h 365047"/>
              <a:gd name="connsiteX130" fmla="*/ 472060 w 562369"/>
              <a:gd name="connsiteY130" fmla="*/ 24961 h 365047"/>
              <a:gd name="connsiteX131" fmla="*/ 473737 w 562369"/>
              <a:gd name="connsiteY131" fmla="*/ 21607 h 365047"/>
              <a:gd name="connsiteX132" fmla="*/ 473047 w 562369"/>
              <a:gd name="connsiteY132" fmla="*/ 19732 h 365047"/>
              <a:gd name="connsiteX133" fmla="*/ 472159 w 562369"/>
              <a:gd name="connsiteY133" fmla="*/ 17858 h 365047"/>
              <a:gd name="connsiteX134" fmla="*/ 471073 w 562369"/>
              <a:gd name="connsiteY134" fmla="*/ 17660 h 365047"/>
              <a:gd name="connsiteX135" fmla="*/ 468015 w 562369"/>
              <a:gd name="connsiteY135" fmla="*/ 16575 h 365047"/>
              <a:gd name="connsiteX136" fmla="*/ 465055 w 562369"/>
              <a:gd name="connsiteY136" fmla="*/ 13615 h 365047"/>
              <a:gd name="connsiteX137" fmla="*/ 461010 w 562369"/>
              <a:gd name="connsiteY137" fmla="*/ 4045 h 365047"/>
              <a:gd name="connsiteX138" fmla="*/ 461010 w 562369"/>
              <a:gd name="connsiteY138" fmla="*/ 4045 h 365047"/>
              <a:gd name="connsiteX139" fmla="*/ 461010 w 562369"/>
              <a:gd name="connsiteY139" fmla="*/ 3946 h 365047"/>
              <a:gd name="connsiteX140" fmla="*/ 460023 w 562369"/>
              <a:gd name="connsiteY140" fmla="*/ 2171 h 365047"/>
              <a:gd name="connsiteX141" fmla="*/ 459925 w 562369"/>
              <a:gd name="connsiteY141" fmla="*/ 0 h 365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562369" h="365047">
                <a:moveTo>
                  <a:pt x="459925" y="0"/>
                </a:moveTo>
                <a:lnTo>
                  <a:pt x="323377" y="7104"/>
                </a:lnTo>
                <a:lnTo>
                  <a:pt x="322983" y="7104"/>
                </a:lnTo>
                <a:lnTo>
                  <a:pt x="99318" y="13813"/>
                </a:lnTo>
                <a:cubicBezTo>
                  <a:pt x="99219" y="13813"/>
                  <a:pt x="99022" y="13813"/>
                  <a:pt x="98923" y="13813"/>
                </a:cubicBezTo>
                <a:lnTo>
                  <a:pt x="9733" y="14602"/>
                </a:lnTo>
                <a:lnTo>
                  <a:pt x="9240" y="14602"/>
                </a:lnTo>
                <a:lnTo>
                  <a:pt x="2137" y="14602"/>
                </a:lnTo>
                <a:lnTo>
                  <a:pt x="2728" y="17167"/>
                </a:lnTo>
                <a:cubicBezTo>
                  <a:pt x="3518" y="19140"/>
                  <a:pt x="4011" y="19634"/>
                  <a:pt x="4406" y="19930"/>
                </a:cubicBezTo>
                <a:cubicBezTo>
                  <a:pt x="8451" y="23975"/>
                  <a:pt x="7168" y="29302"/>
                  <a:pt x="6675" y="34729"/>
                </a:cubicBezTo>
                <a:cubicBezTo>
                  <a:pt x="6478" y="36406"/>
                  <a:pt x="5491" y="37787"/>
                  <a:pt x="4110" y="38577"/>
                </a:cubicBezTo>
                <a:cubicBezTo>
                  <a:pt x="5590" y="42819"/>
                  <a:pt x="6774" y="43411"/>
                  <a:pt x="7760" y="43806"/>
                </a:cubicBezTo>
                <a:cubicBezTo>
                  <a:pt x="10227" y="44891"/>
                  <a:pt x="12200" y="45680"/>
                  <a:pt x="13285" y="50317"/>
                </a:cubicBezTo>
                <a:lnTo>
                  <a:pt x="13384" y="50811"/>
                </a:lnTo>
                <a:lnTo>
                  <a:pt x="13483" y="51107"/>
                </a:lnTo>
                <a:cubicBezTo>
                  <a:pt x="14864" y="58802"/>
                  <a:pt x="11213" y="64130"/>
                  <a:pt x="9141" y="67188"/>
                </a:cubicBezTo>
                <a:cubicBezTo>
                  <a:pt x="9043" y="67386"/>
                  <a:pt x="8944" y="67386"/>
                  <a:pt x="8845" y="67287"/>
                </a:cubicBezTo>
                <a:lnTo>
                  <a:pt x="8845" y="67386"/>
                </a:lnTo>
                <a:cubicBezTo>
                  <a:pt x="8648" y="68076"/>
                  <a:pt x="8648" y="69260"/>
                  <a:pt x="8648" y="70642"/>
                </a:cubicBezTo>
                <a:cubicBezTo>
                  <a:pt x="8845" y="76167"/>
                  <a:pt x="9141" y="83468"/>
                  <a:pt x="1249" y="93728"/>
                </a:cubicBezTo>
                <a:cubicBezTo>
                  <a:pt x="-1514" y="97280"/>
                  <a:pt x="755" y="100931"/>
                  <a:pt x="3715" y="105568"/>
                </a:cubicBezTo>
                <a:lnTo>
                  <a:pt x="3715" y="105568"/>
                </a:lnTo>
                <a:lnTo>
                  <a:pt x="3715" y="105568"/>
                </a:lnTo>
                <a:cubicBezTo>
                  <a:pt x="6971" y="110797"/>
                  <a:pt x="10720" y="116815"/>
                  <a:pt x="11707" y="125300"/>
                </a:cubicBezTo>
                <a:lnTo>
                  <a:pt x="15456" y="126089"/>
                </a:lnTo>
                <a:cubicBezTo>
                  <a:pt x="17725" y="126583"/>
                  <a:pt x="19402" y="128556"/>
                  <a:pt x="19402" y="130825"/>
                </a:cubicBezTo>
                <a:cubicBezTo>
                  <a:pt x="19994" y="136646"/>
                  <a:pt x="19797" y="140592"/>
                  <a:pt x="19205" y="143256"/>
                </a:cubicBezTo>
                <a:cubicBezTo>
                  <a:pt x="19896" y="144638"/>
                  <a:pt x="20981" y="147104"/>
                  <a:pt x="22757" y="151347"/>
                </a:cubicBezTo>
                <a:cubicBezTo>
                  <a:pt x="25717" y="158450"/>
                  <a:pt x="25421" y="161213"/>
                  <a:pt x="24829" y="166540"/>
                </a:cubicBezTo>
                <a:lnTo>
                  <a:pt x="24829" y="166540"/>
                </a:lnTo>
                <a:cubicBezTo>
                  <a:pt x="32623" y="176308"/>
                  <a:pt x="32426" y="179070"/>
                  <a:pt x="31636" y="181438"/>
                </a:cubicBezTo>
                <a:lnTo>
                  <a:pt x="41404" y="194067"/>
                </a:lnTo>
                <a:cubicBezTo>
                  <a:pt x="42193" y="195054"/>
                  <a:pt x="42489" y="196237"/>
                  <a:pt x="42390" y="197323"/>
                </a:cubicBezTo>
                <a:lnTo>
                  <a:pt x="42390" y="203834"/>
                </a:lnTo>
                <a:cubicBezTo>
                  <a:pt x="43278" y="206597"/>
                  <a:pt x="44068" y="207386"/>
                  <a:pt x="44659" y="207978"/>
                </a:cubicBezTo>
                <a:cubicBezTo>
                  <a:pt x="47521" y="210741"/>
                  <a:pt x="49099" y="212319"/>
                  <a:pt x="47521" y="228006"/>
                </a:cubicBezTo>
                <a:cubicBezTo>
                  <a:pt x="47027" y="232939"/>
                  <a:pt x="47619" y="235702"/>
                  <a:pt x="48211" y="237873"/>
                </a:cubicBezTo>
                <a:cubicBezTo>
                  <a:pt x="48507" y="239056"/>
                  <a:pt x="48705" y="240142"/>
                  <a:pt x="48902" y="241227"/>
                </a:cubicBezTo>
                <a:lnTo>
                  <a:pt x="50875" y="241227"/>
                </a:lnTo>
                <a:cubicBezTo>
                  <a:pt x="53539" y="241227"/>
                  <a:pt x="55808" y="243398"/>
                  <a:pt x="55808" y="246160"/>
                </a:cubicBezTo>
                <a:lnTo>
                  <a:pt x="55808" y="246259"/>
                </a:lnTo>
                <a:lnTo>
                  <a:pt x="55808" y="250600"/>
                </a:lnTo>
                <a:lnTo>
                  <a:pt x="60544" y="252968"/>
                </a:lnTo>
                <a:cubicBezTo>
                  <a:pt x="62616" y="253954"/>
                  <a:pt x="63602" y="256224"/>
                  <a:pt x="63109" y="258394"/>
                </a:cubicBezTo>
                <a:cubicBezTo>
                  <a:pt x="62715" y="260663"/>
                  <a:pt x="62419" y="261847"/>
                  <a:pt x="62221" y="262834"/>
                </a:cubicBezTo>
                <a:lnTo>
                  <a:pt x="61728" y="265202"/>
                </a:lnTo>
                <a:cubicBezTo>
                  <a:pt x="61728" y="265202"/>
                  <a:pt x="62123" y="265892"/>
                  <a:pt x="63010" y="267175"/>
                </a:cubicBezTo>
                <a:lnTo>
                  <a:pt x="63010" y="267175"/>
                </a:lnTo>
                <a:cubicBezTo>
                  <a:pt x="63602" y="268063"/>
                  <a:pt x="64392" y="269345"/>
                  <a:pt x="65477" y="271121"/>
                </a:cubicBezTo>
                <a:cubicBezTo>
                  <a:pt x="66168" y="272305"/>
                  <a:pt x="66365" y="273785"/>
                  <a:pt x="65970" y="275068"/>
                </a:cubicBezTo>
                <a:lnTo>
                  <a:pt x="65970" y="275068"/>
                </a:lnTo>
                <a:cubicBezTo>
                  <a:pt x="65477" y="276646"/>
                  <a:pt x="65181" y="277732"/>
                  <a:pt x="64885" y="278620"/>
                </a:cubicBezTo>
                <a:lnTo>
                  <a:pt x="64786" y="279014"/>
                </a:lnTo>
                <a:cubicBezTo>
                  <a:pt x="64194" y="280889"/>
                  <a:pt x="63898" y="281777"/>
                  <a:pt x="63898" y="281777"/>
                </a:cubicBezTo>
                <a:lnTo>
                  <a:pt x="65773" y="283947"/>
                </a:lnTo>
                <a:lnTo>
                  <a:pt x="65970" y="284145"/>
                </a:lnTo>
                <a:cubicBezTo>
                  <a:pt x="66661" y="284934"/>
                  <a:pt x="67549" y="286019"/>
                  <a:pt x="68831" y="287697"/>
                </a:cubicBezTo>
                <a:cubicBezTo>
                  <a:pt x="69621" y="288683"/>
                  <a:pt x="70015" y="289966"/>
                  <a:pt x="69917" y="291248"/>
                </a:cubicBezTo>
                <a:lnTo>
                  <a:pt x="69917" y="291248"/>
                </a:lnTo>
                <a:lnTo>
                  <a:pt x="68634" y="304864"/>
                </a:lnTo>
                <a:cubicBezTo>
                  <a:pt x="69325" y="306146"/>
                  <a:pt x="69423" y="307626"/>
                  <a:pt x="68831" y="309007"/>
                </a:cubicBezTo>
                <a:cubicBezTo>
                  <a:pt x="73863" y="323412"/>
                  <a:pt x="73173" y="328444"/>
                  <a:pt x="69719" y="345907"/>
                </a:cubicBezTo>
                <a:lnTo>
                  <a:pt x="70805" y="346696"/>
                </a:lnTo>
                <a:cubicBezTo>
                  <a:pt x="73074" y="348176"/>
                  <a:pt x="74258" y="348965"/>
                  <a:pt x="75343" y="350445"/>
                </a:cubicBezTo>
                <a:cubicBezTo>
                  <a:pt x="76527" y="352024"/>
                  <a:pt x="76922" y="353306"/>
                  <a:pt x="77612" y="355872"/>
                </a:cubicBezTo>
                <a:lnTo>
                  <a:pt x="77612" y="355970"/>
                </a:lnTo>
                <a:lnTo>
                  <a:pt x="81361" y="355970"/>
                </a:lnTo>
                <a:lnTo>
                  <a:pt x="81361" y="355970"/>
                </a:lnTo>
                <a:cubicBezTo>
                  <a:pt x="81559" y="355970"/>
                  <a:pt x="81756" y="355970"/>
                  <a:pt x="81953" y="355970"/>
                </a:cubicBezTo>
                <a:cubicBezTo>
                  <a:pt x="107901" y="359127"/>
                  <a:pt x="252045" y="355477"/>
                  <a:pt x="351792" y="348965"/>
                </a:cubicBezTo>
                <a:cubicBezTo>
                  <a:pt x="371327" y="347683"/>
                  <a:pt x="389086" y="346301"/>
                  <a:pt x="403786" y="344920"/>
                </a:cubicBezTo>
                <a:cubicBezTo>
                  <a:pt x="418388" y="343539"/>
                  <a:pt x="430129" y="342059"/>
                  <a:pt x="437923" y="340480"/>
                </a:cubicBezTo>
                <a:lnTo>
                  <a:pt x="438022" y="340480"/>
                </a:lnTo>
                <a:lnTo>
                  <a:pt x="438219" y="340480"/>
                </a:lnTo>
                <a:lnTo>
                  <a:pt x="438219" y="340480"/>
                </a:lnTo>
                <a:cubicBezTo>
                  <a:pt x="440291" y="340086"/>
                  <a:pt x="442462" y="340974"/>
                  <a:pt x="443448" y="342947"/>
                </a:cubicBezTo>
                <a:cubicBezTo>
                  <a:pt x="444040" y="344131"/>
                  <a:pt x="444632" y="345216"/>
                  <a:pt x="445125" y="346203"/>
                </a:cubicBezTo>
                <a:lnTo>
                  <a:pt x="445323" y="346499"/>
                </a:lnTo>
                <a:cubicBezTo>
                  <a:pt x="447592" y="350741"/>
                  <a:pt x="447592" y="350741"/>
                  <a:pt x="454005" y="355576"/>
                </a:cubicBezTo>
                <a:cubicBezTo>
                  <a:pt x="462983" y="362285"/>
                  <a:pt x="465548" y="365836"/>
                  <a:pt x="466930" y="367908"/>
                </a:cubicBezTo>
                <a:lnTo>
                  <a:pt x="467127" y="368204"/>
                </a:lnTo>
                <a:lnTo>
                  <a:pt x="467127" y="368303"/>
                </a:lnTo>
                <a:cubicBezTo>
                  <a:pt x="468607" y="366527"/>
                  <a:pt x="469297" y="365343"/>
                  <a:pt x="469297" y="364356"/>
                </a:cubicBezTo>
                <a:cubicBezTo>
                  <a:pt x="469297" y="362778"/>
                  <a:pt x="467620" y="360311"/>
                  <a:pt x="464858" y="356365"/>
                </a:cubicBezTo>
                <a:cubicBezTo>
                  <a:pt x="463575" y="354490"/>
                  <a:pt x="463772" y="352024"/>
                  <a:pt x="465154" y="350346"/>
                </a:cubicBezTo>
                <a:cubicBezTo>
                  <a:pt x="473441" y="339987"/>
                  <a:pt x="480052" y="337520"/>
                  <a:pt x="484985" y="335646"/>
                </a:cubicBezTo>
                <a:cubicBezTo>
                  <a:pt x="488043" y="334462"/>
                  <a:pt x="489918" y="333771"/>
                  <a:pt x="490707" y="328345"/>
                </a:cubicBezTo>
                <a:cubicBezTo>
                  <a:pt x="491299" y="324596"/>
                  <a:pt x="491102" y="322820"/>
                  <a:pt x="490904" y="321735"/>
                </a:cubicBezTo>
                <a:cubicBezTo>
                  <a:pt x="490411" y="317196"/>
                  <a:pt x="490312" y="316999"/>
                  <a:pt x="499093" y="305357"/>
                </a:cubicBezTo>
                <a:lnTo>
                  <a:pt x="500178" y="303976"/>
                </a:lnTo>
                <a:lnTo>
                  <a:pt x="500178" y="303976"/>
                </a:lnTo>
                <a:lnTo>
                  <a:pt x="500178" y="303976"/>
                </a:lnTo>
                <a:cubicBezTo>
                  <a:pt x="503237" y="299931"/>
                  <a:pt x="503928" y="299043"/>
                  <a:pt x="503336" y="293123"/>
                </a:cubicBezTo>
                <a:cubicBezTo>
                  <a:pt x="502744" y="287105"/>
                  <a:pt x="500869" y="285131"/>
                  <a:pt x="496232" y="280494"/>
                </a:cubicBezTo>
                <a:lnTo>
                  <a:pt x="496232" y="280494"/>
                </a:lnTo>
                <a:cubicBezTo>
                  <a:pt x="494259" y="278521"/>
                  <a:pt x="491891" y="276153"/>
                  <a:pt x="488931" y="272799"/>
                </a:cubicBezTo>
                <a:cubicBezTo>
                  <a:pt x="487846" y="271615"/>
                  <a:pt x="487451" y="270135"/>
                  <a:pt x="487747" y="268655"/>
                </a:cubicBezTo>
                <a:lnTo>
                  <a:pt x="488043" y="265596"/>
                </a:lnTo>
                <a:cubicBezTo>
                  <a:pt x="488931" y="256125"/>
                  <a:pt x="489326" y="254842"/>
                  <a:pt x="493173" y="243990"/>
                </a:cubicBezTo>
                <a:cubicBezTo>
                  <a:pt x="493765" y="242312"/>
                  <a:pt x="495147" y="241227"/>
                  <a:pt x="496824" y="240832"/>
                </a:cubicBezTo>
                <a:lnTo>
                  <a:pt x="496824" y="240832"/>
                </a:lnTo>
                <a:lnTo>
                  <a:pt x="524942" y="235110"/>
                </a:lnTo>
                <a:cubicBezTo>
                  <a:pt x="525041" y="235011"/>
                  <a:pt x="525041" y="234913"/>
                  <a:pt x="525238" y="234715"/>
                </a:cubicBezTo>
                <a:cubicBezTo>
                  <a:pt x="527606" y="232643"/>
                  <a:pt x="531849" y="228796"/>
                  <a:pt x="540630" y="225441"/>
                </a:cubicBezTo>
                <a:lnTo>
                  <a:pt x="540630" y="225441"/>
                </a:lnTo>
                <a:cubicBezTo>
                  <a:pt x="544379" y="224060"/>
                  <a:pt x="546155" y="223665"/>
                  <a:pt x="547240" y="223468"/>
                </a:cubicBezTo>
                <a:lnTo>
                  <a:pt x="547240" y="223468"/>
                </a:lnTo>
                <a:lnTo>
                  <a:pt x="547240" y="223468"/>
                </a:lnTo>
                <a:lnTo>
                  <a:pt x="547240" y="223468"/>
                </a:lnTo>
                <a:lnTo>
                  <a:pt x="547338" y="223468"/>
                </a:lnTo>
                <a:cubicBezTo>
                  <a:pt x="547634" y="223172"/>
                  <a:pt x="548325" y="222580"/>
                  <a:pt x="549608" y="221396"/>
                </a:cubicBezTo>
                <a:lnTo>
                  <a:pt x="552370" y="218930"/>
                </a:lnTo>
                <a:cubicBezTo>
                  <a:pt x="552666" y="202058"/>
                  <a:pt x="555922" y="198901"/>
                  <a:pt x="559671" y="195251"/>
                </a:cubicBezTo>
                <a:cubicBezTo>
                  <a:pt x="562138" y="192784"/>
                  <a:pt x="564999" y="190022"/>
                  <a:pt x="566577" y="173841"/>
                </a:cubicBezTo>
                <a:cubicBezTo>
                  <a:pt x="567761" y="161410"/>
                  <a:pt x="563026" y="158351"/>
                  <a:pt x="554738" y="152925"/>
                </a:cubicBezTo>
                <a:cubicBezTo>
                  <a:pt x="551482" y="150755"/>
                  <a:pt x="547634" y="148288"/>
                  <a:pt x="543096" y="144638"/>
                </a:cubicBezTo>
                <a:cubicBezTo>
                  <a:pt x="541912" y="143651"/>
                  <a:pt x="541221" y="142171"/>
                  <a:pt x="541221" y="140790"/>
                </a:cubicBezTo>
                <a:cubicBezTo>
                  <a:pt x="541221" y="134574"/>
                  <a:pt x="539742" y="133587"/>
                  <a:pt x="535992" y="130825"/>
                </a:cubicBezTo>
                <a:cubicBezTo>
                  <a:pt x="532145" y="128062"/>
                  <a:pt x="526718" y="124116"/>
                  <a:pt x="519319" y="115828"/>
                </a:cubicBezTo>
                <a:cubicBezTo>
                  <a:pt x="518036" y="114447"/>
                  <a:pt x="517740" y="112474"/>
                  <a:pt x="518431" y="110797"/>
                </a:cubicBezTo>
                <a:lnTo>
                  <a:pt x="514188" y="99549"/>
                </a:lnTo>
                <a:cubicBezTo>
                  <a:pt x="510341" y="98563"/>
                  <a:pt x="506690" y="97971"/>
                  <a:pt x="503336" y="97280"/>
                </a:cubicBezTo>
                <a:cubicBezTo>
                  <a:pt x="489326" y="94715"/>
                  <a:pt x="479460" y="92939"/>
                  <a:pt x="478078" y="79028"/>
                </a:cubicBezTo>
                <a:lnTo>
                  <a:pt x="478078" y="78732"/>
                </a:lnTo>
                <a:cubicBezTo>
                  <a:pt x="477486" y="72516"/>
                  <a:pt x="476204" y="70938"/>
                  <a:pt x="474921" y="69260"/>
                </a:cubicBezTo>
                <a:cubicBezTo>
                  <a:pt x="472849" y="66596"/>
                  <a:pt x="470679" y="63933"/>
                  <a:pt x="469889" y="55645"/>
                </a:cubicBezTo>
                <a:cubicBezTo>
                  <a:pt x="469199" y="49133"/>
                  <a:pt x="468409" y="45483"/>
                  <a:pt x="467916" y="43115"/>
                </a:cubicBezTo>
                <a:cubicBezTo>
                  <a:pt x="467324" y="40451"/>
                  <a:pt x="466930" y="38873"/>
                  <a:pt x="467226" y="36603"/>
                </a:cubicBezTo>
                <a:lnTo>
                  <a:pt x="467226" y="36603"/>
                </a:lnTo>
                <a:cubicBezTo>
                  <a:pt x="467620" y="33742"/>
                  <a:pt x="468903" y="31177"/>
                  <a:pt x="472060" y="24961"/>
                </a:cubicBezTo>
                <a:lnTo>
                  <a:pt x="473737" y="21607"/>
                </a:lnTo>
                <a:lnTo>
                  <a:pt x="473047" y="19732"/>
                </a:lnTo>
                <a:lnTo>
                  <a:pt x="472159" y="17858"/>
                </a:lnTo>
                <a:cubicBezTo>
                  <a:pt x="471764" y="17858"/>
                  <a:pt x="471468" y="17759"/>
                  <a:pt x="471073" y="17660"/>
                </a:cubicBezTo>
                <a:cubicBezTo>
                  <a:pt x="470284" y="17364"/>
                  <a:pt x="469297" y="17068"/>
                  <a:pt x="468015" y="16575"/>
                </a:cubicBezTo>
                <a:cubicBezTo>
                  <a:pt x="466732" y="16082"/>
                  <a:pt x="465647" y="15095"/>
                  <a:pt x="465055" y="13615"/>
                </a:cubicBezTo>
                <a:cubicBezTo>
                  <a:pt x="461997" y="5130"/>
                  <a:pt x="461207" y="4242"/>
                  <a:pt x="461010" y="4045"/>
                </a:cubicBezTo>
                <a:lnTo>
                  <a:pt x="461010" y="4045"/>
                </a:lnTo>
                <a:lnTo>
                  <a:pt x="461010" y="3946"/>
                </a:lnTo>
                <a:cubicBezTo>
                  <a:pt x="460615" y="3354"/>
                  <a:pt x="460319" y="3059"/>
                  <a:pt x="460023" y="2171"/>
                </a:cubicBezTo>
                <a:cubicBezTo>
                  <a:pt x="459826" y="1184"/>
                  <a:pt x="459727" y="592"/>
                  <a:pt x="459925" y="0"/>
                </a:cubicBezTo>
                <a:close/>
              </a:path>
            </a:pathLst>
          </a:custGeom>
          <a:gradFill flip="none" rotWithShape="1">
            <a:gsLst>
              <a:gs pos="0">
                <a:schemeClr val="tx2"/>
              </a:gs>
              <a:gs pos="100000">
                <a:schemeClr val="accent1"/>
              </a:gs>
            </a:gsLst>
            <a:lin ang="2700000" scaled="1"/>
            <a:tileRect/>
          </a:gradFill>
          <a:ln w="101600">
            <a:gradFill flip="none" rotWithShape="1">
              <a:gsLst>
                <a:gs pos="21000">
                  <a:schemeClr val="accent2"/>
                </a:gs>
                <a:gs pos="100000">
                  <a:schemeClr val="accent3">
                    <a:lumMod val="65000"/>
                    <a:lumOff val="35000"/>
                  </a:schemeClr>
                </a:gs>
              </a:gsLst>
              <a:lin ang="4800000" scaled="0"/>
              <a:tileRect/>
            </a:gradFill>
            <a:miter lim="800000"/>
          </a:ln>
          <a:effectLst>
            <a:glow rad="139700">
              <a:schemeClr val="bg1">
                <a:alpha val="9000"/>
              </a:schemeClr>
            </a:glow>
            <a:innerShdw blurRad="203200" dist="1143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2" name="Title 1">
            <a:extLst>
              <a:ext uri="{FF2B5EF4-FFF2-40B4-BE49-F238E27FC236}">
                <a16:creationId xmlns:a16="http://schemas.microsoft.com/office/drawing/2014/main" id="{7BD085CB-ADB7-4A30-A2EF-A70A1FA416B7}"/>
              </a:ext>
            </a:extLst>
          </p:cNvPr>
          <p:cNvSpPr>
            <a:spLocks noGrp="1"/>
          </p:cNvSpPr>
          <p:nvPr>
            <p:ph type="title" hasCustomPrompt="1"/>
          </p:nvPr>
        </p:nvSpPr>
        <p:spPr>
          <a:xfrm>
            <a:off x="2781300" y="1562100"/>
            <a:ext cx="6743699" cy="3446526"/>
          </a:xfrm>
        </p:spPr>
        <p:txBody>
          <a:bodyPr rIns="0">
            <a:noAutofit/>
          </a:bodyPr>
          <a:lstStyle>
            <a:lvl1pPr algn="ctr">
              <a:defRPr sz="8800">
                <a:solidFill>
                  <a:schemeClr val="accent3">
                    <a:lumMod val="20000"/>
                    <a:lumOff val="80000"/>
                  </a:schemeClr>
                </a:solidFill>
              </a:defRPr>
            </a:lvl1pPr>
          </a:lstStyle>
          <a:p>
            <a:r>
              <a:rPr lang="en-US"/>
              <a:t>Click to Add “Thank You” Slide Title</a:t>
            </a:r>
          </a:p>
        </p:txBody>
      </p:sp>
      <p:sp>
        <p:nvSpPr>
          <p:cNvPr id="4" name="Footer Placeholder 3">
            <a:extLst>
              <a:ext uri="{FF2B5EF4-FFF2-40B4-BE49-F238E27FC236}">
                <a16:creationId xmlns:a16="http://schemas.microsoft.com/office/drawing/2014/main" id="{DB04C4AD-0DA8-4482-98C3-7035B2B288D6}"/>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7147812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F6D787F-94F4-4856-809E-ECE6B5EA77F5}"/>
              </a:ext>
            </a:extLst>
          </p:cNvPr>
          <p:cNvSpPr>
            <a:spLocks noGrp="1"/>
          </p:cNvSpPr>
          <p:nvPr userDrawn="1">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7BD085CB-ADB7-4A30-A2EF-A70A1FA416B7}"/>
              </a:ext>
            </a:extLst>
          </p:cNvPr>
          <p:cNvSpPr>
            <a:spLocks noGrp="1"/>
          </p:cNvSpPr>
          <p:nvPr userDrawn="1">
            <p:ph type="title" hasCustomPrompt="1"/>
          </p:nvPr>
        </p:nvSpPr>
        <p:spPr>
          <a:xfrm>
            <a:off x="4991101" y="482600"/>
            <a:ext cx="6146800" cy="1231900"/>
          </a:xfrm>
        </p:spPr>
        <p:txBody>
          <a:bodyPr rIns="0" anchor="t">
            <a:noAutofit/>
          </a:bodyPr>
          <a:lstStyle>
            <a:lvl1pPr>
              <a:defRPr sz="8000"/>
            </a:lvl1pPr>
          </a:lstStyle>
          <a:p>
            <a:r>
              <a:rPr lang="en-US"/>
              <a:t>Add Title</a:t>
            </a:r>
          </a:p>
        </p:txBody>
      </p:sp>
      <p:sp>
        <p:nvSpPr>
          <p:cNvPr id="16" name="Content Placeholder 2">
            <a:extLst>
              <a:ext uri="{FF2B5EF4-FFF2-40B4-BE49-F238E27FC236}">
                <a16:creationId xmlns:a16="http://schemas.microsoft.com/office/drawing/2014/main" id="{FF68D1F1-9DD7-48D6-B3CB-F960A7C18057}"/>
              </a:ext>
            </a:extLst>
          </p:cNvPr>
          <p:cNvSpPr>
            <a:spLocks noGrp="1"/>
          </p:cNvSpPr>
          <p:nvPr>
            <p:ph idx="1" hasCustomPrompt="1"/>
          </p:nvPr>
        </p:nvSpPr>
        <p:spPr>
          <a:xfrm>
            <a:off x="4076700" y="1993900"/>
            <a:ext cx="3715657" cy="4216399"/>
          </a:xfrm>
        </p:spPr>
        <p:txBody>
          <a:bodyPr anchor="t">
            <a:normAutofit/>
          </a:bodyPr>
          <a:lstStyle>
            <a:lvl1pPr marL="0" indent="0">
              <a:buNone/>
              <a:defRPr sz="2600" b="1">
                <a:latin typeface="+mj-lt"/>
              </a:defRPr>
            </a:lvl1pPr>
            <a:lvl2pPr marL="457200" indent="0">
              <a:spcBef>
                <a:spcPts val="300"/>
              </a:spcBef>
              <a:buNone/>
              <a:defRPr sz="2000" i="1">
                <a:solidFill>
                  <a:schemeClr val="accent1"/>
                </a:solidFill>
              </a:defRPr>
            </a:lvl2pPr>
            <a:lvl3pPr marL="457200" indent="0">
              <a:spcBef>
                <a:spcPts val="300"/>
              </a:spcBef>
              <a:buNone/>
              <a:defRPr sz="20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a:t>FirstName LastName</a:t>
            </a:r>
          </a:p>
          <a:p>
            <a:pPr lvl="1"/>
            <a:r>
              <a:rPr lang="en-US"/>
              <a:t>Occupation/Title</a:t>
            </a:r>
          </a:p>
          <a:p>
            <a:pPr lvl="2"/>
            <a:r>
              <a:rPr lang="en-US"/>
              <a:t>Company Name</a:t>
            </a:r>
          </a:p>
          <a:p>
            <a:pPr lvl="3"/>
            <a:r>
              <a:rPr lang="en-US"/>
              <a:t>Email</a:t>
            </a:r>
          </a:p>
          <a:p>
            <a:pPr lvl="4"/>
            <a:r>
              <a:rPr lang="en-US"/>
              <a:t>Phone</a:t>
            </a:r>
          </a:p>
        </p:txBody>
      </p:sp>
      <p:sp>
        <p:nvSpPr>
          <p:cNvPr id="26" name="Content Placeholder 2">
            <a:extLst>
              <a:ext uri="{FF2B5EF4-FFF2-40B4-BE49-F238E27FC236}">
                <a16:creationId xmlns:a16="http://schemas.microsoft.com/office/drawing/2014/main" id="{0D203E06-9302-4E32-AFD5-7DA74AFC1F11}"/>
              </a:ext>
            </a:extLst>
          </p:cNvPr>
          <p:cNvSpPr>
            <a:spLocks noGrp="1"/>
          </p:cNvSpPr>
          <p:nvPr>
            <p:ph idx="13" hasCustomPrompt="1"/>
          </p:nvPr>
        </p:nvSpPr>
        <p:spPr>
          <a:xfrm>
            <a:off x="8152408" y="2010228"/>
            <a:ext cx="3715657" cy="4216399"/>
          </a:xfrm>
        </p:spPr>
        <p:txBody>
          <a:bodyPr anchor="t">
            <a:normAutofit/>
          </a:bodyPr>
          <a:lstStyle>
            <a:lvl1pPr marL="0" indent="0">
              <a:buNone/>
              <a:defRPr sz="2600" b="1">
                <a:latin typeface="+mj-lt"/>
              </a:defRPr>
            </a:lvl1pPr>
            <a:lvl2pPr marL="457200" indent="0">
              <a:spcBef>
                <a:spcPts val="300"/>
              </a:spcBef>
              <a:buNone/>
              <a:defRPr sz="2000" i="1">
                <a:solidFill>
                  <a:schemeClr val="accent1"/>
                </a:solidFill>
              </a:defRPr>
            </a:lvl2pPr>
            <a:lvl3pPr marL="457200" indent="0">
              <a:spcBef>
                <a:spcPts val="300"/>
              </a:spcBef>
              <a:buNone/>
              <a:defRPr sz="20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a:t>FirstName LastName</a:t>
            </a:r>
          </a:p>
          <a:p>
            <a:pPr lvl="1"/>
            <a:r>
              <a:rPr lang="en-US"/>
              <a:t>Occupation/Title</a:t>
            </a:r>
          </a:p>
          <a:p>
            <a:pPr lvl="2"/>
            <a:r>
              <a:rPr lang="en-US"/>
              <a:t>Company Name</a:t>
            </a:r>
          </a:p>
          <a:p>
            <a:pPr lvl="3"/>
            <a:r>
              <a:rPr lang="en-US"/>
              <a:t>Email</a:t>
            </a:r>
          </a:p>
          <a:p>
            <a:pPr lvl="4"/>
            <a:r>
              <a:rPr lang="en-US"/>
              <a:t>Phone</a:t>
            </a:r>
          </a:p>
        </p:txBody>
      </p:sp>
      <p:sp>
        <p:nvSpPr>
          <p:cNvPr id="4" name="Footer Placeholder 3">
            <a:extLst>
              <a:ext uri="{FF2B5EF4-FFF2-40B4-BE49-F238E27FC236}">
                <a16:creationId xmlns:a16="http://schemas.microsoft.com/office/drawing/2014/main" id="{DB04C4AD-0DA8-4482-98C3-7035B2B288D6}"/>
              </a:ext>
            </a:extLst>
          </p:cNvPr>
          <p:cNvSpPr>
            <a:spLocks noGrp="1"/>
          </p:cNvSpPr>
          <p:nvPr userDrawn="1">
            <p:ph type="ftr" sz="quarter" idx="11"/>
          </p:nvPr>
        </p:nvSpPr>
        <p:spPr/>
        <p:txBody>
          <a:bodyPr/>
          <a:lstStyle/>
          <a:p>
            <a:endParaRPr lang="en-US"/>
          </a:p>
        </p:txBody>
      </p:sp>
      <p:grpSp>
        <p:nvGrpSpPr>
          <p:cNvPr id="6" name="Group 5">
            <a:extLst>
              <a:ext uri="{FF2B5EF4-FFF2-40B4-BE49-F238E27FC236}">
                <a16:creationId xmlns:a16="http://schemas.microsoft.com/office/drawing/2014/main" id="{E6921176-23F8-447B-84F4-6723FB4C5B6C}"/>
              </a:ext>
              <a:ext uri="{C183D7F6-B498-43B3-948B-1728B52AA6E4}">
                <adec:decorative xmlns:adec="http://schemas.microsoft.com/office/drawing/2017/decorative" val="1"/>
              </a:ext>
            </a:extLst>
          </p:cNvPr>
          <p:cNvGrpSpPr/>
          <p:nvPr userDrawn="1"/>
        </p:nvGrpSpPr>
        <p:grpSpPr>
          <a:xfrm>
            <a:off x="0" y="0"/>
            <a:ext cx="3715657" cy="5651500"/>
            <a:chOff x="0" y="0"/>
            <a:chExt cx="3715657" cy="5651500"/>
          </a:xfrm>
        </p:grpSpPr>
        <p:sp>
          <p:nvSpPr>
            <p:cNvPr id="14" name="Freeform: Shape 13">
              <a:extLst>
                <a:ext uri="{FF2B5EF4-FFF2-40B4-BE49-F238E27FC236}">
                  <a16:creationId xmlns:a16="http://schemas.microsoft.com/office/drawing/2014/main" id="{82A94824-A8E6-4E1B-87B1-655EADD1C3B9}"/>
                </a:ext>
                <a:ext uri="{C183D7F6-B498-43B3-948B-1728B52AA6E4}">
                  <adec:decorative xmlns:adec="http://schemas.microsoft.com/office/drawing/2017/decorative" val="1"/>
                </a:ext>
              </a:extLst>
            </p:cNvPr>
            <p:cNvSpPr/>
            <p:nvPr userDrawn="1"/>
          </p:nvSpPr>
          <p:spPr>
            <a:xfrm>
              <a:off x="0" y="0"/>
              <a:ext cx="3715657" cy="5651500"/>
            </a:xfrm>
            <a:custGeom>
              <a:avLst/>
              <a:gdLst>
                <a:gd name="connsiteX0" fmla="*/ 603250 w 3454400"/>
                <a:gd name="connsiteY0" fmla="*/ 0 h 5651500"/>
                <a:gd name="connsiteX1" fmla="*/ 0 w 3454400"/>
                <a:gd name="connsiteY1" fmla="*/ 0 h 5651500"/>
                <a:gd name="connsiteX2" fmla="*/ 0 w 3454400"/>
                <a:gd name="connsiteY2" fmla="*/ 5651500 h 5651500"/>
                <a:gd name="connsiteX3" fmla="*/ 603250 w 3454400"/>
                <a:gd name="connsiteY3" fmla="*/ 5651500 h 5651500"/>
                <a:gd name="connsiteX4" fmla="*/ 3454400 w 3454400"/>
                <a:gd name="connsiteY4" fmla="*/ 2825750 h 5651500"/>
                <a:gd name="connsiteX5" fmla="*/ 603250 w 3454400"/>
                <a:gd name="connsiteY5" fmla="*/ 0 h 565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4400" h="5651500">
                  <a:moveTo>
                    <a:pt x="603250" y="0"/>
                  </a:moveTo>
                  <a:lnTo>
                    <a:pt x="0" y="0"/>
                  </a:lnTo>
                  <a:lnTo>
                    <a:pt x="0" y="5651500"/>
                  </a:lnTo>
                  <a:lnTo>
                    <a:pt x="603250" y="5651500"/>
                  </a:lnTo>
                  <a:cubicBezTo>
                    <a:pt x="2177897" y="5651500"/>
                    <a:pt x="3454400" y="4386369"/>
                    <a:pt x="3454400" y="2825750"/>
                  </a:cubicBezTo>
                  <a:cubicBezTo>
                    <a:pt x="3454400" y="1265131"/>
                    <a:pt x="2177897" y="0"/>
                    <a:pt x="603250"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Email Envelope Icon">
              <a:extLst>
                <a:ext uri="{FF2B5EF4-FFF2-40B4-BE49-F238E27FC236}">
                  <a16:creationId xmlns:a16="http://schemas.microsoft.com/office/drawing/2014/main" id="{ECE98294-3F77-43CC-9A79-9F5EF7D05A1C}"/>
                </a:ext>
                <a:ext uri="{C183D7F6-B498-43B3-948B-1728B52AA6E4}">
                  <adec:decorative xmlns:adec="http://schemas.microsoft.com/office/drawing/2017/decorative" val="1"/>
                </a:ext>
              </a:extLst>
            </p:cNvPr>
            <p:cNvGrpSpPr/>
            <p:nvPr userDrawn="1"/>
          </p:nvGrpSpPr>
          <p:grpSpPr>
            <a:xfrm>
              <a:off x="567870" y="1773011"/>
              <a:ext cx="1914072" cy="2105479"/>
              <a:chOff x="9415617" y="2376261"/>
              <a:chExt cx="1914072" cy="2105479"/>
            </a:xfrm>
          </p:grpSpPr>
          <p:grpSp>
            <p:nvGrpSpPr>
              <p:cNvPr id="18" name="Group 17">
                <a:extLst>
                  <a:ext uri="{FF2B5EF4-FFF2-40B4-BE49-F238E27FC236}">
                    <a16:creationId xmlns:a16="http://schemas.microsoft.com/office/drawing/2014/main" id="{52012F40-347C-4A78-B1F4-90F53D3F76EE}"/>
                  </a:ext>
                  <a:ext uri="{C183D7F6-B498-43B3-948B-1728B52AA6E4}">
                    <adec:decorative xmlns:adec="http://schemas.microsoft.com/office/drawing/2017/decorative" val="1"/>
                  </a:ext>
                </a:extLst>
              </p:cNvPr>
              <p:cNvGrpSpPr/>
              <p:nvPr userDrawn="1"/>
            </p:nvGrpSpPr>
            <p:grpSpPr>
              <a:xfrm>
                <a:off x="9415617" y="2376261"/>
                <a:ext cx="1914072" cy="2105479"/>
                <a:chOff x="8746030" y="2376261"/>
                <a:chExt cx="1914072" cy="2105479"/>
              </a:xfrm>
            </p:grpSpPr>
            <p:sp>
              <p:nvSpPr>
                <p:cNvPr id="22" name="Rectangle 21">
                  <a:extLst>
                    <a:ext uri="{FF2B5EF4-FFF2-40B4-BE49-F238E27FC236}">
                      <a16:creationId xmlns:a16="http://schemas.microsoft.com/office/drawing/2014/main" id="{196A69F6-874A-48E2-8996-A2EDC280271B}"/>
                    </a:ext>
                  </a:extLst>
                </p:cNvPr>
                <p:cNvSpPr/>
                <p:nvPr userDrawn="1"/>
              </p:nvSpPr>
              <p:spPr>
                <a:xfrm>
                  <a:off x="9163050" y="2676525"/>
                  <a:ext cx="1123950" cy="1127760"/>
                </a:xfrm>
                <a:prstGeom prst="rect">
                  <a:avLst/>
                </a:prstGeom>
                <a:gradFill flip="none" rotWithShape="1">
                  <a:gsLst>
                    <a:gs pos="74000">
                      <a:schemeClr val="bg2"/>
                    </a:gs>
                    <a:gs pos="100000">
                      <a:schemeClr val="accent6">
                        <a:lumMod val="72000"/>
                        <a:lumOff val="28000"/>
                      </a:schemeClr>
                    </a:gs>
                    <a:gs pos="60000">
                      <a:schemeClr val="bg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3" name="Rectangle 11">
                  <a:extLst>
                    <a:ext uri="{FF2B5EF4-FFF2-40B4-BE49-F238E27FC236}">
                      <a16:creationId xmlns:a16="http://schemas.microsoft.com/office/drawing/2014/main" id="{0A2E6D62-5DBD-42B1-B26B-B79DB8DA6E81}"/>
                    </a:ext>
                  </a:extLst>
                </p:cNvPr>
                <p:cNvSpPr/>
                <p:nvPr userDrawn="1"/>
              </p:nvSpPr>
              <p:spPr>
                <a:xfrm>
                  <a:off x="8801100" y="3276600"/>
                  <a:ext cx="1790700" cy="1127760"/>
                </a:xfrm>
                <a:custGeom>
                  <a:avLst/>
                  <a:gdLst>
                    <a:gd name="connsiteX0" fmla="*/ 0 w 1790700"/>
                    <a:gd name="connsiteY0" fmla="*/ 0 h 1127760"/>
                    <a:gd name="connsiteX1" fmla="*/ 1790700 w 1790700"/>
                    <a:gd name="connsiteY1" fmla="*/ 0 h 1127760"/>
                    <a:gd name="connsiteX2" fmla="*/ 1790700 w 1790700"/>
                    <a:gd name="connsiteY2" fmla="*/ 1127760 h 1127760"/>
                    <a:gd name="connsiteX3" fmla="*/ 0 w 1790700"/>
                    <a:gd name="connsiteY3" fmla="*/ 1127760 h 1127760"/>
                    <a:gd name="connsiteX4" fmla="*/ 0 w 1790700"/>
                    <a:gd name="connsiteY4" fmla="*/ 0 h 1127760"/>
                    <a:gd name="connsiteX0" fmla="*/ 0 w 1790700"/>
                    <a:gd name="connsiteY0" fmla="*/ 7144 h 1134904"/>
                    <a:gd name="connsiteX1" fmla="*/ 1316831 w 1790700"/>
                    <a:gd name="connsiteY1" fmla="*/ 0 h 1134904"/>
                    <a:gd name="connsiteX2" fmla="*/ 1790700 w 1790700"/>
                    <a:gd name="connsiteY2" fmla="*/ 7144 h 1134904"/>
                    <a:gd name="connsiteX3" fmla="*/ 1790700 w 1790700"/>
                    <a:gd name="connsiteY3" fmla="*/ 1134904 h 1134904"/>
                    <a:gd name="connsiteX4" fmla="*/ 0 w 1790700"/>
                    <a:gd name="connsiteY4" fmla="*/ 1134904 h 1134904"/>
                    <a:gd name="connsiteX5" fmla="*/ 0 w 1790700"/>
                    <a:gd name="connsiteY5" fmla="*/ 7144 h 1134904"/>
                    <a:gd name="connsiteX0" fmla="*/ 0 w 1790700"/>
                    <a:gd name="connsiteY0" fmla="*/ 7144 h 1134904"/>
                    <a:gd name="connsiteX1" fmla="*/ 497681 w 1790700"/>
                    <a:gd name="connsiteY1" fmla="*/ 4763 h 1134904"/>
                    <a:gd name="connsiteX2" fmla="*/ 1316831 w 1790700"/>
                    <a:gd name="connsiteY2" fmla="*/ 0 h 1134904"/>
                    <a:gd name="connsiteX3" fmla="*/ 1790700 w 1790700"/>
                    <a:gd name="connsiteY3" fmla="*/ 7144 h 1134904"/>
                    <a:gd name="connsiteX4" fmla="*/ 1790700 w 1790700"/>
                    <a:gd name="connsiteY4" fmla="*/ 1134904 h 1134904"/>
                    <a:gd name="connsiteX5" fmla="*/ 0 w 1790700"/>
                    <a:gd name="connsiteY5" fmla="*/ 1134904 h 1134904"/>
                    <a:gd name="connsiteX6" fmla="*/ 0 w 1790700"/>
                    <a:gd name="connsiteY6" fmla="*/ 7144 h 1134904"/>
                    <a:gd name="connsiteX0" fmla="*/ 0 w 1790700"/>
                    <a:gd name="connsiteY0" fmla="*/ 7144 h 1134904"/>
                    <a:gd name="connsiteX1" fmla="*/ 628650 w 1790700"/>
                    <a:gd name="connsiteY1" fmla="*/ 542926 h 1134904"/>
                    <a:gd name="connsiteX2" fmla="*/ 1316831 w 1790700"/>
                    <a:gd name="connsiteY2" fmla="*/ 0 h 1134904"/>
                    <a:gd name="connsiteX3" fmla="*/ 1790700 w 1790700"/>
                    <a:gd name="connsiteY3" fmla="*/ 7144 h 1134904"/>
                    <a:gd name="connsiteX4" fmla="*/ 1790700 w 1790700"/>
                    <a:gd name="connsiteY4" fmla="*/ 1134904 h 1134904"/>
                    <a:gd name="connsiteX5" fmla="*/ 0 w 1790700"/>
                    <a:gd name="connsiteY5" fmla="*/ 1134904 h 1134904"/>
                    <a:gd name="connsiteX6" fmla="*/ 0 w 1790700"/>
                    <a:gd name="connsiteY6" fmla="*/ 7144 h 1134904"/>
                    <a:gd name="connsiteX0" fmla="*/ 0 w 1790700"/>
                    <a:gd name="connsiteY0" fmla="*/ 0 h 1127760"/>
                    <a:gd name="connsiteX1" fmla="*/ 628650 w 1790700"/>
                    <a:gd name="connsiteY1" fmla="*/ 535782 h 1127760"/>
                    <a:gd name="connsiteX2" fmla="*/ 1188244 w 1790700"/>
                    <a:gd name="connsiteY2" fmla="*/ 528638 h 1127760"/>
                    <a:gd name="connsiteX3" fmla="*/ 1790700 w 1790700"/>
                    <a:gd name="connsiteY3" fmla="*/ 0 h 1127760"/>
                    <a:gd name="connsiteX4" fmla="*/ 1790700 w 1790700"/>
                    <a:gd name="connsiteY4" fmla="*/ 1127760 h 1127760"/>
                    <a:gd name="connsiteX5" fmla="*/ 0 w 1790700"/>
                    <a:gd name="connsiteY5" fmla="*/ 1127760 h 1127760"/>
                    <a:gd name="connsiteX6" fmla="*/ 0 w 1790700"/>
                    <a:gd name="connsiteY6" fmla="*/ 0 h 1127760"/>
                    <a:gd name="connsiteX0" fmla="*/ 0 w 1790700"/>
                    <a:gd name="connsiteY0" fmla="*/ 0 h 1127760"/>
                    <a:gd name="connsiteX1" fmla="*/ 628650 w 1790700"/>
                    <a:gd name="connsiteY1" fmla="*/ 535782 h 1127760"/>
                    <a:gd name="connsiteX2" fmla="*/ 1188244 w 1790700"/>
                    <a:gd name="connsiteY2" fmla="*/ 528638 h 1127760"/>
                    <a:gd name="connsiteX3" fmla="*/ 1790700 w 1790700"/>
                    <a:gd name="connsiteY3" fmla="*/ 0 h 1127760"/>
                    <a:gd name="connsiteX4" fmla="*/ 1790700 w 1790700"/>
                    <a:gd name="connsiteY4" fmla="*/ 1127760 h 1127760"/>
                    <a:gd name="connsiteX5" fmla="*/ 0 w 1790700"/>
                    <a:gd name="connsiteY5" fmla="*/ 1127760 h 1127760"/>
                    <a:gd name="connsiteX6" fmla="*/ 0 w 1790700"/>
                    <a:gd name="connsiteY6" fmla="*/ 0 h 1127760"/>
                    <a:gd name="connsiteX0" fmla="*/ 0 w 1790700"/>
                    <a:gd name="connsiteY0" fmla="*/ 0 h 1127760"/>
                    <a:gd name="connsiteX1" fmla="*/ 628650 w 1790700"/>
                    <a:gd name="connsiteY1" fmla="*/ 535782 h 1127760"/>
                    <a:gd name="connsiteX2" fmla="*/ 1188244 w 1790700"/>
                    <a:gd name="connsiteY2" fmla="*/ 528638 h 1127760"/>
                    <a:gd name="connsiteX3" fmla="*/ 1790700 w 1790700"/>
                    <a:gd name="connsiteY3" fmla="*/ 0 h 1127760"/>
                    <a:gd name="connsiteX4" fmla="*/ 1790700 w 1790700"/>
                    <a:gd name="connsiteY4" fmla="*/ 1127760 h 1127760"/>
                    <a:gd name="connsiteX5" fmla="*/ 0 w 1790700"/>
                    <a:gd name="connsiteY5" fmla="*/ 1127760 h 1127760"/>
                    <a:gd name="connsiteX6" fmla="*/ 0 w 1790700"/>
                    <a:gd name="connsiteY6" fmla="*/ 0 h 1127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90700" h="1127760">
                      <a:moveTo>
                        <a:pt x="0" y="0"/>
                      </a:moveTo>
                      <a:lnTo>
                        <a:pt x="628650" y="535782"/>
                      </a:lnTo>
                      <a:cubicBezTo>
                        <a:pt x="731837" y="447676"/>
                        <a:pt x="937419" y="361950"/>
                        <a:pt x="1188244" y="528638"/>
                      </a:cubicBezTo>
                      <a:lnTo>
                        <a:pt x="1790700" y="0"/>
                      </a:lnTo>
                      <a:lnTo>
                        <a:pt x="1790700" y="1127760"/>
                      </a:lnTo>
                      <a:lnTo>
                        <a:pt x="0" y="1127760"/>
                      </a:lnTo>
                      <a:lnTo>
                        <a:pt x="0" y="0"/>
                      </a:lnTo>
                      <a:close/>
                    </a:path>
                  </a:pathLst>
                </a:custGeom>
                <a:gradFill flip="none" rotWithShape="1">
                  <a:gsLst>
                    <a:gs pos="0">
                      <a:schemeClr val="bg1"/>
                    </a:gs>
                    <a:gs pos="83000">
                      <a:srgbClr val="F3F4F4"/>
                    </a:gs>
                    <a:gs pos="100000">
                      <a:schemeClr val="bg2">
                        <a:lumMod val="78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9E3A751F-B165-4390-9088-A6C4DB3DFC99}"/>
                    </a:ext>
                  </a:extLst>
                </p:cNvPr>
                <p:cNvSpPr/>
                <p:nvPr/>
              </p:nvSpPr>
              <p:spPr>
                <a:xfrm>
                  <a:off x="8746030" y="2376261"/>
                  <a:ext cx="1914072" cy="2105479"/>
                </a:xfrm>
                <a:custGeom>
                  <a:avLst/>
                  <a:gdLst>
                    <a:gd name="connsiteX0" fmla="*/ 1770516 w 1914071"/>
                    <a:gd name="connsiteY0" fmla="*/ 1904501 h 2105478"/>
                    <a:gd name="connsiteX1" fmla="*/ 1291998 w 1914071"/>
                    <a:gd name="connsiteY1" fmla="*/ 1449909 h 2105478"/>
                    <a:gd name="connsiteX2" fmla="*/ 1770516 w 1914071"/>
                    <a:gd name="connsiteY2" fmla="*/ 995317 h 2105478"/>
                    <a:gd name="connsiteX3" fmla="*/ 1770516 w 1914071"/>
                    <a:gd name="connsiteY3" fmla="*/ 1904501 h 2105478"/>
                    <a:gd name="connsiteX4" fmla="*/ 220118 w 1914071"/>
                    <a:gd name="connsiteY4" fmla="*/ 1961924 h 2105478"/>
                    <a:gd name="connsiteX5" fmla="*/ 693851 w 1914071"/>
                    <a:gd name="connsiteY5" fmla="*/ 1514509 h 2105478"/>
                    <a:gd name="connsiteX6" fmla="*/ 727347 w 1914071"/>
                    <a:gd name="connsiteY6" fmla="*/ 1483406 h 2105478"/>
                    <a:gd name="connsiteX7" fmla="*/ 1189117 w 1914071"/>
                    <a:gd name="connsiteY7" fmla="*/ 1483406 h 2105478"/>
                    <a:gd name="connsiteX8" fmla="*/ 1222613 w 1914071"/>
                    <a:gd name="connsiteY8" fmla="*/ 1514509 h 2105478"/>
                    <a:gd name="connsiteX9" fmla="*/ 1693954 w 1914071"/>
                    <a:gd name="connsiteY9" fmla="*/ 1961924 h 2105478"/>
                    <a:gd name="connsiteX10" fmla="*/ 220118 w 1914071"/>
                    <a:gd name="connsiteY10" fmla="*/ 1961924 h 2105478"/>
                    <a:gd name="connsiteX11" fmla="*/ 143555 w 1914071"/>
                    <a:gd name="connsiteY11" fmla="*/ 992925 h 2105478"/>
                    <a:gd name="connsiteX12" fmla="*/ 622073 w 1914071"/>
                    <a:gd name="connsiteY12" fmla="*/ 1447517 h 2105478"/>
                    <a:gd name="connsiteX13" fmla="*/ 143555 w 1914071"/>
                    <a:gd name="connsiteY13" fmla="*/ 1902109 h 2105478"/>
                    <a:gd name="connsiteX14" fmla="*/ 143555 w 1914071"/>
                    <a:gd name="connsiteY14" fmla="*/ 992925 h 2105478"/>
                    <a:gd name="connsiteX15" fmla="*/ 478518 w 1914071"/>
                    <a:gd name="connsiteY15" fmla="*/ 382814 h 2105478"/>
                    <a:gd name="connsiteX16" fmla="*/ 1435554 w 1914071"/>
                    <a:gd name="connsiteY16" fmla="*/ 382814 h 2105478"/>
                    <a:gd name="connsiteX17" fmla="*/ 1435554 w 1914071"/>
                    <a:gd name="connsiteY17" fmla="*/ 1179547 h 2105478"/>
                    <a:gd name="connsiteX18" fmla="*/ 1220221 w 1914071"/>
                    <a:gd name="connsiteY18" fmla="*/ 1385309 h 2105478"/>
                    <a:gd name="connsiteX19" fmla="*/ 693851 w 1914071"/>
                    <a:gd name="connsiteY19" fmla="*/ 1385309 h 2105478"/>
                    <a:gd name="connsiteX20" fmla="*/ 478518 w 1914071"/>
                    <a:gd name="connsiteY20" fmla="*/ 1179547 h 2105478"/>
                    <a:gd name="connsiteX21" fmla="*/ 478518 w 1914071"/>
                    <a:gd name="connsiteY21" fmla="*/ 382814 h 2105478"/>
                    <a:gd name="connsiteX22" fmla="*/ 1579109 w 1914071"/>
                    <a:gd name="connsiteY22" fmla="*/ 447414 h 2105478"/>
                    <a:gd name="connsiteX23" fmla="*/ 1579109 w 1914071"/>
                    <a:gd name="connsiteY23" fmla="*/ 239259 h 2105478"/>
                    <a:gd name="connsiteX24" fmla="*/ 1244147 w 1914071"/>
                    <a:gd name="connsiteY24" fmla="*/ 239259 h 2105478"/>
                    <a:gd name="connsiteX25" fmla="*/ 957036 w 1914071"/>
                    <a:gd name="connsiteY25" fmla="*/ 0 h 2105478"/>
                    <a:gd name="connsiteX26" fmla="*/ 669925 w 1914071"/>
                    <a:gd name="connsiteY26" fmla="*/ 239259 h 2105478"/>
                    <a:gd name="connsiteX27" fmla="*/ 334963 w 1914071"/>
                    <a:gd name="connsiteY27" fmla="*/ 239259 h 2105478"/>
                    <a:gd name="connsiteX28" fmla="*/ 334963 w 1914071"/>
                    <a:gd name="connsiteY28" fmla="*/ 449807 h 2105478"/>
                    <a:gd name="connsiteX29" fmla="*/ 0 w 1914071"/>
                    <a:gd name="connsiteY29" fmla="*/ 768021 h 2105478"/>
                    <a:gd name="connsiteX30" fmla="*/ 0 w 1914071"/>
                    <a:gd name="connsiteY30" fmla="*/ 2105479 h 2105478"/>
                    <a:gd name="connsiteX31" fmla="*/ 1914072 w 1914071"/>
                    <a:gd name="connsiteY31" fmla="*/ 2105479 h 2105478"/>
                    <a:gd name="connsiteX32" fmla="*/ 1914072 w 1914071"/>
                    <a:gd name="connsiteY32" fmla="*/ 768021 h 2105478"/>
                    <a:gd name="connsiteX33" fmla="*/ 1579109 w 1914071"/>
                    <a:gd name="connsiteY33" fmla="*/ 447414 h 2105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914071" h="2105478">
                      <a:moveTo>
                        <a:pt x="1770516" y="1904501"/>
                      </a:moveTo>
                      <a:lnTo>
                        <a:pt x="1291998" y="1449909"/>
                      </a:lnTo>
                      <a:lnTo>
                        <a:pt x="1770516" y="995317"/>
                      </a:lnTo>
                      <a:lnTo>
                        <a:pt x="1770516" y="1904501"/>
                      </a:lnTo>
                      <a:close/>
                      <a:moveTo>
                        <a:pt x="220118" y="1961924"/>
                      </a:moveTo>
                      <a:lnTo>
                        <a:pt x="693851" y="1514509"/>
                      </a:lnTo>
                      <a:lnTo>
                        <a:pt x="727347" y="1483406"/>
                      </a:lnTo>
                      <a:cubicBezTo>
                        <a:pt x="856547" y="1361384"/>
                        <a:pt x="1059917" y="1361384"/>
                        <a:pt x="1189117" y="1483406"/>
                      </a:cubicBezTo>
                      <a:lnTo>
                        <a:pt x="1222613" y="1514509"/>
                      </a:lnTo>
                      <a:lnTo>
                        <a:pt x="1693954" y="1961924"/>
                      </a:lnTo>
                      <a:lnTo>
                        <a:pt x="220118" y="1961924"/>
                      </a:lnTo>
                      <a:close/>
                      <a:moveTo>
                        <a:pt x="143555" y="992925"/>
                      </a:moveTo>
                      <a:lnTo>
                        <a:pt x="622073" y="1447517"/>
                      </a:lnTo>
                      <a:lnTo>
                        <a:pt x="143555" y="1902109"/>
                      </a:lnTo>
                      <a:lnTo>
                        <a:pt x="143555" y="992925"/>
                      </a:lnTo>
                      <a:close/>
                      <a:moveTo>
                        <a:pt x="478518" y="382814"/>
                      </a:moveTo>
                      <a:lnTo>
                        <a:pt x="1435554" y="382814"/>
                      </a:lnTo>
                      <a:lnTo>
                        <a:pt x="1435554" y="1179547"/>
                      </a:lnTo>
                      <a:lnTo>
                        <a:pt x="1220221" y="1385309"/>
                      </a:lnTo>
                      <a:cubicBezTo>
                        <a:pt x="1064702" y="1265680"/>
                        <a:pt x="849369" y="1265680"/>
                        <a:pt x="693851" y="1385309"/>
                      </a:cubicBezTo>
                      <a:lnTo>
                        <a:pt x="478518" y="1179547"/>
                      </a:lnTo>
                      <a:lnTo>
                        <a:pt x="478518" y="382814"/>
                      </a:lnTo>
                      <a:close/>
                      <a:moveTo>
                        <a:pt x="1579109" y="447414"/>
                      </a:moveTo>
                      <a:lnTo>
                        <a:pt x="1579109" y="239259"/>
                      </a:lnTo>
                      <a:lnTo>
                        <a:pt x="1244147" y="239259"/>
                      </a:lnTo>
                      <a:lnTo>
                        <a:pt x="957036" y="0"/>
                      </a:lnTo>
                      <a:lnTo>
                        <a:pt x="669925" y="239259"/>
                      </a:lnTo>
                      <a:lnTo>
                        <a:pt x="334963" y="239259"/>
                      </a:lnTo>
                      <a:lnTo>
                        <a:pt x="334963" y="449807"/>
                      </a:lnTo>
                      <a:lnTo>
                        <a:pt x="0" y="768021"/>
                      </a:lnTo>
                      <a:lnTo>
                        <a:pt x="0" y="2105479"/>
                      </a:lnTo>
                      <a:lnTo>
                        <a:pt x="1914072" y="2105479"/>
                      </a:lnTo>
                      <a:lnTo>
                        <a:pt x="1914072" y="768021"/>
                      </a:lnTo>
                      <a:lnTo>
                        <a:pt x="1579109" y="447414"/>
                      </a:lnTo>
                      <a:close/>
                    </a:path>
                  </a:pathLst>
                </a:custGeom>
                <a:ln/>
              </p:spPr>
              <p:style>
                <a:lnRef idx="1">
                  <a:schemeClr val="accent2"/>
                </a:lnRef>
                <a:fillRef idx="3">
                  <a:schemeClr val="accent2"/>
                </a:fillRef>
                <a:effectRef idx="2">
                  <a:schemeClr val="accent2"/>
                </a:effectRef>
                <a:fontRef idx="minor">
                  <a:schemeClr val="lt1"/>
                </a:fontRef>
              </p:style>
              <p:txBody>
                <a:bodyPr rtlCol="0" anchor="ctr"/>
                <a:lstStyle/>
                <a:p>
                  <a:endParaRPr lang="en-US"/>
                </a:p>
              </p:txBody>
            </p:sp>
            <p:sp>
              <p:nvSpPr>
                <p:cNvPr id="25" name="Freeform: Shape 24">
                  <a:extLst>
                    <a:ext uri="{FF2B5EF4-FFF2-40B4-BE49-F238E27FC236}">
                      <a16:creationId xmlns:a16="http://schemas.microsoft.com/office/drawing/2014/main" id="{C067AAA7-7990-4FF9-9F68-BEB0FD1DAD7E}"/>
                    </a:ext>
                  </a:extLst>
                </p:cNvPr>
                <p:cNvSpPr/>
                <p:nvPr/>
              </p:nvSpPr>
              <p:spPr>
                <a:xfrm>
                  <a:off x="9394391" y="2897845"/>
                  <a:ext cx="622073" cy="622073"/>
                </a:xfrm>
                <a:custGeom>
                  <a:avLst/>
                  <a:gdLst>
                    <a:gd name="connsiteX0" fmla="*/ 308675 w 622073"/>
                    <a:gd name="connsiteY0" fmla="*/ 394777 h 622073"/>
                    <a:gd name="connsiteX1" fmla="*/ 232112 w 622073"/>
                    <a:gd name="connsiteY1" fmla="*/ 318214 h 622073"/>
                    <a:gd name="connsiteX2" fmla="*/ 308675 w 622073"/>
                    <a:gd name="connsiteY2" fmla="*/ 241652 h 622073"/>
                    <a:gd name="connsiteX3" fmla="*/ 385237 w 622073"/>
                    <a:gd name="connsiteY3" fmla="*/ 318214 h 622073"/>
                    <a:gd name="connsiteX4" fmla="*/ 308675 w 622073"/>
                    <a:gd name="connsiteY4" fmla="*/ 394777 h 622073"/>
                    <a:gd name="connsiteX5" fmla="*/ 308675 w 622073"/>
                    <a:gd name="connsiteY5" fmla="*/ 626859 h 622073"/>
                    <a:gd name="connsiteX6" fmla="*/ 464193 w 622073"/>
                    <a:gd name="connsiteY6" fmla="*/ 588577 h 622073"/>
                    <a:gd name="connsiteX7" fmla="*/ 480941 w 622073"/>
                    <a:gd name="connsiteY7" fmla="*/ 533547 h 622073"/>
                    <a:gd name="connsiteX8" fmla="*/ 425912 w 622073"/>
                    <a:gd name="connsiteY8" fmla="*/ 516799 h 622073"/>
                    <a:gd name="connsiteX9" fmla="*/ 308675 w 622073"/>
                    <a:gd name="connsiteY9" fmla="*/ 545510 h 622073"/>
                    <a:gd name="connsiteX10" fmla="*/ 78986 w 622073"/>
                    <a:gd name="connsiteY10" fmla="*/ 313429 h 622073"/>
                    <a:gd name="connsiteX11" fmla="*/ 311067 w 622073"/>
                    <a:gd name="connsiteY11" fmla="*/ 81348 h 622073"/>
                    <a:gd name="connsiteX12" fmla="*/ 543148 w 622073"/>
                    <a:gd name="connsiteY12" fmla="*/ 313429 h 622073"/>
                    <a:gd name="connsiteX13" fmla="*/ 543148 w 622073"/>
                    <a:gd name="connsiteY13" fmla="*/ 389992 h 622073"/>
                    <a:gd name="connsiteX14" fmla="*/ 466585 w 622073"/>
                    <a:gd name="connsiteY14" fmla="*/ 313429 h 622073"/>
                    <a:gd name="connsiteX15" fmla="*/ 339778 w 622073"/>
                    <a:gd name="connsiteY15" fmla="*/ 157911 h 622073"/>
                    <a:gd name="connsiteX16" fmla="*/ 165119 w 622073"/>
                    <a:gd name="connsiteY16" fmla="*/ 253615 h 622073"/>
                    <a:gd name="connsiteX17" fmla="*/ 229719 w 622073"/>
                    <a:gd name="connsiteY17" fmla="*/ 442629 h 622073"/>
                    <a:gd name="connsiteX18" fmla="*/ 428304 w 622073"/>
                    <a:gd name="connsiteY18" fmla="*/ 411525 h 622073"/>
                    <a:gd name="connsiteX19" fmla="*/ 545541 w 622073"/>
                    <a:gd name="connsiteY19" fmla="*/ 464162 h 622073"/>
                    <a:gd name="connsiteX20" fmla="*/ 622104 w 622073"/>
                    <a:gd name="connsiteY20" fmla="*/ 387600 h 622073"/>
                    <a:gd name="connsiteX21" fmla="*/ 622104 w 622073"/>
                    <a:gd name="connsiteY21" fmla="*/ 311037 h 622073"/>
                    <a:gd name="connsiteX22" fmla="*/ 311067 w 622073"/>
                    <a:gd name="connsiteY22" fmla="*/ 0 h 622073"/>
                    <a:gd name="connsiteX23" fmla="*/ 30 w 622073"/>
                    <a:gd name="connsiteY23" fmla="*/ 311037 h 622073"/>
                    <a:gd name="connsiteX24" fmla="*/ 308675 w 622073"/>
                    <a:gd name="connsiteY24" fmla="*/ 626859 h 622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22073" h="622073">
                      <a:moveTo>
                        <a:pt x="308675" y="394777"/>
                      </a:moveTo>
                      <a:cubicBezTo>
                        <a:pt x="265608" y="394777"/>
                        <a:pt x="232112" y="358888"/>
                        <a:pt x="232112" y="318214"/>
                      </a:cubicBezTo>
                      <a:cubicBezTo>
                        <a:pt x="232112" y="275148"/>
                        <a:pt x="268001" y="241652"/>
                        <a:pt x="308675" y="241652"/>
                      </a:cubicBezTo>
                      <a:cubicBezTo>
                        <a:pt x="351741" y="241652"/>
                        <a:pt x="385237" y="275148"/>
                        <a:pt x="385237" y="318214"/>
                      </a:cubicBezTo>
                      <a:cubicBezTo>
                        <a:pt x="385237" y="361281"/>
                        <a:pt x="351741" y="394777"/>
                        <a:pt x="308675" y="394777"/>
                      </a:cubicBezTo>
                      <a:close/>
                      <a:moveTo>
                        <a:pt x="308675" y="626859"/>
                      </a:moveTo>
                      <a:cubicBezTo>
                        <a:pt x="363704" y="626859"/>
                        <a:pt x="416341" y="612503"/>
                        <a:pt x="464193" y="588577"/>
                      </a:cubicBezTo>
                      <a:cubicBezTo>
                        <a:pt x="483334" y="576614"/>
                        <a:pt x="490511" y="552688"/>
                        <a:pt x="480941" y="533547"/>
                      </a:cubicBezTo>
                      <a:cubicBezTo>
                        <a:pt x="468978" y="514407"/>
                        <a:pt x="445052" y="507229"/>
                        <a:pt x="425912" y="516799"/>
                      </a:cubicBezTo>
                      <a:cubicBezTo>
                        <a:pt x="390023" y="535940"/>
                        <a:pt x="349349" y="545510"/>
                        <a:pt x="308675" y="545510"/>
                      </a:cubicBezTo>
                      <a:cubicBezTo>
                        <a:pt x="181867" y="545510"/>
                        <a:pt x="76593" y="440237"/>
                        <a:pt x="78986" y="313429"/>
                      </a:cubicBezTo>
                      <a:cubicBezTo>
                        <a:pt x="78986" y="186622"/>
                        <a:pt x="184260" y="81348"/>
                        <a:pt x="311067" y="81348"/>
                      </a:cubicBezTo>
                      <a:cubicBezTo>
                        <a:pt x="437874" y="81348"/>
                        <a:pt x="543148" y="184229"/>
                        <a:pt x="543148" y="313429"/>
                      </a:cubicBezTo>
                      <a:lnTo>
                        <a:pt x="543148" y="389992"/>
                      </a:lnTo>
                      <a:cubicBezTo>
                        <a:pt x="500082" y="389992"/>
                        <a:pt x="466585" y="356496"/>
                        <a:pt x="466585" y="313429"/>
                      </a:cubicBezTo>
                      <a:cubicBezTo>
                        <a:pt x="466585" y="236866"/>
                        <a:pt x="413949" y="172266"/>
                        <a:pt x="339778" y="157911"/>
                      </a:cubicBezTo>
                      <a:cubicBezTo>
                        <a:pt x="265608" y="143555"/>
                        <a:pt x="191438" y="184229"/>
                        <a:pt x="165119" y="253615"/>
                      </a:cubicBezTo>
                      <a:cubicBezTo>
                        <a:pt x="138801" y="323000"/>
                        <a:pt x="165119" y="404348"/>
                        <a:pt x="229719" y="442629"/>
                      </a:cubicBezTo>
                      <a:cubicBezTo>
                        <a:pt x="294319" y="480911"/>
                        <a:pt x="378060" y="468948"/>
                        <a:pt x="428304" y="411525"/>
                      </a:cubicBezTo>
                      <a:cubicBezTo>
                        <a:pt x="457015" y="445022"/>
                        <a:pt x="500082" y="464162"/>
                        <a:pt x="545541" y="464162"/>
                      </a:cubicBezTo>
                      <a:cubicBezTo>
                        <a:pt x="588608" y="464162"/>
                        <a:pt x="622104" y="430666"/>
                        <a:pt x="622104" y="387600"/>
                      </a:cubicBezTo>
                      <a:lnTo>
                        <a:pt x="622104" y="311037"/>
                      </a:lnTo>
                      <a:cubicBezTo>
                        <a:pt x="622104" y="138770"/>
                        <a:pt x="483334" y="0"/>
                        <a:pt x="311067" y="0"/>
                      </a:cubicBezTo>
                      <a:cubicBezTo>
                        <a:pt x="138801" y="0"/>
                        <a:pt x="30" y="138770"/>
                        <a:pt x="30" y="311037"/>
                      </a:cubicBezTo>
                      <a:cubicBezTo>
                        <a:pt x="-2362" y="485696"/>
                        <a:pt x="136408" y="624466"/>
                        <a:pt x="308675" y="626859"/>
                      </a:cubicBezTo>
                      <a:close/>
                    </a:path>
                  </a:pathLst>
                </a:custGeom>
                <a:ln/>
              </p:spPr>
              <p:style>
                <a:lnRef idx="0">
                  <a:schemeClr val="accent1"/>
                </a:lnRef>
                <a:fillRef idx="3">
                  <a:schemeClr val="accent1"/>
                </a:fillRef>
                <a:effectRef idx="3">
                  <a:schemeClr val="accent1"/>
                </a:effectRef>
                <a:fontRef idx="minor">
                  <a:schemeClr val="lt1"/>
                </a:fontRef>
              </p:style>
              <p:txBody>
                <a:bodyPr rtlCol="0" anchor="ctr"/>
                <a:lstStyle/>
                <a:p>
                  <a:endParaRPr lang="en-US"/>
                </a:p>
              </p:txBody>
            </p:sp>
          </p:grpSp>
          <p:sp>
            <p:nvSpPr>
              <p:cNvPr id="19" name="Isosceles Triangle 18">
                <a:extLst>
                  <a:ext uri="{FF2B5EF4-FFF2-40B4-BE49-F238E27FC236}">
                    <a16:creationId xmlns:a16="http://schemas.microsoft.com/office/drawing/2014/main" id="{9ED5B59D-C0E5-4254-A856-D2DFC945E0D6}"/>
                  </a:ext>
                </a:extLst>
              </p:cNvPr>
              <p:cNvSpPr/>
              <p:nvPr userDrawn="1"/>
            </p:nvSpPr>
            <p:spPr>
              <a:xfrm rot="16200000">
                <a:off x="9339776" y="2983647"/>
                <a:ext cx="547841" cy="286020"/>
              </a:xfrm>
              <a:prstGeom prst="triangle">
                <a:avLst/>
              </a:prstGeom>
              <a:solidFill>
                <a:schemeClr val="accent1">
                  <a:lumMod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Isosceles Triangle 19">
                <a:extLst>
                  <a:ext uri="{FF2B5EF4-FFF2-40B4-BE49-F238E27FC236}">
                    <a16:creationId xmlns:a16="http://schemas.microsoft.com/office/drawing/2014/main" id="{7F8EF668-5004-45C8-8CED-8731C383E589}"/>
                  </a:ext>
                </a:extLst>
              </p:cNvPr>
              <p:cNvSpPr/>
              <p:nvPr userDrawn="1"/>
            </p:nvSpPr>
            <p:spPr>
              <a:xfrm rot="5400000" flipH="1">
                <a:off x="10853846" y="2983647"/>
                <a:ext cx="547841" cy="286020"/>
              </a:xfrm>
              <a:prstGeom prst="triangle">
                <a:avLst/>
              </a:prstGeom>
              <a:solidFill>
                <a:schemeClr val="accent1">
                  <a:lumMod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20">
                <a:extLst>
                  <a:ext uri="{FF2B5EF4-FFF2-40B4-BE49-F238E27FC236}">
                    <a16:creationId xmlns:a16="http://schemas.microsoft.com/office/drawing/2014/main" id="{B2E7F058-F86C-4EFD-A3CC-53CAD7B10257}"/>
                  </a:ext>
                </a:extLst>
              </p:cNvPr>
              <p:cNvSpPr/>
              <p:nvPr userDrawn="1"/>
            </p:nvSpPr>
            <p:spPr>
              <a:xfrm flipH="1">
                <a:off x="10124928" y="2418638"/>
                <a:ext cx="495446" cy="194840"/>
              </a:xfrm>
              <a:prstGeom prst="triangle">
                <a:avLst/>
              </a:prstGeom>
              <a:solidFill>
                <a:schemeClr val="accent1">
                  <a:lumMod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24322229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F6D787F-94F4-4856-809E-ECE6B5EA77F5}"/>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7BD085CB-ADB7-4A30-A2EF-A70A1FA416B7}"/>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DB04C4AD-0DA8-4482-98C3-7035B2B288D6}"/>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41817639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E5F947-CE06-4D82-A346-55E10B40CCEA}"/>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3" name="Footer Placeholder 2">
            <a:extLst>
              <a:ext uri="{FF2B5EF4-FFF2-40B4-BE49-F238E27FC236}">
                <a16:creationId xmlns:a16="http://schemas.microsoft.com/office/drawing/2014/main" id="{AFC98DD9-6CF2-49DD-AA4E-5664C110DF11}"/>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3767361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C23B51AE-AFCD-4416-A018-50A875324242}"/>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31F9A9E3-2089-4086-9556-C412056EED1B}"/>
              </a:ext>
            </a:extLst>
          </p:cNvPr>
          <p:cNvSpPr>
            <a:spLocks noGrp="1"/>
          </p:cNvSpPr>
          <p:nvPr>
            <p:ph type="title"/>
          </p:nvPr>
        </p:nvSpPr>
        <p:spPr>
          <a:xfrm>
            <a:off x="839788" y="457200"/>
            <a:ext cx="3932237" cy="2286000"/>
          </a:xfrm>
        </p:spPr>
        <p:txBody>
          <a:bodyPr anchor="ctr">
            <a:normAutofit/>
          </a:bodyPr>
          <a:lstStyle>
            <a:lvl1pPr>
              <a:defRPr sz="3600"/>
            </a:lvl1pPr>
          </a:lstStyle>
          <a:p>
            <a:r>
              <a:rPr lang="en-US"/>
              <a:t>Click to edit Master title style</a:t>
            </a:r>
          </a:p>
        </p:txBody>
      </p:sp>
      <p:sp>
        <p:nvSpPr>
          <p:cNvPr id="4" name="Text Placeholder 3">
            <a:extLst>
              <a:ext uri="{FF2B5EF4-FFF2-40B4-BE49-F238E27FC236}">
                <a16:creationId xmlns:a16="http://schemas.microsoft.com/office/drawing/2014/main" id="{A59B4535-1EE6-4F3B-8594-E72D8F8E06DB}"/>
              </a:ext>
            </a:extLst>
          </p:cNvPr>
          <p:cNvSpPr>
            <a:spLocks noGrp="1"/>
          </p:cNvSpPr>
          <p:nvPr>
            <p:ph type="body" sz="half" idx="2"/>
          </p:nvPr>
        </p:nvSpPr>
        <p:spPr>
          <a:xfrm>
            <a:off x="839788" y="3117851"/>
            <a:ext cx="3932237" cy="2743200"/>
          </a:xfr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100000" t="100000"/>
            </a:path>
            <a:tileRect r="-100000" b="-100000"/>
          </a:gradFill>
          <a:ln w="25400">
            <a:solidFill>
              <a:schemeClr val="accent1"/>
            </a:solidFill>
          </a:ln>
        </p:spPr>
        <p:style>
          <a:lnRef idx="1">
            <a:schemeClr val="accent2"/>
          </a:lnRef>
          <a:fillRef idx="3">
            <a:schemeClr val="accent2"/>
          </a:fillRef>
          <a:effectRef idx="2">
            <a:schemeClr val="accent2"/>
          </a:effectRef>
          <a:fontRef idx="minor">
            <a:schemeClr val="lt1"/>
          </a:fontRef>
        </p:style>
        <p:txBody>
          <a:bodyPr lIns="274320" rIns="274320" anchor="ctr">
            <a:normAutofit/>
          </a:bodyPr>
          <a:lstStyle>
            <a:lvl1pPr marL="0" indent="0">
              <a:buNone/>
              <a:defRPr sz="2600">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3F1921AA-8D3D-496B-ADD0-076168BD6785}"/>
              </a:ext>
            </a:extLst>
          </p:cNvPr>
          <p:cNvSpPr>
            <a:spLocks noGrp="1"/>
          </p:cNvSpPr>
          <p:nvPr>
            <p:ph idx="1"/>
          </p:nvPr>
        </p:nvSpPr>
        <p:spPr>
          <a:xfrm>
            <a:off x="5183188" y="457201"/>
            <a:ext cx="6172200" cy="5403850"/>
          </a:xfrm>
        </p:spPr>
        <p:txBody>
          <a:bodyPr anchor="ctr"/>
          <a:lstStyle>
            <a:lvl1pPr>
              <a:defRPr sz="30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D8E34D2E-BABE-4FE6-B514-650BE3B0C509}"/>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5059247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C353F8D0-F179-447C-AEBB-A4ABC4F5A849}"/>
              </a:ext>
            </a:extLst>
          </p:cNvPr>
          <p:cNvSpPr>
            <a:spLocks noGrp="1"/>
          </p:cNvSpPr>
          <p:nvPr>
            <p:ph type="sldNum" sz="quarter" idx="12"/>
          </p:nvPr>
        </p:nvSpPr>
        <p:spPr>
          <a:xfrm>
            <a:off x="11397395" y="6470500"/>
            <a:ext cx="470670" cy="212900"/>
          </a:xfrm>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40FD4A13-BC7F-4E53-8C94-B2E5F7E7312F}"/>
              </a:ext>
            </a:extLst>
          </p:cNvPr>
          <p:cNvSpPr>
            <a:spLocks noGrp="1"/>
          </p:cNvSpPr>
          <p:nvPr>
            <p:ph type="title"/>
          </p:nvPr>
        </p:nvSpPr>
        <p:spPr>
          <a:xfrm>
            <a:off x="839788" y="457200"/>
            <a:ext cx="3932237" cy="2286000"/>
          </a:xfrm>
        </p:spPr>
        <p:txBody>
          <a:bodyPr anchor="ctr">
            <a:normAutofit/>
          </a:bodyPr>
          <a:lstStyle>
            <a:lvl1pPr>
              <a:defRPr sz="3600"/>
            </a:lvl1pPr>
          </a:lstStyle>
          <a:p>
            <a:r>
              <a:rPr lang="en-US"/>
              <a:t>Click to edit Master title style</a:t>
            </a:r>
          </a:p>
        </p:txBody>
      </p:sp>
      <p:sp>
        <p:nvSpPr>
          <p:cNvPr id="4" name="Text Placeholder 3">
            <a:extLst>
              <a:ext uri="{FF2B5EF4-FFF2-40B4-BE49-F238E27FC236}">
                <a16:creationId xmlns:a16="http://schemas.microsoft.com/office/drawing/2014/main" id="{6006D1EA-229C-4F68-9F8B-E91D5497A92B}"/>
              </a:ext>
            </a:extLst>
          </p:cNvPr>
          <p:cNvSpPr>
            <a:spLocks noGrp="1"/>
          </p:cNvSpPr>
          <p:nvPr>
            <p:ph type="body" sz="half" idx="2"/>
          </p:nvPr>
        </p:nvSpPr>
        <p:spPr>
          <a:xfrm>
            <a:off x="839788" y="3117851"/>
            <a:ext cx="3932237" cy="2743200"/>
          </a:xfr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100000" t="100000"/>
            </a:path>
            <a:tileRect r="-100000" b="-100000"/>
          </a:gradFill>
          <a:ln w="25400">
            <a:solidFill>
              <a:schemeClr val="accent1"/>
            </a:solidFill>
          </a:ln>
        </p:spPr>
        <p:style>
          <a:lnRef idx="1">
            <a:schemeClr val="accent2"/>
          </a:lnRef>
          <a:fillRef idx="3">
            <a:schemeClr val="accent2"/>
          </a:fillRef>
          <a:effectRef idx="2">
            <a:schemeClr val="accent2"/>
          </a:effectRef>
          <a:fontRef idx="minor">
            <a:schemeClr val="lt1"/>
          </a:fontRef>
        </p:style>
        <p:txBody>
          <a:bodyPr lIns="274320" rIns="274320" anchor="ctr">
            <a:normAutofit/>
          </a:bodyPr>
          <a:lstStyle>
            <a:lvl1pPr marL="0" indent="0">
              <a:buNone/>
              <a:defRPr sz="2600">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94F45F66-2234-4460-8FB1-D8D1DFEC0600}"/>
              </a:ext>
            </a:extLst>
          </p:cNvPr>
          <p:cNvSpPr>
            <a:spLocks noGrp="1"/>
          </p:cNvSpPr>
          <p:nvPr>
            <p:ph type="pic" idx="1" hasCustomPrompt="1"/>
          </p:nvPr>
        </p:nvSpPr>
        <p:spPr>
          <a:xfrm>
            <a:off x="5183188" y="457201"/>
            <a:ext cx="6172200" cy="5403850"/>
          </a:xfrm>
          <a:solidFill>
            <a:schemeClr val="bg2"/>
          </a:solidFill>
        </p:spPr>
        <p:txBody>
          <a:bodyPr tIns="182880" bIns="182880" anchor="t">
            <a:normAutofit/>
          </a:bodyPr>
          <a:lstStyle>
            <a:lvl1pPr marL="0" indent="0" algn="ctr">
              <a:buNone/>
              <a:defRPr sz="28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 or drag and drop an image from your computer to this frame.  For accessibility, all images require alt (alternative) text applied.</a:t>
            </a:r>
          </a:p>
        </p:txBody>
      </p:sp>
      <p:sp>
        <p:nvSpPr>
          <p:cNvPr id="6" name="Footer Placeholder 5">
            <a:extLst>
              <a:ext uri="{FF2B5EF4-FFF2-40B4-BE49-F238E27FC236}">
                <a16:creationId xmlns:a16="http://schemas.microsoft.com/office/drawing/2014/main" id="{725596F8-33F6-498A-94D8-BE4B1962810E}"/>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2895946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a:p>
        </p:txBody>
      </p:sp>
      <p:sp>
        <p:nvSpPr>
          <p:cNvPr id="2" name="Title 1">
            <a:extLst>
              <a:ext uri="{FF2B5EF4-FFF2-40B4-BE49-F238E27FC236}">
                <a16:creationId xmlns:a16="http://schemas.microsoft.com/office/drawing/2014/main" id="{5462ED9B-89A9-4C6F-9890-6AA52851A17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a:p>
        </p:txBody>
      </p:sp>
    </p:spTree>
    <p:extLst>
      <p:ext uri="{BB962C8B-B14F-4D97-AF65-F5344CB8AC3E}">
        <p14:creationId xmlns:p14="http://schemas.microsoft.com/office/powerpoint/2010/main" val="1465911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5F7D634-7622-423C-806E-9D00FC605BD5}"/>
              </a:ext>
              <a:ext uri="{C183D7F6-B498-43B3-948B-1728B52AA6E4}">
                <adec:decorative xmlns:adec="http://schemas.microsoft.com/office/drawing/2017/decorative" val="1"/>
              </a:ext>
            </a:extLst>
          </p:cNvPr>
          <p:cNvCxnSpPr/>
          <p:nvPr userDrawn="1"/>
        </p:nvCxnSpPr>
        <p:spPr>
          <a:xfrm>
            <a:off x="0" y="1645773"/>
            <a:ext cx="12192000" cy="0"/>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Picture 8" descr="Logo for Iowa State Workforce Development Board">
            <a:extLst>
              <a:ext uri="{FF2B5EF4-FFF2-40B4-BE49-F238E27FC236}">
                <a16:creationId xmlns:a16="http://schemas.microsoft.com/office/drawing/2014/main" id="{5C71DC3B-D666-4059-8354-5288EC4EDDA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83752" y="450930"/>
            <a:ext cx="4821537" cy="982733"/>
          </a:xfrm>
          <a:prstGeom prst="rect">
            <a:avLst/>
          </a:prstGeom>
        </p:spPr>
      </p:pic>
      <p:sp>
        <p:nvSpPr>
          <p:cNvPr id="7" name="IA - Iowa">
            <a:extLst>
              <a:ext uri="{FF2B5EF4-FFF2-40B4-BE49-F238E27FC236}">
                <a16:creationId xmlns:a16="http://schemas.microsoft.com/office/drawing/2014/main" id="{844A14F8-D0CC-408C-9A89-8D978913DD06}"/>
              </a:ext>
              <a:ext uri="{C183D7F6-B498-43B3-948B-1728B52AA6E4}">
                <adec:decorative xmlns:adec="http://schemas.microsoft.com/office/drawing/2017/decorative" val="1"/>
              </a:ext>
            </a:extLst>
          </p:cNvPr>
          <p:cNvSpPr/>
          <p:nvPr userDrawn="1"/>
        </p:nvSpPr>
        <p:spPr>
          <a:xfrm>
            <a:off x="9642342" y="217424"/>
            <a:ext cx="2233386" cy="1449745"/>
          </a:xfrm>
          <a:custGeom>
            <a:avLst/>
            <a:gdLst>
              <a:gd name="connsiteX0" fmla="*/ 459925 w 562369"/>
              <a:gd name="connsiteY0" fmla="*/ 0 h 365047"/>
              <a:gd name="connsiteX1" fmla="*/ 323377 w 562369"/>
              <a:gd name="connsiteY1" fmla="*/ 7104 h 365047"/>
              <a:gd name="connsiteX2" fmla="*/ 322983 w 562369"/>
              <a:gd name="connsiteY2" fmla="*/ 7104 h 365047"/>
              <a:gd name="connsiteX3" fmla="*/ 99318 w 562369"/>
              <a:gd name="connsiteY3" fmla="*/ 13813 h 365047"/>
              <a:gd name="connsiteX4" fmla="*/ 98923 w 562369"/>
              <a:gd name="connsiteY4" fmla="*/ 13813 h 365047"/>
              <a:gd name="connsiteX5" fmla="*/ 9733 w 562369"/>
              <a:gd name="connsiteY5" fmla="*/ 14602 h 365047"/>
              <a:gd name="connsiteX6" fmla="*/ 9240 w 562369"/>
              <a:gd name="connsiteY6" fmla="*/ 14602 h 365047"/>
              <a:gd name="connsiteX7" fmla="*/ 2137 w 562369"/>
              <a:gd name="connsiteY7" fmla="*/ 14602 h 365047"/>
              <a:gd name="connsiteX8" fmla="*/ 2728 w 562369"/>
              <a:gd name="connsiteY8" fmla="*/ 17167 h 365047"/>
              <a:gd name="connsiteX9" fmla="*/ 4406 w 562369"/>
              <a:gd name="connsiteY9" fmla="*/ 19930 h 365047"/>
              <a:gd name="connsiteX10" fmla="*/ 6675 w 562369"/>
              <a:gd name="connsiteY10" fmla="*/ 34729 h 365047"/>
              <a:gd name="connsiteX11" fmla="*/ 4110 w 562369"/>
              <a:gd name="connsiteY11" fmla="*/ 38577 h 365047"/>
              <a:gd name="connsiteX12" fmla="*/ 7760 w 562369"/>
              <a:gd name="connsiteY12" fmla="*/ 43806 h 365047"/>
              <a:gd name="connsiteX13" fmla="*/ 13285 w 562369"/>
              <a:gd name="connsiteY13" fmla="*/ 50317 h 365047"/>
              <a:gd name="connsiteX14" fmla="*/ 13384 w 562369"/>
              <a:gd name="connsiteY14" fmla="*/ 50811 h 365047"/>
              <a:gd name="connsiteX15" fmla="*/ 13483 w 562369"/>
              <a:gd name="connsiteY15" fmla="*/ 51107 h 365047"/>
              <a:gd name="connsiteX16" fmla="*/ 9141 w 562369"/>
              <a:gd name="connsiteY16" fmla="*/ 67188 h 365047"/>
              <a:gd name="connsiteX17" fmla="*/ 8845 w 562369"/>
              <a:gd name="connsiteY17" fmla="*/ 67287 h 365047"/>
              <a:gd name="connsiteX18" fmla="*/ 8845 w 562369"/>
              <a:gd name="connsiteY18" fmla="*/ 67386 h 365047"/>
              <a:gd name="connsiteX19" fmla="*/ 8648 w 562369"/>
              <a:gd name="connsiteY19" fmla="*/ 70642 h 365047"/>
              <a:gd name="connsiteX20" fmla="*/ 1249 w 562369"/>
              <a:gd name="connsiteY20" fmla="*/ 93728 h 365047"/>
              <a:gd name="connsiteX21" fmla="*/ 3715 w 562369"/>
              <a:gd name="connsiteY21" fmla="*/ 105568 h 365047"/>
              <a:gd name="connsiteX22" fmla="*/ 3715 w 562369"/>
              <a:gd name="connsiteY22" fmla="*/ 105568 h 365047"/>
              <a:gd name="connsiteX23" fmla="*/ 3715 w 562369"/>
              <a:gd name="connsiteY23" fmla="*/ 105568 h 365047"/>
              <a:gd name="connsiteX24" fmla="*/ 11707 w 562369"/>
              <a:gd name="connsiteY24" fmla="*/ 125300 h 365047"/>
              <a:gd name="connsiteX25" fmla="*/ 15456 w 562369"/>
              <a:gd name="connsiteY25" fmla="*/ 126089 h 365047"/>
              <a:gd name="connsiteX26" fmla="*/ 19402 w 562369"/>
              <a:gd name="connsiteY26" fmla="*/ 130825 h 365047"/>
              <a:gd name="connsiteX27" fmla="*/ 19205 w 562369"/>
              <a:gd name="connsiteY27" fmla="*/ 143256 h 365047"/>
              <a:gd name="connsiteX28" fmla="*/ 22757 w 562369"/>
              <a:gd name="connsiteY28" fmla="*/ 151347 h 365047"/>
              <a:gd name="connsiteX29" fmla="*/ 24829 w 562369"/>
              <a:gd name="connsiteY29" fmla="*/ 166540 h 365047"/>
              <a:gd name="connsiteX30" fmla="*/ 24829 w 562369"/>
              <a:gd name="connsiteY30" fmla="*/ 166540 h 365047"/>
              <a:gd name="connsiteX31" fmla="*/ 31636 w 562369"/>
              <a:gd name="connsiteY31" fmla="*/ 181438 h 365047"/>
              <a:gd name="connsiteX32" fmla="*/ 41404 w 562369"/>
              <a:gd name="connsiteY32" fmla="*/ 194067 h 365047"/>
              <a:gd name="connsiteX33" fmla="*/ 42390 w 562369"/>
              <a:gd name="connsiteY33" fmla="*/ 197323 h 365047"/>
              <a:gd name="connsiteX34" fmla="*/ 42390 w 562369"/>
              <a:gd name="connsiteY34" fmla="*/ 203834 h 365047"/>
              <a:gd name="connsiteX35" fmla="*/ 44659 w 562369"/>
              <a:gd name="connsiteY35" fmla="*/ 207978 h 365047"/>
              <a:gd name="connsiteX36" fmla="*/ 47521 w 562369"/>
              <a:gd name="connsiteY36" fmla="*/ 228006 h 365047"/>
              <a:gd name="connsiteX37" fmla="*/ 48211 w 562369"/>
              <a:gd name="connsiteY37" fmla="*/ 237873 h 365047"/>
              <a:gd name="connsiteX38" fmla="*/ 48902 w 562369"/>
              <a:gd name="connsiteY38" fmla="*/ 241227 h 365047"/>
              <a:gd name="connsiteX39" fmla="*/ 50875 w 562369"/>
              <a:gd name="connsiteY39" fmla="*/ 241227 h 365047"/>
              <a:gd name="connsiteX40" fmla="*/ 55808 w 562369"/>
              <a:gd name="connsiteY40" fmla="*/ 246160 h 365047"/>
              <a:gd name="connsiteX41" fmla="*/ 55808 w 562369"/>
              <a:gd name="connsiteY41" fmla="*/ 246259 h 365047"/>
              <a:gd name="connsiteX42" fmla="*/ 55808 w 562369"/>
              <a:gd name="connsiteY42" fmla="*/ 250600 h 365047"/>
              <a:gd name="connsiteX43" fmla="*/ 60544 w 562369"/>
              <a:gd name="connsiteY43" fmla="*/ 252968 h 365047"/>
              <a:gd name="connsiteX44" fmla="*/ 63109 w 562369"/>
              <a:gd name="connsiteY44" fmla="*/ 258394 h 365047"/>
              <a:gd name="connsiteX45" fmla="*/ 62221 w 562369"/>
              <a:gd name="connsiteY45" fmla="*/ 262834 h 365047"/>
              <a:gd name="connsiteX46" fmla="*/ 61728 w 562369"/>
              <a:gd name="connsiteY46" fmla="*/ 265202 h 365047"/>
              <a:gd name="connsiteX47" fmla="*/ 63010 w 562369"/>
              <a:gd name="connsiteY47" fmla="*/ 267175 h 365047"/>
              <a:gd name="connsiteX48" fmla="*/ 63010 w 562369"/>
              <a:gd name="connsiteY48" fmla="*/ 267175 h 365047"/>
              <a:gd name="connsiteX49" fmla="*/ 65477 w 562369"/>
              <a:gd name="connsiteY49" fmla="*/ 271121 h 365047"/>
              <a:gd name="connsiteX50" fmla="*/ 65970 w 562369"/>
              <a:gd name="connsiteY50" fmla="*/ 275068 h 365047"/>
              <a:gd name="connsiteX51" fmla="*/ 65970 w 562369"/>
              <a:gd name="connsiteY51" fmla="*/ 275068 h 365047"/>
              <a:gd name="connsiteX52" fmla="*/ 64885 w 562369"/>
              <a:gd name="connsiteY52" fmla="*/ 278620 h 365047"/>
              <a:gd name="connsiteX53" fmla="*/ 64786 w 562369"/>
              <a:gd name="connsiteY53" fmla="*/ 279014 h 365047"/>
              <a:gd name="connsiteX54" fmla="*/ 63898 w 562369"/>
              <a:gd name="connsiteY54" fmla="*/ 281777 h 365047"/>
              <a:gd name="connsiteX55" fmla="*/ 65773 w 562369"/>
              <a:gd name="connsiteY55" fmla="*/ 283947 h 365047"/>
              <a:gd name="connsiteX56" fmla="*/ 65970 w 562369"/>
              <a:gd name="connsiteY56" fmla="*/ 284145 h 365047"/>
              <a:gd name="connsiteX57" fmla="*/ 68831 w 562369"/>
              <a:gd name="connsiteY57" fmla="*/ 287697 h 365047"/>
              <a:gd name="connsiteX58" fmla="*/ 69917 w 562369"/>
              <a:gd name="connsiteY58" fmla="*/ 291248 h 365047"/>
              <a:gd name="connsiteX59" fmla="*/ 69917 w 562369"/>
              <a:gd name="connsiteY59" fmla="*/ 291248 h 365047"/>
              <a:gd name="connsiteX60" fmla="*/ 68634 w 562369"/>
              <a:gd name="connsiteY60" fmla="*/ 304864 h 365047"/>
              <a:gd name="connsiteX61" fmla="*/ 68831 w 562369"/>
              <a:gd name="connsiteY61" fmla="*/ 309007 h 365047"/>
              <a:gd name="connsiteX62" fmla="*/ 69719 w 562369"/>
              <a:gd name="connsiteY62" fmla="*/ 345907 h 365047"/>
              <a:gd name="connsiteX63" fmla="*/ 70805 w 562369"/>
              <a:gd name="connsiteY63" fmla="*/ 346696 h 365047"/>
              <a:gd name="connsiteX64" fmla="*/ 75343 w 562369"/>
              <a:gd name="connsiteY64" fmla="*/ 350445 h 365047"/>
              <a:gd name="connsiteX65" fmla="*/ 77612 w 562369"/>
              <a:gd name="connsiteY65" fmla="*/ 355872 h 365047"/>
              <a:gd name="connsiteX66" fmla="*/ 77612 w 562369"/>
              <a:gd name="connsiteY66" fmla="*/ 355970 h 365047"/>
              <a:gd name="connsiteX67" fmla="*/ 81361 w 562369"/>
              <a:gd name="connsiteY67" fmla="*/ 355970 h 365047"/>
              <a:gd name="connsiteX68" fmla="*/ 81361 w 562369"/>
              <a:gd name="connsiteY68" fmla="*/ 355970 h 365047"/>
              <a:gd name="connsiteX69" fmla="*/ 81953 w 562369"/>
              <a:gd name="connsiteY69" fmla="*/ 355970 h 365047"/>
              <a:gd name="connsiteX70" fmla="*/ 351792 w 562369"/>
              <a:gd name="connsiteY70" fmla="*/ 348965 h 365047"/>
              <a:gd name="connsiteX71" fmla="*/ 403786 w 562369"/>
              <a:gd name="connsiteY71" fmla="*/ 344920 h 365047"/>
              <a:gd name="connsiteX72" fmla="*/ 437923 w 562369"/>
              <a:gd name="connsiteY72" fmla="*/ 340480 h 365047"/>
              <a:gd name="connsiteX73" fmla="*/ 438022 w 562369"/>
              <a:gd name="connsiteY73" fmla="*/ 340480 h 365047"/>
              <a:gd name="connsiteX74" fmla="*/ 438219 w 562369"/>
              <a:gd name="connsiteY74" fmla="*/ 340480 h 365047"/>
              <a:gd name="connsiteX75" fmla="*/ 438219 w 562369"/>
              <a:gd name="connsiteY75" fmla="*/ 340480 h 365047"/>
              <a:gd name="connsiteX76" fmla="*/ 443448 w 562369"/>
              <a:gd name="connsiteY76" fmla="*/ 342947 h 365047"/>
              <a:gd name="connsiteX77" fmla="*/ 445125 w 562369"/>
              <a:gd name="connsiteY77" fmla="*/ 346203 h 365047"/>
              <a:gd name="connsiteX78" fmla="*/ 445323 w 562369"/>
              <a:gd name="connsiteY78" fmla="*/ 346499 h 365047"/>
              <a:gd name="connsiteX79" fmla="*/ 454005 w 562369"/>
              <a:gd name="connsiteY79" fmla="*/ 355576 h 365047"/>
              <a:gd name="connsiteX80" fmla="*/ 466930 w 562369"/>
              <a:gd name="connsiteY80" fmla="*/ 367908 h 365047"/>
              <a:gd name="connsiteX81" fmla="*/ 467127 w 562369"/>
              <a:gd name="connsiteY81" fmla="*/ 368204 h 365047"/>
              <a:gd name="connsiteX82" fmla="*/ 467127 w 562369"/>
              <a:gd name="connsiteY82" fmla="*/ 368303 h 365047"/>
              <a:gd name="connsiteX83" fmla="*/ 469297 w 562369"/>
              <a:gd name="connsiteY83" fmla="*/ 364356 h 365047"/>
              <a:gd name="connsiteX84" fmla="*/ 464858 w 562369"/>
              <a:gd name="connsiteY84" fmla="*/ 356365 h 365047"/>
              <a:gd name="connsiteX85" fmla="*/ 465154 w 562369"/>
              <a:gd name="connsiteY85" fmla="*/ 350346 h 365047"/>
              <a:gd name="connsiteX86" fmla="*/ 484985 w 562369"/>
              <a:gd name="connsiteY86" fmla="*/ 335646 h 365047"/>
              <a:gd name="connsiteX87" fmla="*/ 490707 w 562369"/>
              <a:gd name="connsiteY87" fmla="*/ 328345 h 365047"/>
              <a:gd name="connsiteX88" fmla="*/ 490904 w 562369"/>
              <a:gd name="connsiteY88" fmla="*/ 321735 h 365047"/>
              <a:gd name="connsiteX89" fmla="*/ 499093 w 562369"/>
              <a:gd name="connsiteY89" fmla="*/ 305357 h 365047"/>
              <a:gd name="connsiteX90" fmla="*/ 500178 w 562369"/>
              <a:gd name="connsiteY90" fmla="*/ 303976 h 365047"/>
              <a:gd name="connsiteX91" fmla="*/ 500178 w 562369"/>
              <a:gd name="connsiteY91" fmla="*/ 303976 h 365047"/>
              <a:gd name="connsiteX92" fmla="*/ 500178 w 562369"/>
              <a:gd name="connsiteY92" fmla="*/ 303976 h 365047"/>
              <a:gd name="connsiteX93" fmla="*/ 503336 w 562369"/>
              <a:gd name="connsiteY93" fmla="*/ 293123 h 365047"/>
              <a:gd name="connsiteX94" fmla="*/ 496232 w 562369"/>
              <a:gd name="connsiteY94" fmla="*/ 280494 h 365047"/>
              <a:gd name="connsiteX95" fmla="*/ 496232 w 562369"/>
              <a:gd name="connsiteY95" fmla="*/ 280494 h 365047"/>
              <a:gd name="connsiteX96" fmla="*/ 488931 w 562369"/>
              <a:gd name="connsiteY96" fmla="*/ 272799 h 365047"/>
              <a:gd name="connsiteX97" fmla="*/ 487747 w 562369"/>
              <a:gd name="connsiteY97" fmla="*/ 268655 h 365047"/>
              <a:gd name="connsiteX98" fmla="*/ 488043 w 562369"/>
              <a:gd name="connsiteY98" fmla="*/ 265596 h 365047"/>
              <a:gd name="connsiteX99" fmla="*/ 493173 w 562369"/>
              <a:gd name="connsiteY99" fmla="*/ 243990 h 365047"/>
              <a:gd name="connsiteX100" fmla="*/ 496824 w 562369"/>
              <a:gd name="connsiteY100" fmla="*/ 240832 h 365047"/>
              <a:gd name="connsiteX101" fmla="*/ 496824 w 562369"/>
              <a:gd name="connsiteY101" fmla="*/ 240832 h 365047"/>
              <a:gd name="connsiteX102" fmla="*/ 524942 w 562369"/>
              <a:gd name="connsiteY102" fmla="*/ 235110 h 365047"/>
              <a:gd name="connsiteX103" fmla="*/ 525238 w 562369"/>
              <a:gd name="connsiteY103" fmla="*/ 234715 h 365047"/>
              <a:gd name="connsiteX104" fmla="*/ 540630 w 562369"/>
              <a:gd name="connsiteY104" fmla="*/ 225441 h 365047"/>
              <a:gd name="connsiteX105" fmla="*/ 540630 w 562369"/>
              <a:gd name="connsiteY105" fmla="*/ 225441 h 365047"/>
              <a:gd name="connsiteX106" fmla="*/ 547240 w 562369"/>
              <a:gd name="connsiteY106" fmla="*/ 223468 h 365047"/>
              <a:gd name="connsiteX107" fmla="*/ 547240 w 562369"/>
              <a:gd name="connsiteY107" fmla="*/ 223468 h 365047"/>
              <a:gd name="connsiteX108" fmla="*/ 547240 w 562369"/>
              <a:gd name="connsiteY108" fmla="*/ 223468 h 365047"/>
              <a:gd name="connsiteX109" fmla="*/ 547240 w 562369"/>
              <a:gd name="connsiteY109" fmla="*/ 223468 h 365047"/>
              <a:gd name="connsiteX110" fmla="*/ 547338 w 562369"/>
              <a:gd name="connsiteY110" fmla="*/ 223468 h 365047"/>
              <a:gd name="connsiteX111" fmla="*/ 549608 w 562369"/>
              <a:gd name="connsiteY111" fmla="*/ 221396 h 365047"/>
              <a:gd name="connsiteX112" fmla="*/ 552370 w 562369"/>
              <a:gd name="connsiteY112" fmla="*/ 218930 h 365047"/>
              <a:gd name="connsiteX113" fmla="*/ 559671 w 562369"/>
              <a:gd name="connsiteY113" fmla="*/ 195251 h 365047"/>
              <a:gd name="connsiteX114" fmla="*/ 566577 w 562369"/>
              <a:gd name="connsiteY114" fmla="*/ 173841 h 365047"/>
              <a:gd name="connsiteX115" fmla="*/ 554738 w 562369"/>
              <a:gd name="connsiteY115" fmla="*/ 152925 h 365047"/>
              <a:gd name="connsiteX116" fmla="*/ 543096 w 562369"/>
              <a:gd name="connsiteY116" fmla="*/ 144638 h 365047"/>
              <a:gd name="connsiteX117" fmla="*/ 541221 w 562369"/>
              <a:gd name="connsiteY117" fmla="*/ 140790 h 365047"/>
              <a:gd name="connsiteX118" fmla="*/ 535992 w 562369"/>
              <a:gd name="connsiteY118" fmla="*/ 130825 h 365047"/>
              <a:gd name="connsiteX119" fmla="*/ 519319 w 562369"/>
              <a:gd name="connsiteY119" fmla="*/ 115828 h 365047"/>
              <a:gd name="connsiteX120" fmla="*/ 518431 w 562369"/>
              <a:gd name="connsiteY120" fmla="*/ 110797 h 365047"/>
              <a:gd name="connsiteX121" fmla="*/ 514188 w 562369"/>
              <a:gd name="connsiteY121" fmla="*/ 99549 h 365047"/>
              <a:gd name="connsiteX122" fmla="*/ 503336 w 562369"/>
              <a:gd name="connsiteY122" fmla="*/ 97280 h 365047"/>
              <a:gd name="connsiteX123" fmla="*/ 478078 w 562369"/>
              <a:gd name="connsiteY123" fmla="*/ 79028 h 365047"/>
              <a:gd name="connsiteX124" fmla="*/ 478078 w 562369"/>
              <a:gd name="connsiteY124" fmla="*/ 78732 h 365047"/>
              <a:gd name="connsiteX125" fmla="*/ 474921 w 562369"/>
              <a:gd name="connsiteY125" fmla="*/ 69260 h 365047"/>
              <a:gd name="connsiteX126" fmla="*/ 469889 w 562369"/>
              <a:gd name="connsiteY126" fmla="*/ 55645 h 365047"/>
              <a:gd name="connsiteX127" fmla="*/ 467916 w 562369"/>
              <a:gd name="connsiteY127" fmla="*/ 43115 h 365047"/>
              <a:gd name="connsiteX128" fmla="*/ 467226 w 562369"/>
              <a:gd name="connsiteY128" fmla="*/ 36603 h 365047"/>
              <a:gd name="connsiteX129" fmla="*/ 467226 w 562369"/>
              <a:gd name="connsiteY129" fmla="*/ 36603 h 365047"/>
              <a:gd name="connsiteX130" fmla="*/ 472060 w 562369"/>
              <a:gd name="connsiteY130" fmla="*/ 24961 h 365047"/>
              <a:gd name="connsiteX131" fmla="*/ 473737 w 562369"/>
              <a:gd name="connsiteY131" fmla="*/ 21607 h 365047"/>
              <a:gd name="connsiteX132" fmla="*/ 473047 w 562369"/>
              <a:gd name="connsiteY132" fmla="*/ 19732 h 365047"/>
              <a:gd name="connsiteX133" fmla="*/ 472159 w 562369"/>
              <a:gd name="connsiteY133" fmla="*/ 17858 h 365047"/>
              <a:gd name="connsiteX134" fmla="*/ 471073 w 562369"/>
              <a:gd name="connsiteY134" fmla="*/ 17660 h 365047"/>
              <a:gd name="connsiteX135" fmla="*/ 468015 w 562369"/>
              <a:gd name="connsiteY135" fmla="*/ 16575 h 365047"/>
              <a:gd name="connsiteX136" fmla="*/ 465055 w 562369"/>
              <a:gd name="connsiteY136" fmla="*/ 13615 h 365047"/>
              <a:gd name="connsiteX137" fmla="*/ 461010 w 562369"/>
              <a:gd name="connsiteY137" fmla="*/ 4045 h 365047"/>
              <a:gd name="connsiteX138" fmla="*/ 461010 w 562369"/>
              <a:gd name="connsiteY138" fmla="*/ 4045 h 365047"/>
              <a:gd name="connsiteX139" fmla="*/ 461010 w 562369"/>
              <a:gd name="connsiteY139" fmla="*/ 3946 h 365047"/>
              <a:gd name="connsiteX140" fmla="*/ 460023 w 562369"/>
              <a:gd name="connsiteY140" fmla="*/ 2171 h 365047"/>
              <a:gd name="connsiteX141" fmla="*/ 459925 w 562369"/>
              <a:gd name="connsiteY141" fmla="*/ 0 h 365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562369" h="365047">
                <a:moveTo>
                  <a:pt x="459925" y="0"/>
                </a:moveTo>
                <a:lnTo>
                  <a:pt x="323377" y="7104"/>
                </a:lnTo>
                <a:lnTo>
                  <a:pt x="322983" y="7104"/>
                </a:lnTo>
                <a:lnTo>
                  <a:pt x="99318" y="13813"/>
                </a:lnTo>
                <a:cubicBezTo>
                  <a:pt x="99219" y="13813"/>
                  <a:pt x="99022" y="13813"/>
                  <a:pt x="98923" y="13813"/>
                </a:cubicBezTo>
                <a:lnTo>
                  <a:pt x="9733" y="14602"/>
                </a:lnTo>
                <a:lnTo>
                  <a:pt x="9240" y="14602"/>
                </a:lnTo>
                <a:lnTo>
                  <a:pt x="2137" y="14602"/>
                </a:lnTo>
                <a:lnTo>
                  <a:pt x="2728" y="17167"/>
                </a:lnTo>
                <a:cubicBezTo>
                  <a:pt x="3518" y="19140"/>
                  <a:pt x="4011" y="19634"/>
                  <a:pt x="4406" y="19930"/>
                </a:cubicBezTo>
                <a:cubicBezTo>
                  <a:pt x="8451" y="23975"/>
                  <a:pt x="7168" y="29302"/>
                  <a:pt x="6675" y="34729"/>
                </a:cubicBezTo>
                <a:cubicBezTo>
                  <a:pt x="6478" y="36406"/>
                  <a:pt x="5491" y="37787"/>
                  <a:pt x="4110" y="38577"/>
                </a:cubicBezTo>
                <a:cubicBezTo>
                  <a:pt x="5590" y="42819"/>
                  <a:pt x="6774" y="43411"/>
                  <a:pt x="7760" y="43806"/>
                </a:cubicBezTo>
                <a:cubicBezTo>
                  <a:pt x="10227" y="44891"/>
                  <a:pt x="12200" y="45680"/>
                  <a:pt x="13285" y="50317"/>
                </a:cubicBezTo>
                <a:lnTo>
                  <a:pt x="13384" y="50811"/>
                </a:lnTo>
                <a:lnTo>
                  <a:pt x="13483" y="51107"/>
                </a:lnTo>
                <a:cubicBezTo>
                  <a:pt x="14864" y="58802"/>
                  <a:pt x="11213" y="64130"/>
                  <a:pt x="9141" y="67188"/>
                </a:cubicBezTo>
                <a:cubicBezTo>
                  <a:pt x="9043" y="67386"/>
                  <a:pt x="8944" y="67386"/>
                  <a:pt x="8845" y="67287"/>
                </a:cubicBezTo>
                <a:lnTo>
                  <a:pt x="8845" y="67386"/>
                </a:lnTo>
                <a:cubicBezTo>
                  <a:pt x="8648" y="68076"/>
                  <a:pt x="8648" y="69260"/>
                  <a:pt x="8648" y="70642"/>
                </a:cubicBezTo>
                <a:cubicBezTo>
                  <a:pt x="8845" y="76167"/>
                  <a:pt x="9141" y="83468"/>
                  <a:pt x="1249" y="93728"/>
                </a:cubicBezTo>
                <a:cubicBezTo>
                  <a:pt x="-1514" y="97280"/>
                  <a:pt x="755" y="100931"/>
                  <a:pt x="3715" y="105568"/>
                </a:cubicBezTo>
                <a:lnTo>
                  <a:pt x="3715" y="105568"/>
                </a:lnTo>
                <a:lnTo>
                  <a:pt x="3715" y="105568"/>
                </a:lnTo>
                <a:cubicBezTo>
                  <a:pt x="6971" y="110797"/>
                  <a:pt x="10720" y="116815"/>
                  <a:pt x="11707" y="125300"/>
                </a:cubicBezTo>
                <a:lnTo>
                  <a:pt x="15456" y="126089"/>
                </a:lnTo>
                <a:cubicBezTo>
                  <a:pt x="17725" y="126583"/>
                  <a:pt x="19402" y="128556"/>
                  <a:pt x="19402" y="130825"/>
                </a:cubicBezTo>
                <a:cubicBezTo>
                  <a:pt x="19994" y="136646"/>
                  <a:pt x="19797" y="140592"/>
                  <a:pt x="19205" y="143256"/>
                </a:cubicBezTo>
                <a:cubicBezTo>
                  <a:pt x="19896" y="144638"/>
                  <a:pt x="20981" y="147104"/>
                  <a:pt x="22757" y="151347"/>
                </a:cubicBezTo>
                <a:cubicBezTo>
                  <a:pt x="25717" y="158450"/>
                  <a:pt x="25421" y="161213"/>
                  <a:pt x="24829" y="166540"/>
                </a:cubicBezTo>
                <a:lnTo>
                  <a:pt x="24829" y="166540"/>
                </a:lnTo>
                <a:cubicBezTo>
                  <a:pt x="32623" y="176308"/>
                  <a:pt x="32426" y="179070"/>
                  <a:pt x="31636" y="181438"/>
                </a:cubicBezTo>
                <a:lnTo>
                  <a:pt x="41404" y="194067"/>
                </a:lnTo>
                <a:cubicBezTo>
                  <a:pt x="42193" y="195054"/>
                  <a:pt x="42489" y="196237"/>
                  <a:pt x="42390" y="197323"/>
                </a:cubicBezTo>
                <a:lnTo>
                  <a:pt x="42390" y="203834"/>
                </a:lnTo>
                <a:cubicBezTo>
                  <a:pt x="43278" y="206597"/>
                  <a:pt x="44068" y="207386"/>
                  <a:pt x="44659" y="207978"/>
                </a:cubicBezTo>
                <a:cubicBezTo>
                  <a:pt x="47521" y="210741"/>
                  <a:pt x="49099" y="212319"/>
                  <a:pt x="47521" y="228006"/>
                </a:cubicBezTo>
                <a:cubicBezTo>
                  <a:pt x="47027" y="232939"/>
                  <a:pt x="47619" y="235702"/>
                  <a:pt x="48211" y="237873"/>
                </a:cubicBezTo>
                <a:cubicBezTo>
                  <a:pt x="48507" y="239056"/>
                  <a:pt x="48705" y="240142"/>
                  <a:pt x="48902" y="241227"/>
                </a:cubicBezTo>
                <a:lnTo>
                  <a:pt x="50875" y="241227"/>
                </a:lnTo>
                <a:cubicBezTo>
                  <a:pt x="53539" y="241227"/>
                  <a:pt x="55808" y="243398"/>
                  <a:pt x="55808" y="246160"/>
                </a:cubicBezTo>
                <a:lnTo>
                  <a:pt x="55808" y="246259"/>
                </a:lnTo>
                <a:lnTo>
                  <a:pt x="55808" y="250600"/>
                </a:lnTo>
                <a:lnTo>
                  <a:pt x="60544" y="252968"/>
                </a:lnTo>
                <a:cubicBezTo>
                  <a:pt x="62616" y="253954"/>
                  <a:pt x="63602" y="256224"/>
                  <a:pt x="63109" y="258394"/>
                </a:cubicBezTo>
                <a:cubicBezTo>
                  <a:pt x="62715" y="260663"/>
                  <a:pt x="62419" y="261847"/>
                  <a:pt x="62221" y="262834"/>
                </a:cubicBezTo>
                <a:lnTo>
                  <a:pt x="61728" y="265202"/>
                </a:lnTo>
                <a:cubicBezTo>
                  <a:pt x="61728" y="265202"/>
                  <a:pt x="62123" y="265892"/>
                  <a:pt x="63010" y="267175"/>
                </a:cubicBezTo>
                <a:lnTo>
                  <a:pt x="63010" y="267175"/>
                </a:lnTo>
                <a:cubicBezTo>
                  <a:pt x="63602" y="268063"/>
                  <a:pt x="64392" y="269345"/>
                  <a:pt x="65477" y="271121"/>
                </a:cubicBezTo>
                <a:cubicBezTo>
                  <a:pt x="66168" y="272305"/>
                  <a:pt x="66365" y="273785"/>
                  <a:pt x="65970" y="275068"/>
                </a:cubicBezTo>
                <a:lnTo>
                  <a:pt x="65970" y="275068"/>
                </a:lnTo>
                <a:cubicBezTo>
                  <a:pt x="65477" y="276646"/>
                  <a:pt x="65181" y="277732"/>
                  <a:pt x="64885" y="278620"/>
                </a:cubicBezTo>
                <a:lnTo>
                  <a:pt x="64786" y="279014"/>
                </a:lnTo>
                <a:cubicBezTo>
                  <a:pt x="64194" y="280889"/>
                  <a:pt x="63898" y="281777"/>
                  <a:pt x="63898" y="281777"/>
                </a:cubicBezTo>
                <a:lnTo>
                  <a:pt x="65773" y="283947"/>
                </a:lnTo>
                <a:lnTo>
                  <a:pt x="65970" y="284145"/>
                </a:lnTo>
                <a:cubicBezTo>
                  <a:pt x="66661" y="284934"/>
                  <a:pt x="67549" y="286019"/>
                  <a:pt x="68831" y="287697"/>
                </a:cubicBezTo>
                <a:cubicBezTo>
                  <a:pt x="69621" y="288683"/>
                  <a:pt x="70015" y="289966"/>
                  <a:pt x="69917" y="291248"/>
                </a:cubicBezTo>
                <a:lnTo>
                  <a:pt x="69917" y="291248"/>
                </a:lnTo>
                <a:lnTo>
                  <a:pt x="68634" y="304864"/>
                </a:lnTo>
                <a:cubicBezTo>
                  <a:pt x="69325" y="306146"/>
                  <a:pt x="69423" y="307626"/>
                  <a:pt x="68831" y="309007"/>
                </a:cubicBezTo>
                <a:cubicBezTo>
                  <a:pt x="73863" y="323412"/>
                  <a:pt x="73173" y="328444"/>
                  <a:pt x="69719" y="345907"/>
                </a:cubicBezTo>
                <a:lnTo>
                  <a:pt x="70805" y="346696"/>
                </a:lnTo>
                <a:cubicBezTo>
                  <a:pt x="73074" y="348176"/>
                  <a:pt x="74258" y="348965"/>
                  <a:pt x="75343" y="350445"/>
                </a:cubicBezTo>
                <a:cubicBezTo>
                  <a:pt x="76527" y="352024"/>
                  <a:pt x="76922" y="353306"/>
                  <a:pt x="77612" y="355872"/>
                </a:cubicBezTo>
                <a:lnTo>
                  <a:pt x="77612" y="355970"/>
                </a:lnTo>
                <a:lnTo>
                  <a:pt x="81361" y="355970"/>
                </a:lnTo>
                <a:lnTo>
                  <a:pt x="81361" y="355970"/>
                </a:lnTo>
                <a:cubicBezTo>
                  <a:pt x="81559" y="355970"/>
                  <a:pt x="81756" y="355970"/>
                  <a:pt x="81953" y="355970"/>
                </a:cubicBezTo>
                <a:cubicBezTo>
                  <a:pt x="107901" y="359127"/>
                  <a:pt x="252045" y="355477"/>
                  <a:pt x="351792" y="348965"/>
                </a:cubicBezTo>
                <a:cubicBezTo>
                  <a:pt x="371327" y="347683"/>
                  <a:pt x="389086" y="346301"/>
                  <a:pt x="403786" y="344920"/>
                </a:cubicBezTo>
                <a:cubicBezTo>
                  <a:pt x="418388" y="343539"/>
                  <a:pt x="430129" y="342059"/>
                  <a:pt x="437923" y="340480"/>
                </a:cubicBezTo>
                <a:lnTo>
                  <a:pt x="438022" y="340480"/>
                </a:lnTo>
                <a:lnTo>
                  <a:pt x="438219" y="340480"/>
                </a:lnTo>
                <a:lnTo>
                  <a:pt x="438219" y="340480"/>
                </a:lnTo>
                <a:cubicBezTo>
                  <a:pt x="440291" y="340086"/>
                  <a:pt x="442462" y="340974"/>
                  <a:pt x="443448" y="342947"/>
                </a:cubicBezTo>
                <a:cubicBezTo>
                  <a:pt x="444040" y="344131"/>
                  <a:pt x="444632" y="345216"/>
                  <a:pt x="445125" y="346203"/>
                </a:cubicBezTo>
                <a:lnTo>
                  <a:pt x="445323" y="346499"/>
                </a:lnTo>
                <a:cubicBezTo>
                  <a:pt x="447592" y="350741"/>
                  <a:pt x="447592" y="350741"/>
                  <a:pt x="454005" y="355576"/>
                </a:cubicBezTo>
                <a:cubicBezTo>
                  <a:pt x="462983" y="362285"/>
                  <a:pt x="465548" y="365836"/>
                  <a:pt x="466930" y="367908"/>
                </a:cubicBezTo>
                <a:lnTo>
                  <a:pt x="467127" y="368204"/>
                </a:lnTo>
                <a:lnTo>
                  <a:pt x="467127" y="368303"/>
                </a:lnTo>
                <a:cubicBezTo>
                  <a:pt x="468607" y="366527"/>
                  <a:pt x="469297" y="365343"/>
                  <a:pt x="469297" y="364356"/>
                </a:cubicBezTo>
                <a:cubicBezTo>
                  <a:pt x="469297" y="362778"/>
                  <a:pt x="467620" y="360311"/>
                  <a:pt x="464858" y="356365"/>
                </a:cubicBezTo>
                <a:cubicBezTo>
                  <a:pt x="463575" y="354490"/>
                  <a:pt x="463772" y="352024"/>
                  <a:pt x="465154" y="350346"/>
                </a:cubicBezTo>
                <a:cubicBezTo>
                  <a:pt x="473441" y="339987"/>
                  <a:pt x="480052" y="337520"/>
                  <a:pt x="484985" y="335646"/>
                </a:cubicBezTo>
                <a:cubicBezTo>
                  <a:pt x="488043" y="334462"/>
                  <a:pt x="489918" y="333771"/>
                  <a:pt x="490707" y="328345"/>
                </a:cubicBezTo>
                <a:cubicBezTo>
                  <a:pt x="491299" y="324596"/>
                  <a:pt x="491102" y="322820"/>
                  <a:pt x="490904" y="321735"/>
                </a:cubicBezTo>
                <a:cubicBezTo>
                  <a:pt x="490411" y="317196"/>
                  <a:pt x="490312" y="316999"/>
                  <a:pt x="499093" y="305357"/>
                </a:cubicBezTo>
                <a:lnTo>
                  <a:pt x="500178" y="303976"/>
                </a:lnTo>
                <a:lnTo>
                  <a:pt x="500178" y="303976"/>
                </a:lnTo>
                <a:lnTo>
                  <a:pt x="500178" y="303976"/>
                </a:lnTo>
                <a:cubicBezTo>
                  <a:pt x="503237" y="299931"/>
                  <a:pt x="503928" y="299043"/>
                  <a:pt x="503336" y="293123"/>
                </a:cubicBezTo>
                <a:cubicBezTo>
                  <a:pt x="502744" y="287105"/>
                  <a:pt x="500869" y="285131"/>
                  <a:pt x="496232" y="280494"/>
                </a:cubicBezTo>
                <a:lnTo>
                  <a:pt x="496232" y="280494"/>
                </a:lnTo>
                <a:cubicBezTo>
                  <a:pt x="494259" y="278521"/>
                  <a:pt x="491891" y="276153"/>
                  <a:pt x="488931" y="272799"/>
                </a:cubicBezTo>
                <a:cubicBezTo>
                  <a:pt x="487846" y="271615"/>
                  <a:pt x="487451" y="270135"/>
                  <a:pt x="487747" y="268655"/>
                </a:cubicBezTo>
                <a:lnTo>
                  <a:pt x="488043" y="265596"/>
                </a:lnTo>
                <a:cubicBezTo>
                  <a:pt x="488931" y="256125"/>
                  <a:pt x="489326" y="254842"/>
                  <a:pt x="493173" y="243990"/>
                </a:cubicBezTo>
                <a:cubicBezTo>
                  <a:pt x="493765" y="242312"/>
                  <a:pt x="495147" y="241227"/>
                  <a:pt x="496824" y="240832"/>
                </a:cubicBezTo>
                <a:lnTo>
                  <a:pt x="496824" y="240832"/>
                </a:lnTo>
                <a:lnTo>
                  <a:pt x="524942" y="235110"/>
                </a:lnTo>
                <a:cubicBezTo>
                  <a:pt x="525041" y="235011"/>
                  <a:pt x="525041" y="234913"/>
                  <a:pt x="525238" y="234715"/>
                </a:cubicBezTo>
                <a:cubicBezTo>
                  <a:pt x="527606" y="232643"/>
                  <a:pt x="531849" y="228796"/>
                  <a:pt x="540630" y="225441"/>
                </a:cubicBezTo>
                <a:lnTo>
                  <a:pt x="540630" y="225441"/>
                </a:lnTo>
                <a:cubicBezTo>
                  <a:pt x="544379" y="224060"/>
                  <a:pt x="546155" y="223665"/>
                  <a:pt x="547240" y="223468"/>
                </a:cubicBezTo>
                <a:lnTo>
                  <a:pt x="547240" y="223468"/>
                </a:lnTo>
                <a:lnTo>
                  <a:pt x="547240" y="223468"/>
                </a:lnTo>
                <a:lnTo>
                  <a:pt x="547240" y="223468"/>
                </a:lnTo>
                <a:lnTo>
                  <a:pt x="547338" y="223468"/>
                </a:lnTo>
                <a:cubicBezTo>
                  <a:pt x="547634" y="223172"/>
                  <a:pt x="548325" y="222580"/>
                  <a:pt x="549608" y="221396"/>
                </a:cubicBezTo>
                <a:lnTo>
                  <a:pt x="552370" y="218930"/>
                </a:lnTo>
                <a:cubicBezTo>
                  <a:pt x="552666" y="202058"/>
                  <a:pt x="555922" y="198901"/>
                  <a:pt x="559671" y="195251"/>
                </a:cubicBezTo>
                <a:cubicBezTo>
                  <a:pt x="562138" y="192784"/>
                  <a:pt x="564999" y="190022"/>
                  <a:pt x="566577" y="173841"/>
                </a:cubicBezTo>
                <a:cubicBezTo>
                  <a:pt x="567761" y="161410"/>
                  <a:pt x="563026" y="158351"/>
                  <a:pt x="554738" y="152925"/>
                </a:cubicBezTo>
                <a:cubicBezTo>
                  <a:pt x="551482" y="150755"/>
                  <a:pt x="547634" y="148288"/>
                  <a:pt x="543096" y="144638"/>
                </a:cubicBezTo>
                <a:cubicBezTo>
                  <a:pt x="541912" y="143651"/>
                  <a:pt x="541221" y="142171"/>
                  <a:pt x="541221" y="140790"/>
                </a:cubicBezTo>
                <a:cubicBezTo>
                  <a:pt x="541221" y="134574"/>
                  <a:pt x="539742" y="133587"/>
                  <a:pt x="535992" y="130825"/>
                </a:cubicBezTo>
                <a:cubicBezTo>
                  <a:pt x="532145" y="128062"/>
                  <a:pt x="526718" y="124116"/>
                  <a:pt x="519319" y="115828"/>
                </a:cubicBezTo>
                <a:cubicBezTo>
                  <a:pt x="518036" y="114447"/>
                  <a:pt x="517740" y="112474"/>
                  <a:pt x="518431" y="110797"/>
                </a:cubicBezTo>
                <a:lnTo>
                  <a:pt x="514188" y="99549"/>
                </a:lnTo>
                <a:cubicBezTo>
                  <a:pt x="510341" y="98563"/>
                  <a:pt x="506690" y="97971"/>
                  <a:pt x="503336" y="97280"/>
                </a:cubicBezTo>
                <a:cubicBezTo>
                  <a:pt x="489326" y="94715"/>
                  <a:pt x="479460" y="92939"/>
                  <a:pt x="478078" y="79028"/>
                </a:cubicBezTo>
                <a:lnTo>
                  <a:pt x="478078" y="78732"/>
                </a:lnTo>
                <a:cubicBezTo>
                  <a:pt x="477486" y="72516"/>
                  <a:pt x="476204" y="70938"/>
                  <a:pt x="474921" y="69260"/>
                </a:cubicBezTo>
                <a:cubicBezTo>
                  <a:pt x="472849" y="66596"/>
                  <a:pt x="470679" y="63933"/>
                  <a:pt x="469889" y="55645"/>
                </a:cubicBezTo>
                <a:cubicBezTo>
                  <a:pt x="469199" y="49133"/>
                  <a:pt x="468409" y="45483"/>
                  <a:pt x="467916" y="43115"/>
                </a:cubicBezTo>
                <a:cubicBezTo>
                  <a:pt x="467324" y="40451"/>
                  <a:pt x="466930" y="38873"/>
                  <a:pt x="467226" y="36603"/>
                </a:cubicBezTo>
                <a:lnTo>
                  <a:pt x="467226" y="36603"/>
                </a:lnTo>
                <a:cubicBezTo>
                  <a:pt x="467620" y="33742"/>
                  <a:pt x="468903" y="31177"/>
                  <a:pt x="472060" y="24961"/>
                </a:cubicBezTo>
                <a:lnTo>
                  <a:pt x="473737" y="21607"/>
                </a:lnTo>
                <a:lnTo>
                  <a:pt x="473047" y="19732"/>
                </a:lnTo>
                <a:lnTo>
                  <a:pt x="472159" y="17858"/>
                </a:lnTo>
                <a:cubicBezTo>
                  <a:pt x="471764" y="17858"/>
                  <a:pt x="471468" y="17759"/>
                  <a:pt x="471073" y="17660"/>
                </a:cubicBezTo>
                <a:cubicBezTo>
                  <a:pt x="470284" y="17364"/>
                  <a:pt x="469297" y="17068"/>
                  <a:pt x="468015" y="16575"/>
                </a:cubicBezTo>
                <a:cubicBezTo>
                  <a:pt x="466732" y="16082"/>
                  <a:pt x="465647" y="15095"/>
                  <a:pt x="465055" y="13615"/>
                </a:cubicBezTo>
                <a:cubicBezTo>
                  <a:pt x="461997" y="5130"/>
                  <a:pt x="461207" y="4242"/>
                  <a:pt x="461010" y="4045"/>
                </a:cubicBezTo>
                <a:lnTo>
                  <a:pt x="461010" y="4045"/>
                </a:lnTo>
                <a:lnTo>
                  <a:pt x="461010" y="3946"/>
                </a:lnTo>
                <a:cubicBezTo>
                  <a:pt x="460615" y="3354"/>
                  <a:pt x="460319" y="3059"/>
                  <a:pt x="460023" y="2171"/>
                </a:cubicBezTo>
                <a:cubicBezTo>
                  <a:pt x="459826" y="1184"/>
                  <a:pt x="459727" y="592"/>
                  <a:pt x="459925" y="0"/>
                </a:cubicBezTo>
                <a:close/>
              </a:path>
            </a:pathLst>
          </a:custGeom>
          <a:gradFill flip="none" rotWithShape="1">
            <a:gsLst>
              <a:gs pos="0">
                <a:schemeClr val="tx2"/>
              </a:gs>
              <a:gs pos="100000">
                <a:schemeClr val="accent1"/>
              </a:gs>
            </a:gsLst>
            <a:lin ang="2700000" scaled="1"/>
            <a:tileRect/>
          </a:gradFill>
          <a:ln w="31750">
            <a:gradFill flip="none" rotWithShape="1">
              <a:gsLst>
                <a:gs pos="21000">
                  <a:schemeClr val="accent2"/>
                </a:gs>
                <a:gs pos="93805">
                  <a:schemeClr val="bg1"/>
                </a:gs>
                <a:gs pos="73000">
                  <a:schemeClr val="accent3">
                    <a:lumMod val="65000"/>
                    <a:lumOff val="35000"/>
                  </a:schemeClr>
                </a:gs>
              </a:gsLst>
              <a:lin ang="4800000" scaled="0"/>
              <a:tileRect/>
            </a:gradFill>
            <a:miter lim="800000"/>
          </a:ln>
          <a:effectLst>
            <a:glow rad="139700">
              <a:schemeClr val="bg1">
                <a:alpha val="9000"/>
              </a:schemeClr>
            </a:glow>
            <a:innerShdw blurRad="25400" dist="381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2" name="Title 1">
            <a:extLst>
              <a:ext uri="{FF2B5EF4-FFF2-40B4-BE49-F238E27FC236}">
                <a16:creationId xmlns:a16="http://schemas.microsoft.com/office/drawing/2014/main" id="{08B57982-3989-4828-A5A0-E6DE13570B81}"/>
              </a:ext>
            </a:extLst>
          </p:cNvPr>
          <p:cNvSpPr>
            <a:spLocks noGrp="1"/>
          </p:cNvSpPr>
          <p:nvPr>
            <p:ph type="ctrTitle" hasCustomPrompt="1"/>
          </p:nvPr>
        </p:nvSpPr>
        <p:spPr>
          <a:xfrm>
            <a:off x="1335024" y="2128530"/>
            <a:ext cx="9523476" cy="2713954"/>
          </a:xfrm>
        </p:spPr>
        <p:txBody>
          <a:bodyPr anchor="ctr"/>
          <a:lstStyle>
            <a:lvl1pPr algn="l">
              <a:defRPr sz="6000" b="1" i="0" cap="none" baseline="0">
                <a:solidFill>
                  <a:schemeClr val="accent1"/>
                </a:solidFill>
                <a:latin typeface="+mn-lt"/>
              </a:defRPr>
            </a:lvl1pPr>
          </a:lstStyle>
          <a:p>
            <a:r>
              <a:rPr lang="en-US"/>
              <a:t>Click to Add Presentation Title.</a:t>
            </a:r>
          </a:p>
        </p:txBody>
      </p:sp>
      <p:sp>
        <p:nvSpPr>
          <p:cNvPr id="3" name="Subtitle 2">
            <a:extLst>
              <a:ext uri="{FF2B5EF4-FFF2-40B4-BE49-F238E27FC236}">
                <a16:creationId xmlns:a16="http://schemas.microsoft.com/office/drawing/2014/main" id="{D3FB5CE1-FB8D-457E-B7EE-700A0324AEA4}"/>
              </a:ext>
            </a:extLst>
          </p:cNvPr>
          <p:cNvSpPr>
            <a:spLocks noGrp="1"/>
          </p:cNvSpPr>
          <p:nvPr>
            <p:ph type="subTitle" idx="1" hasCustomPrompt="1"/>
          </p:nvPr>
        </p:nvSpPr>
        <p:spPr>
          <a:xfrm>
            <a:off x="1335024" y="4957887"/>
            <a:ext cx="9523476" cy="1585977"/>
          </a:xfrm>
        </p:spPr>
        <p:txBody>
          <a:bodyPr anchor="t">
            <a:normAutofit/>
          </a:bodyPr>
          <a:lstStyle>
            <a:lvl1pPr marL="0" indent="0" algn="l">
              <a:lnSpc>
                <a:spcPct val="100000"/>
              </a:lnSpc>
              <a:spcBef>
                <a:spcPts val="0"/>
              </a:spcBef>
              <a:buNone/>
              <a:defRPr sz="3200" b="0" i="0">
                <a:solidFill>
                  <a:schemeClr val="accent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Presentation Subtitle.  Delete this block if it is not needed.</a:t>
            </a:r>
          </a:p>
        </p:txBody>
      </p:sp>
      <p:sp>
        <p:nvSpPr>
          <p:cNvPr id="4" name="Date Placeholder 3">
            <a:extLst>
              <a:ext uri="{FF2B5EF4-FFF2-40B4-BE49-F238E27FC236}">
                <a16:creationId xmlns:a16="http://schemas.microsoft.com/office/drawing/2014/main" id="{226B8C1F-43B5-4A7F-A548-18585623A539}"/>
              </a:ext>
            </a:extLst>
          </p:cNvPr>
          <p:cNvSpPr>
            <a:spLocks noGrp="1"/>
          </p:cNvSpPr>
          <p:nvPr>
            <p:ph type="dt" sz="half" idx="10"/>
          </p:nvPr>
        </p:nvSpPr>
        <p:spPr>
          <a:xfrm>
            <a:off x="9733994" y="759734"/>
            <a:ext cx="2141734" cy="365125"/>
          </a:xfrm>
          <a:prstGeom prst="rect">
            <a:avLst/>
          </a:prstGeom>
        </p:spPr>
        <p:txBody>
          <a:bodyPr/>
          <a:lstStyle>
            <a:lvl1pPr algn="ctr">
              <a:defRPr sz="1600" b="0">
                <a:solidFill>
                  <a:schemeClr val="bg1"/>
                </a:solidFill>
              </a:defRPr>
            </a:lvl1pPr>
          </a:lstStyle>
          <a:p>
            <a:endParaRPr lang="en-US"/>
          </a:p>
        </p:txBody>
      </p:sp>
    </p:spTree>
    <p:extLst>
      <p:ext uri="{BB962C8B-B14F-4D97-AF65-F5344CB8AC3E}">
        <p14:creationId xmlns:p14="http://schemas.microsoft.com/office/powerpoint/2010/main" val="22959875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a:p>
        </p:txBody>
      </p:sp>
      <p:sp>
        <p:nvSpPr>
          <p:cNvPr id="2" name="Title 1">
            <a:extLst>
              <a:ext uri="{FF2B5EF4-FFF2-40B4-BE49-F238E27FC236}">
                <a16:creationId xmlns:a16="http://schemas.microsoft.com/office/drawing/2014/main" id="{5462ED9B-89A9-4C6F-9890-6AA52851A17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r>
              <a:rPr lang="en-US"/>
              <a:t>SWDB Meeting One-Stop Certification</a:t>
            </a:r>
          </a:p>
        </p:txBody>
      </p:sp>
    </p:spTree>
    <p:extLst>
      <p:ext uri="{BB962C8B-B14F-4D97-AF65-F5344CB8AC3E}">
        <p14:creationId xmlns:p14="http://schemas.microsoft.com/office/powerpoint/2010/main" val="9859804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resenter">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a:p>
        </p:txBody>
      </p:sp>
      <p:sp>
        <p:nvSpPr>
          <p:cNvPr id="4" name="Title 3">
            <a:extLst>
              <a:ext uri="{FF2B5EF4-FFF2-40B4-BE49-F238E27FC236}">
                <a16:creationId xmlns:a16="http://schemas.microsoft.com/office/drawing/2014/main" id="{C17A1AED-C981-43D8-AED5-DAD890471D8E}"/>
              </a:ext>
            </a:extLst>
          </p:cNvPr>
          <p:cNvSpPr>
            <a:spLocks noGrp="1"/>
          </p:cNvSpPr>
          <p:nvPr>
            <p:ph type="title" hasCustomPrompt="1"/>
          </p:nvPr>
        </p:nvSpPr>
        <p:spPr/>
        <p:txBody>
          <a:bodyPr/>
          <a:lstStyle>
            <a:lvl1pPr>
              <a:defRPr/>
            </a:lvl1pPr>
          </a:lstStyle>
          <a:p>
            <a:r>
              <a:rPr lang="en-US"/>
              <a:t>Click to Edit Heading for a Speaker/Presenter/Moderator</a:t>
            </a:r>
          </a:p>
        </p:txBody>
      </p:sp>
      <p:sp>
        <p:nvSpPr>
          <p:cNvPr id="6" name="Picture Placeholder 2">
            <a:extLst>
              <a:ext uri="{FF2B5EF4-FFF2-40B4-BE49-F238E27FC236}">
                <a16:creationId xmlns:a16="http://schemas.microsoft.com/office/drawing/2014/main" id="{5722F5A2-B1A0-4139-98DC-82CF8C51E62E}"/>
              </a:ext>
            </a:extLst>
          </p:cNvPr>
          <p:cNvSpPr>
            <a:spLocks noGrp="1" noChangeAspect="1"/>
          </p:cNvSpPr>
          <p:nvPr>
            <p:ph type="pic" idx="10" hasCustomPrompt="1"/>
          </p:nvPr>
        </p:nvSpPr>
        <p:spPr>
          <a:xfrm>
            <a:off x="1017588" y="1918280"/>
            <a:ext cx="2513012" cy="2513012"/>
          </a:xfrm>
          <a:prstGeom prst="ellipse">
            <a:avLst/>
          </a:prstGeom>
          <a:solidFill>
            <a:schemeClr val="bg2"/>
          </a:solidFill>
        </p:spPr>
        <p:txBody>
          <a:bodyPr lIns="0" tIns="0" rIns="0" bIns="0" anchor="t">
            <a:normAutofit/>
          </a:bodyPr>
          <a:lstStyle>
            <a:lvl1pPr marL="0" indent="0" algn="ctr">
              <a:buNone/>
              <a:defRPr sz="12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 or drag and drop an image from your computer to this frame.  For accessibility, all images require alt (alternative) text applied.</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hasCustomPrompt="1"/>
          </p:nvPr>
        </p:nvSpPr>
        <p:spPr>
          <a:xfrm>
            <a:off x="4076700" y="1473201"/>
            <a:ext cx="7823200" cy="3403170"/>
          </a:xfrm>
        </p:spPr>
        <p:txBody>
          <a:bodyPr anchor="ctr"/>
          <a:lstStyle>
            <a:lvl1pPr marL="0" indent="0">
              <a:buNone/>
              <a:defRPr sz="3200" b="1">
                <a:latin typeface="+mj-lt"/>
              </a:defRPr>
            </a:lvl1pPr>
            <a:lvl2pPr marL="457200" indent="0">
              <a:buNone/>
              <a:defRPr i="1">
                <a:solidFill>
                  <a:schemeClr val="accent1"/>
                </a:solidFill>
              </a:defRPr>
            </a:lvl2pPr>
            <a:lvl3pPr marL="457200" indent="0">
              <a:buNone/>
              <a:defRPr sz="2400">
                <a:solidFill>
                  <a:schemeClr val="tx2"/>
                </a:solidFill>
              </a:defRPr>
            </a:lvl3pPr>
            <a:lvl4pPr marL="822960" indent="-365760">
              <a:spcBef>
                <a:spcPts val="1200"/>
              </a:spcBef>
              <a:buClr>
                <a:schemeClr val="accent3"/>
              </a:buClr>
              <a:buFont typeface="Wingdings" panose="05000000000000000000" pitchFamily="2" charset="2"/>
              <a:buChar char="*"/>
              <a:defRPr sz="2000" u="sng">
                <a:solidFill>
                  <a:schemeClr val="accent2"/>
                </a:solidFill>
              </a:defRPr>
            </a:lvl4pPr>
            <a:lvl5pPr marL="822960" indent="-338328">
              <a:buClr>
                <a:schemeClr val="accent4"/>
              </a:buClr>
              <a:buFont typeface="Wingdings" panose="05000000000000000000" pitchFamily="2" charset="2"/>
              <a:buChar char=")"/>
              <a:defRPr sz="2000" b="1" spc="50" baseline="0">
                <a:solidFill>
                  <a:schemeClr val="accent4"/>
                </a:solidFill>
                <a:latin typeface="+mj-lt"/>
              </a:defRPr>
            </a:lvl5pPr>
          </a:lstStyle>
          <a:p>
            <a:pPr lvl="0"/>
            <a:r>
              <a:rPr lang="en-US"/>
              <a:t>FirstName LastName</a:t>
            </a:r>
          </a:p>
          <a:p>
            <a:pPr lvl="1"/>
            <a:r>
              <a:rPr lang="en-US"/>
              <a:t>Occupation/Title</a:t>
            </a:r>
          </a:p>
          <a:p>
            <a:pPr lvl="2"/>
            <a:r>
              <a:rPr lang="en-US"/>
              <a:t>Company Name</a:t>
            </a:r>
          </a:p>
          <a:p>
            <a:pPr lvl="3"/>
            <a:r>
              <a:rPr lang="en-US"/>
              <a:t>Email</a:t>
            </a:r>
          </a:p>
          <a:p>
            <a:pPr lvl="4"/>
            <a:r>
              <a:rPr lang="en-US"/>
              <a:t>Phone</a:t>
            </a:r>
          </a:p>
        </p:txBody>
      </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r>
              <a:rPr lang="en-US"/>
              <a:t>SWDB Meeting One-Stop Certification</a:t>
            </a:r>
          </a:p>
        </p:txBody>
      </p:sp>
    </p:spTree>
    <p:extLst>
      <p:ext uri="{BB962C8B-B14F-4D97-AF65-F5344CB8AC3E}">
        <p14:creationId xmlns:p14="http://schemas.microsoft.com/office/powerpoint/2010/main" val="41339076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resenters (2)">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a:p>
        </p:txBody>
      </p:sp>
      <p:sp>
        <p:nvSpPr>
          <p:cNvPr id="4" name="Title 3">
            <a:extLst>
              <a:ext uri="{FF2B5EF4-FFF2-40B4-BE49-F238E27FC236}">
                <a16:creationId xmlns:a16="http://schemas.microsoft.com/office/drawing/2014/main" id="{4277B377-C03C-4A08-B794-F24AAE6B116B}"/>
              </a:ext>
            </a:extLst>
          </p:cNvPr>
          <p:cNvSpPr>
            <a:spLocks noGrp="1"/>
          </p:cNvSpPr>
          <p:nvPr>
            <p:ph type="title" hasCustomPrompt="1"/>
          </p:nvPr>
        </p:nvSpPr>
        <p:spPr/>
        <p:txBody>
          <a:bodyPr/>
          <a:lstStyle>
            <a:lvl1pPr>
              <a:defRPr/>
            </a:lvl1pPr>
          </a:lstStyle>
          <a:p>
            <a:r>
              <a:rPr lang="en-US"/>
              <a:t>Click to Edit Heading for Two Speakers/Presenters/Moderators</a:t>
            </a:r>
          </a:p>
        </p:txBody>
      </p:sp>
      <p:sp>
        <p:nvSpPr>
          <p:cNvPr id="6" name="Picture Placeholder 2">
            <a:extLst>
              <a:ext uri="{FF2B5EF4-FFF2-40B4-BE49-F238E27FC236}">
                <a16:creationId xmlns:a16="http://schemas.microsoft.com/office/drawing/2014/main" id="{5722F5A2-B1A0-4139-98DC-82CF8C51E62E}"/>
              </a:ext>
            </a:extLst>
          </p:cNvPr>
          <p:cNvSpPr>
            <a:spLocks noGrp="1" noChangeAspect="1"/>
          </p:cNvSpPr>
          <p:nvPr>
            <p:ph type="pic" idx="10" hasCustomPrompt="1"/>
          </p:nvPr>
        </p:nvSpPr>
        <p:spPr>
          <a:xfrm>
            <a:off x="1843651" y="1333072"/>
            <a:ext cx="2007028" cy="2007028"/>
          </a:xfrm>
          <a:prstGeom prst="ellipse">
            <a:avLst/>
          </a:prstGeom>
          <a:solidFill>
            <a:schemeClr val="bg2"/>
          </a:solidFill>
        </p:spPr>
        <p:txBody>
          <a:bodyPr lIns="0" tIns="0" rIns="0" bIns="0" anchor="t">
            <a:normAutofit/>
          </a:bodyPr>
          <a:lstStyle>
            <a:lvl1pPr marL="0" indent="0" algn="ctr">
              <a:lnSpc>
                <a:spcPct val="90000"/>
              </a:lnSpc>
              <a:buNone/>
              <a:defRPr sz="11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 or drag and drop an image from your computer to this frame.  For accessibility, all images require alt (alternative) text applied.</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hasCustomPrompt="1"/>
          </p:nvPr>
        </p:nvSpPr>
        <p:spPr>
          <a:xfrm>
            <a:off x="4636278" y="1173964"/>
            <a:ext cx="6299200" cy="2325244"/>
          </a:xfrm>
        </p:spPr>
        <p:txBody>
          <a:bodyPr anchor="ctr">
            <a:normAutofit/>
          </a:bodyPr>
          <a:lstStyle>
            <a:lvl1pPr marL="0" indent="0">
              <a:buNone/>
              <a:defRPr sz="2800" b="1">
                <a:latin typeface="+mj-lt"/>
              </a:defRPr>
            </a:lvl1pPr>
            <a:lvl2pPr marL="457200" indent="0">
              <a:buNone/>
              <a:defRPr sz="2000" i="1">
                <a:solidFill>
                  <a:schemeClr val="accent1"/>
                </a:solidFill>
              </a:defRPr>
            </a:lvl2pPr>
            <a:lvl3pPr marL="457200" indent="0">
              <a:buNone/>
              <a:defRPr sz="20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a:t>FirstName LastName</a:t>
            </a:r>
          </a:p>
          <a:p>
            <a:pPr lvl="1"/>
            <a:r>
              <a:rPr lang="en-US"/>
              <a:t>Occupation/Title</a:t>
            </a:r>
          </a:p>
          <a:p>
            <a:pPr lvl="2"/>
            <a:r>
              <a:rPr lang="en-US"/>
              <a:t>Company Name</a:t>
            </a:r>
          </a:p>
          <a:p>
            <a:pPr lvl="3"/>
            <a:r>
              <a:rPr lang="en-US"/>
              <a:t>Email</a:t>
            </a:r>
          </a:p>
          <a:p>
            <a:pPr lvl="4"/>
            <a:r>
              <a:rPr lang="en-US"/>
              <a:t>Phone</a:t>
            </a:r>
          </a:p>
        </p:txBody>
      </p:sp>
      <p:sp>
        <p:nvSpPr>
          <p:cNvPr id="12" name="Picture Placeholder 2">
            <a:extLst>
              <a:ext uri="{FF2B5EF4-FFF2-40B4-BE49-F238E27FC236}">
                <a16:creationId xmlns:a16="http://schemas.microsoft.com/office/drawing/2014/main" id="{300B5453-0C46-40AD-A111-35B281A100C5}"/>
              </a:ext>
            </a:extLst>
          </p:cNvPr>
          <p:cNvSpPr>
            <a:spLocks noGrp="1" noChangeAspect="1"/>
          </p:cNvSpPr>
          <p:nvPr>
            <p:ph type="pic" idx="12" hasCustomPrompt="1"/>
          </p:nvPr>
        </p:nvSpPr>
        <p:spPr>
          <a:xfrm>
            <a:off x="1843651" y="3843756"/>
            <a:ext cx="2007028" cy="2007028"/>
          </a:xfrm>
          <a:prstGeom prst="ellipse">
            <a:avLst/>
          </a:prstGeom>
          <a:solidFill>
            <a:schemeClr val="bg2"/>
          </a:solidFill>
        </p:spPr>
        <p:txBody>
          <a:bodyPr lIns="0" tIns="0" rIns="0" bIns="0" anchor="t">
            <a:normAutofit/>
          </a:bodyPr>
          <a:lstStyle>
            <a:lvl1pPr marL="0" indent="0" algn="ctr">
              <a:lnSpc>
                <a:spcPct val="90000"/>
              </a:lnSpc>
              <a:buNone/>
              <a:defRPr sz="11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 or drag and drop an image from your computer to this frame.  For accessibility, all images require alt (alternative) text applied.</a:t>
            </a:r>
          </a:p>
        </p:txBody>
      </p:sp>
      <p:sp>
        <p:nvSpPr>
          <p:cNvPr id="11" name="Content Placeholder 2">
            <a:extLst>
              <a:ext uri="{FF2B5EF4-FFF2-40B4-BE49-F238E27FC236}">
                <a16:creationId xmlns:a16="http://schemas.microsoft.com/office/drawing/2014/main" id="{E10949FC-4B14-4C00-9BF4-F6D85563D9C8}"/>
              </a:ext>
            </a:extLst>
          </p:cNvPr>
          <p:cNvSpPr>
            <a:spLocks noGrp="1"/>
          </p:cNvSpPr>
          <p:nvPr>
            <p:ph idx="11" hasCustomPrompt="1"/>
          </p:nvPr>
        </p:nvSpPr>
        <p:spPr>
          <a:xfrm>
            <a:off x="4636278" y="3684648"/>
            <a:ext cx="6299200" cy="2325244"/>
          </a:xfrm>
        </p:spPr>
        <p:txBody>
          <a:bodyPr anchor="ctr">
            <a:normAutofit/>
          </a:bodyPr>
          <a:lstStyle>
            <a:lvl1pPr marL="0" indent="0">
              <a:buNone/>
              <a:defRPr sz="2800" b="1">
                <a:latin typeface="+mj-lt"/>
              </a:defRPr>
            </a:lvl1pPr>
            <a:lvl2pPr marL="457200" indent="0">
              <a:buNone/>
              <a:defRPr sz="2000" i="1">
                <a:solidFill>
                  <a:schemeClr val="accent1"/>
                </a:solidFill>
              </a:defRPr>
            </a:lvl2pPr>
            <a:lvl3pPr marL="457200" indent="0">
              <a:buNone/>
              <a:defRPr sz="20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a:t>FirstName LastName</a:t>
            </a:r>
          </a:p>
          <a:p>
            <a:pPr lvl="1"/>
            <a:r>
              <a:rPr lang="en-US"/>
              <a:t>Occupation/Title</a:t>
            </a:r>
          </a:p>
          <a:p>
            <a:pPr lvl="2"/>
            <a:r>
              <a:rPr lang="en-US"/>
              <a:t>Company Name</a:t>
            </a:r>
          </a:p>
          <a:p>
            <a:pPr lvl="3"/>
            <a:r>
              <a:rPr lang="en-US"/>
              <a:t>Email</a:t>
            </a:r>
          </a:p>
          <a:p>
            <a:pPr lvl="4"/>
            <a:r>
              <a:rPr lang="en-US"/>
              <a:t>Phone</a:t>
            </a:r>
          </a:p>
        </p:txBody>
      </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r>
              <a:rPr lang="en-US"/>
              <a:t>SWDB Meeting One-Stop Certification</a:t>
            </a:r>
          </a:p>
        </p:txBody>
      </p:sp>
    </p:spTree>
    <p:extLst>
      <p:ext uri="{BB962C8B-B14F-4D97-AF65-F5344CB8AC3E}">
        <p14:creationId xmlns:p14="http://schemas.microsoft.com/office/powerpoint/2010/main" val="23401380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Presenters (3)">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a:p>
        </p:txBody>
      </p:sp>
      <p:sp>
        <p:nvSpPr>
          <p:cNvPr id="4" name="Title 3">
            <a:extLst>
              <a:ext uri="{FF2B5EF4-FFF2-40B4-BE49-F238E27FC236}">
                <a16:creationId xmlns:a16="http://schemas.microsoft.com/office/drawing/2014/main" id="{734EBE89-8E9C-4C1C-9D78-F0A5E571AC7A}"/>
              </a:ext>
            </a:extLst>
          </p:cNvPr>
          <p:cNvSpPr>
            <a:spLocks noGrp="1"/>
          </p:cNvSpPr>
          <p:nvPr>
            <p:ph type="title" hasCustomPrompt="1"/>
          </p:nvPr>
        </p:nvSpPr>
        <p:spPr/>
        <p:txBody>
          <a:bodyPr/>
          <a:lstStyle>
            <a:lvl1pPr>
              <a:defRPr/>
            </a:lvl1pPr>
          </a:lstStyle>
          <a:p>
            <a:r>
              <a:rPr lang="en-US"/>
              <a:t>Click to Edit Heading for Three Speakers/Presenters/Moderators</a:t>
            </a:r>
          </a:p>
        </p:txBody>
      </p:sp>
      <p:sp>
        <p:nvSpPr>
          <p:cNvPr id="27" name="Picture Placeholder 2">
            <a:extLst>
              <a:ext uri="{FF2B5EF4-FFF2-40B4-BE49-F238E27FC236}">
                <a16:creationId xmlns:a16="http://schemas.microsoft.com/office/drawing/2014/main" id="{62499230-AF7C-4238-888E-89903AC4656A}"/>
              </a:ext>
            </a:extLst>
          </p:cNvPr>
          <p:cNvSpPr>
            <a:spLocks noGrp="1" noChangeAspect="1"/>
          </p:cNvSpPr>
          <p:nvPr>
            <p:ph type="pic" idx="10" hasCustomPrompt="1"/>
          </p:nvPr>
        </p:nvSpPr>
        <p:spPr>
          <a:xfrm>
            <a:off x="1297940" y="1213191"/>
            <a:ext cx="1645920" cy="1645920"/>
          </a:xfrm>
          <a:prstGeom prst="ellipse">
            <a:avLst/>
          </a:prstGeom>
          <a:solidFill>
            <a:schemeClr val="bg2"/>
          </a:solidFill>
        </p:spPr>
        <p:txBody>
          <a:bodyPr lIns="0" tIns="0" rIns="0" bIns="0" anchor="t">
            <a:noAutofit/>
          </a:bodyPr>
          <a:lstStyle>
            <a:lvl1pPr marL="0" indent="0" algn="ctr">
              <a:lnSpc>
                <a:spcPct val="90000"/>
              </a:lnSpc>
              <a:buNone/>
              <a:defRPr sz="10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 or drag and drop an image from your computer to this frame.  For accessibility, all images require alt (alternative) text applied.</a:t>
            </a:r>
          </a:p>
        </p:txBody>
      </p:sp>
      <p:sp>
        <p:nvSpPr>
          <p:cNvPr id="28" name="Content Placeholder 2">
            <a:extLst>
              <a:ext uri="{FF2B5EF4-FFF2-40B4-BE49-F238E27FC236}">
                <a16:creationId xmlns:a16="http://schemas.microsoft.com/office/drawing/2014/main" id="{41C1DECE-EFC7-43BE-B4CC-28B6AE7BA833}"/>
              </a:ext>
            </a:extLst>
          </p:cNvPr>
          <p:cNvSpPr>
            <a:spLocks noGrp="1"/>
          </p:cNvSpPr>
          <p:nvPr>
            <p:ph idx="1" hasCustomPrompt="1"/>
          </p:nvPr>
        </p:nvSpPr>
        <p:spPr>
          <a:xfrm>
            <a:off x="495300" y="3322494"/>
            <a:ext cx="3474720" cy="2671906"/>
          </a:xfrm>
        </p:spPr>
        <p:txBody>
          <a:bodyPr anchor="t">
            <a:normAutofit/>
          </a:bodyPr>
          <a:lstStyle>
            <a:lvl1pPr marL="0" indent="0">
              <a:buNone/>
              <a:defRPr sz="2400" b="1">
                <a:latin typeface="+mj-lt"/>
              </a:defRPr>
            </a:lvl1pPr>
            <a:lvl2pPr marL="457200" indent="0">
              <a:spcBef>
                <a:spcPts val="300"/>
              </a:spcBef>
              <a:buNone/>
              <a:defRPr sz="1900" i="1">
                <a:solidFill>
                  <a:schemeClr val="accent1"/>
                </a:solidFill>
              </a:defRPr>
            </a:lvl2pPr>
            <a:lvl3pPr marL="457200" indent="0">
              <a:spcBef>
                <a:spcPts val="300"/>
              </a:spcBef>
              <a:buNone/>
              <a:defRPr sz="19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a:t>FirstName LastName</a:t>
            </a:r>
          </a:p>
          <a:p>
            <a:pPr lvl="1"/>
            <a:r>
              <a:rPr lang="en-US"/>
              <a:t>Occupation/Title</a:t>
            </a:r>
          </a:p>
          <a:p>
            <a:pPr lvl="2"/>
            <a:r>
              <a:rPr lang="en-US"/>
              <a:t>Company Name</a:t>
            </a:r>
          </a:p>
          <a:p>
            <a:pPr lvl="3"/>
            <a:r>
              <a:rPr lang="en-US"/>
              <a:t>Email</a:t>
            </a:r>
          </a:p>
          <a:p>
            <a:pPr lvl="4"/>
            <a:r>
              <a:rPr lang="en-US"/>
              <a:t>Phone</a:t>
            </a:r>
          </a:p>
        </p:txBody>
      </p:sp>
      <p:sp>
        <p:nvSpPr>
          <p:cNvPr id="29" name="Picture Placeholder 2">
            <a:extLst>
              <a:ext uri="{FF2B5EF4-FFF2-40B4-BE49-F238E27FC236}">
                <a16:creationId xmlns:a16="http://schemas.microsoft.com/office/drawing/2014/main" id="{E82EA4F1-6461-4661-A20B-CEA08809C005}"/>
              </a:ext>
            </a:extLst>
          </p:cNvPr>
          <p:cNvSpPr>
            <a:spLocks noGrp="1" noChangeAspect="1"/>
          </p:cNvSpPr>
          <p:nvPr>
            <p:ph type="pic" idx="12" hasCustomPrompt="1"/>
          </p:nvPr>
        </p:nvSpPr>
        <p:spPr>
          <a:xfrm>
            <a:off x="5273040" y="1213191"/>
            <a:ext cx="1645920" cy="1645920"/>
          </a:xfrm>
          <a:prstGeom prst="ellipse">
            <a:avLst/>
          </a:prstGeom>
          <a:solidFill>
            <a:schemeClr val="bg2"/>
          </a:solidFill>
        </p:spPr>
        <p:txBody>
          <a:bodyPr lIns="0" tIns="0" rIns="0" bIns="0" anchor="t">
            <a:noAutofit/>
          </a:bodyPr>
          <a:lstStyle>
            <a:lvl1pPr marL="0" indent="0" algn="ctr">
              <a:lnSpc>
                <a:spcPct val="90000"/>
              </a:lnSpc>
              <a:buNone/>
              <a:defRPr sz="10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 or drag and drop an image from your computer to this frame.  For accessibility, all images require alt (alternative) text applied.</a:t>
            </a:r>
          </a:p>
        </p:txBody>
      </p:sp>
      <p:sp>
        <p:nvSpPr>
          <p:cNvPr id="30" name="Content Placeholder 2">
            <a:extLst>
              <a:ext uri="{FF2B5EF4-FFF2-40B4-BE49-F238E27FC236}">
                <a16:creationId xmlns:a16="http://schemas.microsoft.com/office/drawing/2014/main" id="{140E9AA1-7C6D-470B-9267-AD5E31695A12}"/>
              </a:ext>
            </a:extLst>
          </p:cNvPr>
          <p:cNvSpPr>
            <a:spLocks noGrp="1"/>
          </p:cNvSpPr>
          <p:nvPr>
            <p:ph idx="11" hasCustomPrompt="1"/>
          </p:nvPr>
        </p:nvSpPr>
        <p:spPr>
          <a:xfrm>
            <a:off x="4470400" y="3322494"/>
            <a:ext cx="3474720" cy="2671906"/>
          </a:xfrm>
        </p:spPr>
        <p:txBody>
          <a:bodyPr anchor="t">
            <a:normAutofit/>
          </a:bodyPr>
          <a:lstStyle>
            <a:lvl1pPr marL="0" indent="0">
              <a:buNone/>
              <a:defRPr sz="2400" b="1">
                <a:latin typeface="+mj-lt"/>
              </a:defRPr>
            </a:lvl1pPr>
            <a:lvl2pPr marL="457200" indent="0">
              <a:spcBef>
                <a:spcPts val="300"/>
              </a:spcBef>
              <a:buNone/>
              <a:defRPr sz="1900" i="1">
                <a:solidFill>
                  <a:schemeClr val="accent1"/>
                </a:solidFill>
              </a:defRPr>
            </a:lvl2pPr>
            <a:lvl3pPr marL="457200" indent="0">
              <a:spcBef>
                <a:spcPts val="300"/>
              </a:spcBef>
              <a:buNone/>
              <a:defRPr sz="19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a:t>FirstName LastName</a:t>
            </a:r>
          </a:p>
          <a:p>
            <a:pPr lvl="1"/>
            <a:r>
              <a:rPr lang="en-US"/>
              <a:t>Occupation/Title</a:t>
            </a:r>
          </a:p>
          <a:p>
            <a:pPr lvl="2"/>
            <a:r>
              <a:rPr lang="en-US"/>
              <a:t>Company Name</a:t>
            </a:r>
          </a:p>
          <a:p>
            <a:pPr lvl="3"/>
            <a:r>
              <a:rPr lang="en-US"/>
              <a:t>Email</a:t>
            </a:r>
          </a:p>
          <a:p>
            <a:pPr lvl="4"/>
            <a:r>
              <a:rPr lang="en-US"/>
              <a:t>Phone</a:t>
            </a:r>
          </a:p>
        </p:txBody>
      </p:sp>
      <p:sp>
        <p:nvSpPr>
          <p:cNvPr id="31" name="Picture Placeholder 2">
            <a:extLst>
              <a:ext uri="{FF2B5EF4-FFF2-40B4-BE49-F238E27FC236}">
                <a16:creationId xmlns:a16="http://schemas.microsoft.com/office/drawing/2014/main" id="{072B9F31-4BEE-4EAB-AAEA-0F01E168B628}"/>
              </a:ext>
            </a:extLst>
          </p:cNvPr>
          <p:cNvSpPr>
            <a:spLocks noGrp="1" noChangeAspect="1"/>
          </p:cNvSpPr>
          <p:nvPr>
            <p:ph type="pic" idx="14" hasCustomPrompt="1"/>
          </p:nvPr>
        </p:nvSpPr>
        <p:spPr>
          <a:xfrm>
            <a:off x="9248140" y="1213191"/>
            <a:ext cx="1645920" cy="1645920"/>
          </a:xfrm>
          <a:prstGeom prst="ellipse">
            <a:avLst/>
          </a:prstGeom>
          <a:solidFill>
            <a:schemeClr val="bg2"/>
          </a:solidFill>
        </p:spPr>
        <p:txBody>
          <a:bodyPr lIns="0" tIns="0" rIns="0" bIns="0" anchor="t">
            <a:noAutofit/>
          </a:bodyPr>
          <a:lstStyle>
            <a:lvl1pPr marL="0" indent="0" algn="ctr">
              <a:lnSpc>
                <a:spcPct val="90000"/>
              </a:lnSpc>
              <a:buNone/>
              <a:defRPr sz="10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 or drag and drop an image from your computer to this frame.  For accessibility, all images require alt (alternative) text applied.</a:t>
            </a:r>
          </a:p>
        </p:txBody>
      </p:sp>
      <p:sp>
        <p:nvSpPr>
          <p:cNvPr id="32" name="Content Placeholder 2">
            <a:extLst>
              <a:ext uri="{FF2B5EF4-FFF2-40B4-BE49-F238E27FC236}">
                <a16:creationId xmlns:a16="http://schemas.microsoft.com/office/drawing/2014/main" id="{F44B3AC4-6946-45D2-81B0-3D52E9F2E172}"/>
              </a:ext>
            </a:extLst>
          </p:cNvPr>
          <p:cNvSpPr>
            <a:spLocks noGrp="1"/>
          </p:cNvSpPr>
          <p:nvPr>
            <p:ph idx="13" hasCustomPrompt="1"/>
          </p:nvPr>
        </p:nvSpPr>
        <p:spPr>
          <a:xfrm>
            <a:off x="8445500" y="3322494"/>
            <a:ext cx="3474720" cy="2671906"/>
          </a:xfrm>
        </p:spPr>
        <p:txBody>
          <a:bodyPr anchor="t">
            <a:normAutofit/>
          </a:bodyPr>
          <a:lstStyle>
            <a:lvl1pPr marL="0" indent="0">
              <a:buNone/>
              <a:defRPr sz="2400" b="1">
                <a:latin typeface="+mj-lt"/>
              </a:defRPr>
            </a:lvl1pPr>
            <a:lvl2pPr marL="457200" indent="0">
              <a:spcBef>
                <a:spcPts val="300"/>
              </a:spcBef>
              <a:buNone/>
              <a:defRPr sz="1900" i="1">
                <a:solidFill>
                  <a:schemeClr val="accent1"/>
                </a:solidFill>
              </a:defRPr>
            </a:lvl2pPr>
            <a:lvl3pPr marL="457200" indent="0">
              <a:spcBef>
                <a:spcPts val="300"/>
              </a:spcBef>
              <a:buNone/>
              <a:defRPr sz="19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a:t>FirstName LastName</a:t>
            </a:r>
          </a:p>
          <a:p>
            <a:pPr lvl="1"/>
            <a:r>
              <a:rPr lang="en-US"/>
              <a:t>Occupation/Title</a:t>
            </a:r>
          </a:p>
          <a:p>
            <a:pPr lvl="2"/>
            <a:r>
              <a:rPr lang="en-US"/>
              <a:t>Company Name</a:t>
            </a:r>
          </a:p>
          <a:p>
            <a:pPr lvl="3"/>
            <a:r>
              <a:rPr lang="en-US"/>
              <a:t>Email</a:t>
            </a:r>
          </a:p>
          <a:p>
            <a:pPr lvl="4"/>
            <a:r>
              <a:rPr lang="en-US"/>
              <a:t>Phone</a:t>
            </a:r>
          </a:p>
        </p:txBody>
      </p:sp>
      <p:sp>
        <p:nvSpPr>
          <p:cNvPr id="33" name="Footer Placeholder 4">
            <a:extLst>
              <a:ext uri="{FF2B5EF4-FFF2-40B4-BE49-F238E27FC236}">
                <a16:creationId xmlns:a16="http://schemas.microsoft.com/office/drawing/2014/main" id="{AC492D77-2FB7-4259-BCA3-36CE01D4AC8E}"/>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r>
              <a:rPr lang="en-US"/>
              <a:t>SWDB Meeting One-Stop Certification</a:t>
            </a:r>
          </a:p>
        </p:txBody>
      </p:sp>
    </p:spTree>
    <p:extLst>
      <p:ext uri="{BB962C8B-B14F-4D97-AF65-F5344CB8AC3E}">
        <p14:creationId xmlns:p14="http://schemas.microsoft.com/office/powerpoint/2010/main" val="14960303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30A224A-09BA-49FB-A449-9C717AFDBFE0}"/>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1417D40D-4407-450D-B271-D32A435C660E}"/>
              </a:ext>
            </a:extLst>
          </p:cNvPr>
          <p:cNvSpPr>
            <a:spLocks noGrp="1"/>
          </p:cNvSpPr>
          <p:nvPr>
            <p:ph type="title" hasCustomPrompt="1"/>
          </p:nvPr>
        </p:nvSpPr>
        <p:spPr>
          <a:xfrm>
            <a:off x="831850" y="1179690"/>
            <a:ext cx="10515600" cy="2852737"/>
          </a:xfrm>
        </p:spPr>
        <p:txBody>
          <a:bodyPr anchor="ctr"/>
          <a:lstStyle>
            <a:lvl1pPr>
              <a:lnSpc>
                <a:spcPct val="100000"/>
              </a:lnSpc>
              <a:defRPr sz="6000" cap="none" baseline="0">
                <a:latin typeface="+mn-lt"/>
              </a:defRPr>
            </a:lvl1pPr>
          </a:lstStyle>
          <a:p>
            <a:r>
              <a:rPr lang="en-US"/>
              <a:t>Click to Add Section Title</a:t>
            </a:r>
          </a:p>
        </p:txBody>
      </p:sp>
      <p:sp>
        <p:nvSpPr>
          <p:cNvPr id="3" name="Text Placeholder 2">
            <a:extLst>
              <a:ext uri="{FF2B5EF4-FFF2-40B4-BE49-F238E27FC236}">
                <a16:creationId xmlns:a16="http://schemas.microsoft.com/office/drawing/2014/main" id="{B6DEAB39-A7F5-4FAC-83F2-1FD6FAD15D8D}"/>
              </a:ext>
            </a:extLst>
          </p:cNvPr>
          <p:cNvSpPr>
            <a:spLocks noGrp="1"/>
          </p:cNvSpPr>
          <p:nvPr>
            <p:ph type="body" idx="1" hasCustomPrompt="1"/>
          </p:nvPr>
        </p:nvSpPr>
        <p:spPr>
          <a:xfrm>
            <a:off x="831850" y="4589463"/>
            <a:ext cx="10515600" cy="1500187"/>
          </a:xfrm>
        </p:spPr>
        <p:txBody>
          <a:bodyPr anchor="ctr">
            <a:normAutofit/>
          </a:bodyPr>
          <a:lstStyle>
            <a:lvl1pPr marL="0" indent="0">
              <a:buNone/>
              <a:defRPr sz="2800">
                <a:solidFill>
                  <a:schemeClr val="accent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Add Section Subtitle.  Delete this block if it is not needed.</a:t>
            </a:r>
          </a:p>
        </p:txBody>
      </p:sp>
      <p:sp>
        <p:nvSpPr>
          <p:cNvPr id="5" name="Footer Placeholder 4">
            <a:extLst>
              <a:ext uri="{FF2B5EF4-FFF2-40B4-BE49-F238E27FC236}">
                <a16:creationId xmlns:a16="http://schemas.microsoft.com/office/drawing/2014/main" id="{B3374154-E396-4928-9070-CA935F85F616}"/>
              </a:ext>
            </a:extLst>
          </p:cNvPr>
          <p:cNvSpPr>
            <a:spLocks noGrp="1"/>
          </p:cNvSpPr>
          <p:nvPr>
            <p:ph type="ftr" sz="quarter" idx="11"/>
          </p:nvPr>
        </p:nvSpPr>
        <p:spPr/>
        <p:txBody>
          <a:bodyPr/>
          <a:lstStyle/>
          <a:p>
            <a:r>
              <a:rPr lang="en-US"/>
              <a:t>SWDB Meeting One-Stop Certification</a:t>
            </a:r>
          </a:p>
        </p:txBody>
      </p:sp>
      <p:cxnSp>
        <p:nvCxnSpPr>
          <p:cNvPr id="7" name="Straight Connector 6">
            <a:extLst>
              <a:ext uri="{FF2B5EF4-FFF2-40B4-BE49-F238E27FC236}">
                <a16:creationId xmlns:a16="http://schemas.microsoft.com/office/drawing/2014/main" id="{B91E4622-2830-4206-B0E5-D0B2A40469D2}"/>
              </a:ext>
              <a:ext uri="{C183D7F6-B498-43B3-948B-1728B52AA6E4}">
                <adec:decorative xmlns:adec="http://schemas.microsoft.com/office/drawing/2017/decorative" val="1"/>
              </a:ext>
            </a:extLst>
          </p:cNvPr>
          <p:cNvCxnSpPr>
            <a:cxnSpLocks/>
          </p:cNvCxnSpPr>
          <p:nvPr userDrawn="1"/>
        </p:nvCxnSpPr>
        <p:spPr>
          <a:xfrm>
            <a:off x="0" y="4213849"/>
            <a:ext cx="12192000" cy="0"/>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8A2F7917-C691-4D9B-AE79-977F581C2835}"/>
              </a:ext>
              <a:ext uri="{C183D7F6-B498-43B3-948B-1728B52AA6E4}">
                <adec:decorative xmlns:adec="http://schemas.microsoft.com/office/drawing/2017/decorative" val="1"/>
              </a:ext>
            </a:extLst>
          </p:cNvPr>
          <p:cNvCxnSpPr/>
          <p:nvPr userDrawn="1"/>
        </p:nvCxnSpPr>
        <p:spPr>
          <a:xfrm rot="10800000">
            <a:off x="0" y="976931"/>
            <a:ext cx="12192000" cy="0"/>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00693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4BB0E853-00A9-42E1-A9B3-58F89D9CF0EE}"/>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5462D4F0-5B12-4045-BE83-9754153068B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6A6706A-8C82-4371-85E8-D4D2991C4245}"/>
              </a:ext>
            </a:extLst>
          </p:cNvPr>
          <p:cNvSpPr>
            <a:spLocks noGrp="1"/>
          </p:cNvSpPr>
          <p:nvPr>
            <p:ph sz="half" idx="1"/>
          </p:nvPr>
        </p:nvSpPr>
        <p:spPr>
          <a:xfrm>
            <a:off x="292100" y="1104900"/>
            <a:ext cx="5669280" cy="5072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5B372CE-B14F-4B62-BD80-73C985AE62FA}"/>
              </a:ext>
            </a:extLst>
          </p:cNvPr>
          <p:cNvSpPr>
            <a:spLocks noGrp="1"/>
          </p:cNvSpPr>
          <p:nvPr>
            <p:ph sz="half" idx="2"/>
          </p:nvPr>
        </p:nvSpPr>
        <p:spPr>
          <a:xfrm>
            <a:off x="6198785" y="1104900"/>
            <a:ext cx="5669280" cy="5072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644DE2D0-4C52-49F6-BD46-5B6BBBB8A3D2}"/>
              </a:ext>
            </a:extLst>
          </p:cNvPr>
          <p:cNvSpPr>
            <a:spLocks noGrp="1"/>
          </p:cNvSpPr>
          <p:nvPr>
            <p:ph type="ftr" sz="quarter" idx="11"/>
          </p:nvPr>
        </p:nvSpPr>
        <p:spPr/>
        <p:txBody>
          <a:bodyPr/>
          <a:lstStyle/>
          <a:p>
            <a:r>
              <a:rPr lang="en-US"/>
              <a:t>SWDB Meeting One-Stop Certification</a:t>
            </a:r>
          </a:p>
        </p:txBody>
      </p:sp>
    </p:spTree>
    <p:extLst>
      <p:ext uri="{BB962C8B-B14F-4D97-AF65-F5344CB8AC3E}">
        <p14:creationId xmlns:p14="http://schemas.microsoft.com/office/powerpoint/2010/main" val="36160506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121ACFB5-F41D-436F-B367-2FC8808EDCEF}"/>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B6BA471A-9A18-4EE0-B57F-A090E3ADC2E9}"/>
              </a:ext>
            </a:extLst>
          </p:cNvPr>
          <p:cNvSpPr>
            <a:spLocks noGrp="1"/>
          </p:cNvSpPr>
          <p:nvPr>
            <p:ph type="title"/>
          </p:nvPr>
        </p:nvSpPr>
        <p:spPr/>
        <p:txBody>
          <a:bodyPr/>
          <a:lstStyle/>
          <a:p>
            <a:r>
              <a:rPr lang="en-US"/>
              <a:t>Click to edit Master title style</a:t>
            </a:r>
          </a:p>
        </p:txBody>
      </p:sp>
      <p:sp>
        <p:nvSpPr>
          <p:cNvPr id="3" name="Text Placeholder 2">
            <a:extLst>
              <a:ext uri="{FF2B5EF4-FFF2-40B4-BE49-F238E27FC236}">
                <a16:creationId xmlns:a16="http://schemas.microsoft.com/office/drawing/2014/main" id="{A930F2A6-D5AB-4C14-90C9-8895E8CA7AA7}"/>
              </a:ext>
            </a:extLst>
          </p:cNvPr>
          <p:cNvSpPr>
            <a:spLocks noGrp="1"/>
          </p:cNvSpPr>
          <p:nvPr>
            <p:ph type="body" idx="1"/>
          </p:nvPr>
        </p:nvSpPr>
        <p:spPr>
          <a:xfrm>
            <a:off x="292099" y="1057241"/>
            <a:ext cx="5669280" cy="823912"/>
          </a:xfr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100000" t="100000"/>
            </a:path>
            <a:tileRect r="-100000" b="-100000"/>
          </a:gradFill>
          <a:ln w="25400">
            <a:solidFill>
              <a:schemeClr val="accent1"/>
            </a:solidFill>
            <a:miter lim="800000"/>
          </a:ln>
        </p:spPr>
        <p:style>
          <a:lnRef idx="1">
            <a:schemeClr val="accent2"/>
          </a:lnRef>
          <a:fillRef idx="3">
            <a:schemeClr val="accent2"/>
          </a:fillRef>
          <a:effectRef idx="2">
            <a:schemeClr val="accent2"/>
          </a:effectRef>
          <a:fontRef idx="minor">
            <a:schemeClr val="lt1"/>
          </a:fontRef>
        </p:style>
        <p:txBody>
          <a:bodyPr lIns="182880" tIns="0" rIns="182880" bIns="0" anchor="ctr">
            <a:normAutofit/>
          </a:bodyPr>
          <a:lstStyle>
            <a:lvl1pPr marL="0" indent="0">
              <a:buNone/>
              <a:defRPr sz="2800" b="0" i="0">
                <a:solidFill>
                  <a:schemeClr val="bg1"/>
                </a:solidFill>
                <a:effectLst>
                  <a:outerShdw blurRad="76200" dist="25400" dir="8100000" algn="tr" rotWithShape="0">
                    <a:prstClr val="black">
                      <a:alpha val="20000"/>
                    </a:prstClr>
                  </a:outerShdw>
                </a:effectLst>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68D8408-50F4-4CA2-AE40-DF8751F54357}"/>
              </a:ext>
            </a:extLst>
          </p:cNvPr>
          <p:cNvSpPr>
            <a:spLocks noGrp="1"/>
          </p:cNvSpPr>
          <p:nvPr>
            <p:ph sz="half" idx="2"/>
          </p:nvPr>
        </p:nvSpPr>
        <p:spPr>
          <a:xfrm>
            <a:off x="292099" y="1936346"/>
            <a:ext cx="5669280" cy="42533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D552415-DD22-4066-883F-590F1994DEDD}"/>
              </a:ext>
            </a:extLst>
          </p:cNvPr>
          <p:cNvSpPr>
            <a:spLocks noGrp="1"/>
          </p:cNvSpPr>
          <p:nvPr>
            <p:ph type="body" sz="quarter" idx="3"/>
          </p:nvPr>
        </p:nvSpPr>
        <p:spPr>
          <a:xfrm>
            <a:off x="6230620" y="1057241"/>
            <a:ext cx="5669280" cy="823912"/>
          </a:xfr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100000" t="100000"/>
            </a:path>
            <a:tileRect r="-100000" b="-100000"/>
          </a:gradFill>
          <a:ln w="25400">
            <a:solidFill>
              <a:schemeClr val="accent1"/>
            </a:solidFill>
            <a:miter lim="800000"/>
          </a:ln>
        </p:spPr>
        <p:style>
          <a:lnRef idx="1">
            <a:schemeClr val="accent2"/>
          </a:lnRef>
          <a:fillRef idx="3">
            <a:schemeClr val="accent2"/>
          </a:fillRef>
          <a:effectRef idx="2">
            <a:schemeClr val="accent2"/>
          </a:effectRef>
          <a:fontRef idx="minor">
            <a:schemeClr val="lt1"/>
          </a:fontRef>
        </p:style>
        <p:txBody>
          <a:bodyPr lIns="182880" tIns="0" rIns="182880" bIns="0" anchor="ctr">
            <a:normAutofit/>
          </a:bodyPr>
          <a:lstStyle>
            <a:lvl1pPr marL="0" indent="0">
              <a:buNone/>
              <a:defRPr sz="2800" b="0" i="0">
                <a:solidFill>
                  <a:schemeClr val="bg1"/>
                </a:solidFill>
                <a:effectLst>
                  <a:outerShdw blurRad="76200" dist="25400" dir="8100000" algn="tr" rotWithShape="0">
                    <a:prstClr val="black">
                      <a:alpha val="20000"/>
                    </a:prstClr>
                  </a:outerShdw>
                </a:effectLst>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DCEE4EF-3C6C-4F17-A9C6-6F8F6FD09030}"/>
              </a:ext>
            </a:extLst>
          </p:cNvPr>
          <p:cNvSpPr>
            <a:spLocks noGrp="1"/>
          </p:cNvSpPr>
          <p:nvPr>
            <p:ph sz="quarter" idx="4"/>
          </p:nvPr>
        </p:nvSpPr>
        <p:spPr>
          <a:xfrm>
            <a:off x="6230620" y="1936346"/>
            <a:ext cx="5669280" cy="42533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143F55F5-4FCB-4550-B37C-FEDEC1CECFBC}"/>
              </a:ext>
            </a:extLst>
          </p:cNvPr>
          <p:cNvSpPr>
            <a:spLocks noGrp="1"/>
          </p:cNvSpPr>
          <p:nvPr>
            <p:ph type="ftr" sz="quarter" idx="11"/>
          </p:nvPr>
        </p:nvSpPr>
        <p:spPr/>
        <p:txBody>
          <a:bodyPr/>
          <a:lstStyle/>
          <a:p>
            <a:r>
              <a:rPr lang="en-US"/>
              <a:t>SWDB Meeting One-Stop Certification</a:t>
            </a:r>
          </a:p>
        </p:txBody>
      </p:sp>
    </p:spTree>
    <p:extLst>
      <p:ext uri="{BB962C8B-B14F-4D97-AF65-F5344CB8AC3E}">
        <p14:creationId xmlns:p14="http://schemas.microsoft.com/office/powerpoint/2010/main" val="371698619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a:p>
        </p:txBody>
      </p:sp>
      <p:sp>
        <p:nvSpPr>
          <p:cNvPr id="4" name="Title 3">
            <a:extLst>
              <a:ext uri="{FF2B5EF4-FFF2-40B4-BE49-F238E27FC236}">
                <a16:creationId xmlns:a16="http://schemas.microsoft.com/office/drawing/2014/main" id="{897AD6F2-FB82-4A61-AF24-9F663AD2F505}"/>
              </a:ext>
            </a:extLst>
          </p:cNvPr>
          <p:cNvSpPr>
            <a:spLocks noGrp="1"/>
          </p:cNvSpPr>
          <p:nvPr>
            <p:ph type="title" hasCustomPrompt="1"/>
          </p:nvPr>
        </p:nvSpPr>
        <p:spPr/>
        <p:txBody>
          <a:bodyPr/>
          <a:lstStyle>
            <a:lvl1pPr>
              <a:defRPr/>
            </a:lvl1pPr>
          </a:lstStyle>
          <a:p>
            <a:r>
              <a:rPr lang="en-US"/>
              <a:t>Click to edit Agenda title style</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p:nvPr>
        </p:nvSpPr>
        <p:spPr>
          <a:xfrm>
            <a:off x="292100" y="1028708"/>
            <a:ext cx="11607800" cy="4952555"/>
          </a:xfrm>
        </p:spPr>
        <p:txBody>
          <a:bodyPr/>
          <a:lstStyle>
            <a:lvl1pPr marL="548640" indent="-548640">
              <a:buSzPct val="120000"/>
              <a:buFont typeface="+mj-lt"/>
              <a:buAutoNum type="arabicPeriod"/>
              <a:defRPr/>
            </a:lvl1pPr>
            <a:lvl2pPr marL="914400">
              <a:defRPr/>
            </a:lvl2pPr>
            <a:lvl3pPr marL="1234440">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r>
              <a:rPr lang="en-US"/>
              <a:t>SWDB Meeting One-Stop Certification</a:t>
            </a:r>
          </a:p>
        </p:txBody>
      </p:sp>
    </p:spTree>
    <p:extLst>
      <p:ext uri="{BB962C8B-B14F-4D97-AF65-F5344CB8AC3E}">
        <p14:creationId xmlns:p14="http://schemas.microsoft.com/office/powerpoint/2010/main" val="210280375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Objectives">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a:p>
        </p:txBody>
      </p:sp>
      <p:sp>
        <p:nvSpPr>
          <p:cNvPr id="2" name="Title 1">
            <a:extLst>
              <a:ext uri="{FF2B5EF4-FFF2-40B4-BE49-F238E27FC236}">
                <a16:creationId xmlns:a16="http://schemas.microsoft.com/office/drawing/2014/main" id="{5462ED9B-89A9-4C6F-9890-6AA52851A17C}"/>
              </a:ext>
            </a:extLst>
          </p:cNvPr>
          <p:cNvSpPr>
            <a:spLocks noGrp="1"/>
          </p:cNvSpPr>
          <p:nvPr>
            <p:ph type="title" hasCustomPrompt="1"/>
          </p:nvPr>
        </p:nvSpPr>
        <p:spPr>
          <a:xfrm>
            <a:off x="1146810" y="221024"/>
            <a:ext cx="10789920" cy="686434"/>
          </a:xfrm>
        </p:spPr>
        <p:txBody>
          <a:bodyPr/>
          <a:lstStyle>
            <a:lvl1pPr>
              <a:defRPr/>
            </a:lvl1pPr>
          </a:lstStyle>
          <a:p>
            <a:r>
              <a:rPr lang="en-US"/>
              <a:t>Click to edit Objectives title style</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p:nvPr>
        </p:nvSpPr>
        <p:spPr>
          <a:xfrm>
            <a:off x="290513" y="1028708"/>
            <a:ext cx="11609387" cy="4952555"/>
          </a:xfrm>
        </p:spPr>
        <p:txBody>
          <a:bodyPr/>
          <a:lstStyle>
            <a:lvl1pPr marL="457200" indent="-457200">
              <a:buSzPct val="120000"/>
              <a:buFont typeface="Wingdings" panose="05000000000000000000" pitchFamily="2" charset="2"/>
              <a:buChar char="ü"/>
              <a:defRPr/>
            </a:lvl1pPr>
            <a:lvl2pPr marL="914400">
              <a:defRPr/>
            </a:lvl2pPr>
            <a:lvl3pPr marL="1234440">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r>
              <a:rPr lang="en-US"/>
              <a:t>SWDB Meeting One-Stop Certification</a:t>
            </a:r>
          </a:p>
        </p:txBody>
      </p:sp>
      <p:grpSp>
        <p:nvGrpSpPr>
          <p:cNvPr id="11" name="Graphic 11">
            <a:extLst>
              <a:ext uri="{FF2B5EF4-FFF2-40B4-BE49-F238E27FC236}">
                <a16:creationId xmlns:a16="http://schemas.microsoft.com/office/drawing/2014/main" id="{D98A8BCA-E020-4151-B589-038117C84E9B}"/>
              </a:ext>
              <a:ext uri="{C183D7F6-B498-43B3-948B-1728B52AA6E4}">
                <adec:decorative xmlns:adec="http://schemas.microsoft.com/office/drawing/2017/decorative" val="1"/>
              </a:ext>
            </a:extLst>
          </p:cNvPr>
          <p:cNvGrpSpPr>
            <a:grpSpLocks noChangeAspect="1"/>
          </p:cNvGrpSpPr>
          <p:nvPr userDrawn="1"/>
        </p:nvGrpSpPr>
        <p:grpSpPr>
          <a:xfrm>
            <a:off x="76200" y="38100"/>
            <a:ext cx="914400" cy="914400"/>
            <a:chOff x="6016170" y="2408284"/>
            <a:chExt cx="914400" cy="914400"/>
          </a:xfrm>
        </p:grpSpPr>
        <p:sp>
          <p:nvSpPr>
            <p:cNvPr id="12" name="Freeform: Shape 11">
              <a:extLst>
                <a:ext uri="{FF2B5EF4-FFF2-40B4-BE49-F238E27FC236}">
                  <a16:creationId xmlns:a16="http://schemas.microsoft.com/office/drawing/2014/main" id="{B8058EFE-B770-471F-8E18-D76E55DE193A}"/>
                </a:ext>
              </a:extLst>
            </p:cNvPr>
            <p:cNvSpPr/>
            <p:nvPr/>
          </p:nvSpPr>
          <p:spPr>
            <a:xfrm>
              <a:off x="6362880" y="2489247"/>
              <a:ext cx="485775" cy="485775"/>
            </a:xfrm>
            <a:custGeom>
              <a:avLst/>
              <a:gdLst>
                <a:gd name="connsiteX0" fmla="*/ 401003 w 485775"/>
                <a:gd name="connsiteY0" fmla="*/ 85725 h 485775"/>
                <a:gd name="connsiteX1" fmla="*/ 391478 w 485775"/>
                <a:gd name="connsiteY1" fmla="*/ 0 h 485775"/>
                <a:gd name="connsiteX2" fmla="*/ 286703 w 485775"/>
                <a:gd name="connsiteY2" fmla="*/ 104775 h 485775"/>
                <a:gd name="connsiteX3" fmla="*/ 292417 w 485775"/>
                <a:gd name="connsiteY3" fmla="*/ 154305 h 485775"/>
                <a:gd name="connsiteX4" fmla="*/ 140017 w 485775"/>
                <a:gd name="connsiteY4" fmla="*/ 306705 h 485775"/>
                <a:gd name="connsiteX5" fmla="*/ 95250 w 485775"/>
                <a:gd name="connsiteY5" fmla="*/ 295275 h 485775"/>
                <a:gd name="connsiteX6" fmla="*/ 0 w 485775"/>
                <a:gd name="connsiteY6" fmla="*/ 390525 h 485775"/>
                <a:gd name="connsiteX7" fmla="*/ 95250 w 485775"/>
                <a:gd name="connsiteY7" fmla="*/ 485775 h 485775"/>
                <a:gd name="connsiteX8" fmla="*/ 190500 w 485775"/>
                <a:gd name="connsiteY8" fmla="*/ 390525 h 485775"/>
                <a:gd name="connsiteX9" fmla="*/ 180022 w 485775"/>
                <a:gd name="connsiteY9" fmla="*/ 346710 h 485775"/>
                <a:gd name="connsiteX10" fmla="*/ 332423 w 485775"/>
                <a:gd name="connsiteY10" fmla="*/ 194310 h 485775"/>
                <a:gd name="connsiteX11" fmla="*/ 381953 w 485775"/>
                <a:gd name="connsiteY11" fmla="*/ 200025 h 485775"/>
                <a:gd name="connsiteX12" fmla="*/ 486728 w 485775"/>
                <a:gd name="connsiteY12" fmla="*/ 95250 h 485775"/>
                <a:gd name="connsiteX13" fmla="*/ 401003 w 485775"/>
                <a:gd name="connsiteY13" fmla="*/ 85725 h 48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5775" h="485775">
                  <a:moveTo>
                    <a:pt x="401003" y="85725"/>
                  </a:moveTo>
                  <a:lnTo>
                    <a:pt x="391478" y="0"/>
                  </a:lnTo>
                  <a:lnTo>
                    <a:pt x="286703" y="104775"/>
                  </a:lnTo>
                  <a:lnTo>
                    <a:pt x="292417" y="154305"/>
                  </a:lnTo>
                  <a:lnTo>
                    <a:pt x="140017" y="306705"/>
                  </a:lnTo>
                  <a:cubicBezTo>
                    <a:pt x="126682" y="300038"/>
                    <a:pt x="111442" y="295275"/>
                    <a:pt x="95250" y="295275"/>
                  </a:cubicBezTo>
                  <a:cubicBezTo>
                    <a:pt x="42863" y="295275"/>
                    <a:pt x="0" y="338138"/>
                    <a:pt x="0" y="390525"/>
                  </a:cubicBezTo>
                  <a:cubicBezTo>
                    <a:pt x="0" y="442913"/>
                    <a:pt x="42863" y="485775"/>
                    <a:pt x="95250" y="485775"/>
                  </a:cubicBezTo>
                  <a:cubicBezTo>
                    <a:pt x="147638" y="485775"/>
                    <a:pt x="190500" y="442913"/>
                    <a:pt x="190500" y="390525"/>
                  </a:cubicBezTo>
                  <a:cubicBezTo>
                    <a:pt x="190500" y="374333"/>
                    <a:pt x="186690" y="360045"/>
                    <a:pt x="180022" y="346710"/>
                  </a:cubicBezTo>
                  <a:lnTo>
                    <a:pt x="332423" y="194310"/>
                  </a:lnTo>
                  <a:lnTo>
                    <a:pt x="381953" y="200025"/>
                  </a:lnTo>
                  <a:lnTo>
                    <a:pt x="486728" y="95250"/>
                  </a:lnTo>
                  <a:lnTo>
                    <a:pt x="401003" y="85725"/>
                  </a:lnTo>
                  <a:close/>
                </a:path>
              </a:pathLst>
            </a:custGeom>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13" name="Freeform: Shape 12">
              <a:extLst>
                <a:ext uri="{FF2B5EF4-FFF2-40B4-BE49-F238E27FC236}">
                  <a16:creationId xmlns:a16="http://schemas.microsoft.com/office/drawing/2014/main" id="{BCA9E1D5-0D2A-4A0D-8D48-9841DC225039}"/>
                </a:ext>
              </a:extLst>
            </p:cNvPr>
            <p:cNvSpPr/>
            <p:nvPr/>
          </p:nvSpPr>
          <p:spPr>
            <a:xfrm>
              <a:off x="6097133" y="2517822"/>
              <a:ext cx="723900" cy="723900"/>
            </a:xfrm>
            <a:custGeom>
              <a:avLst/>
              <a:gdLst>
                <a:gd name="connsiteX0" fmla="*/ 674370 w 723900"/>
                <a:gd name="connsiteY0" fmla="*/ 198120 h 723900"/>
                <a:gd name="connsiteX1" fmla="*/ 661988 w 723900"/>
                <a:gd name="connsiteY1" fmla="*/ 211455 h 723900"/>
                <a:gd name="connsiteX2" fmla="*/ 643890 w 723900"/>
                <a:gd name="connsiteY2" fmla="*/ 209550 h 723900"/>
                <a:gd name="connsiteX3" fmla="*/ 623888 w 723900"/>
                <a:gd name="connsiteY3" fmla="*/ 206693 h 723900"/>
                <a:gd name="connsiteX4" fmla="*/ 666750 w 723900"/>
                <a:gd name="connsiteY4" fmla="*/ 361950 h 723900"/>
                <a:gd name="connsiteX5" fmla="*/ 361950 w 723900"/>
                <a:gd name="connsiteY5" fmla="*/ 666750 h 723900"/>
                <a:gd name="connsiteX6" fmla="*/ 57150 w 723900"/>
                <a:gd name="connsiteY6" fmla="*/ 361950 h 723900"/>
                <a:gd name="connsiteX7" fmla="*/ 361950 w 723900"/>
                <a:gd name="connsiteY7" fmla="*/ 57150 h 723900"/>
                <a:gd name="connsiteX8" fmla="*/ 517208 w 723900"/>
                <a:gd name="connsiteY8" fmla="*/ 100013 h 723900"/>
                <a:gd name="connsiteX9" fmla="*/ 515303 w 723900"/>
                <a:gd name="connsiteY9" fmla="*/ 80963 h 723900"/>
                <a:gd name="connsiteX10" fmla="*/ 512445 w 723900"/>
                <a:gd name="connsiteY10" fmla="*/ 61913 h 723900"/>
                <a:gd name="connsiteX11" fmla="*/ 525780 w 723900"/>
                <a:gd name="connsiteY11" fmla="*/ 48578 h 723900"/>
                <a:gd name="connsiteX12" fmla="*/ 532448 w 723900"/>
                <a:gd name="connsiteY12" fmla="*/ 41910 h 723900"/>
                <a:gd name="connsiteX13" fmla="*/ 361950 w 723900"/>
                <a:gd name="connsiteY13" fmla="*/ 0 h 723900"/>
                <a:gd name="connsiteX14" fmla="*/ 0 w 723900"/>
                <a:gd name="connsiteY14" fmla="*/ 361950 h 723900"/>
                <a:gd name="connsiteX15" fmla="*/ 361950 w 723900"/>
                <a:gd name="connsiteY15" fmla="*/ 723900 h 723900"/>
                <a:gd name="connsiteX16" fmla="*/ 723900 w 723900"/>
                <a:gd name="connsiteY16" fmla="*/ 361950 h 723900"/>
                <a:gd name="connsiteX17" fmla="*/ 681038 w 723900"/>
                <a:gd name="connsiteY17" fmla="*/ 192405 h 723900"/>
                <a:gd name="connsiteX18" fmla="*/ 674370 w 723900"/>
                <a:gd name="connsiteY18" fmla="*/ 198120 h 723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23900" h="723900">
                  <a:moveTo>
                    <a:pt x="674370" y="198120"/>
                  </a:moveTo>
                  <a:lnTo>
                    <a:pt x="661988" y="211455"/>
                  </a:lnTo>
                  <a:lnTo>
                    <a:pt x="643890" y="209550"/>
                  </a:lnTo>
                  <a:lnTo>
                    <a:pt x="623888" y="206693"/>
                  </a:lnTo>
                  <a:cubicBezTo>
                    <a:pt x="650558" y="252413"/>
                    <a:pt x="666750" y="304800"/>
                    <a:pt x="666750" y="361950"/>
                  </a:cubicBezTo>
                  <a:cubicBezTo>
                    <a:pt x="666750" y="529590"/>
                    <a:pt x="529590" y="666750"/>
                    <a:pt x="361950" y="666750"/>
                  </a:cubicBezTo>
                  <a:cubicBezTo>
                    <a:pt x="194310" y="666750"/>
                    <a:pt x="57150" y="529590"/>
                    <a:pt x="57150" y="361950"/>
                  </a:cubicBezTo>
                  <a:cubicBezTo>
                    <a:pt x="57150" y="194310"/>
                    <a:pt x="194310" y="57150"/>
                    <a:pt x="361950" y="57150"/>
                  </a:cubicBezTo>
                  <a:cubicBezTo>
                    <a:pt x="418148" y="57150"/>
                    <a:pt x="471488" y="72390"/>
                    <a:pt x="517208" y="100013"/>
                  </a:cubicBezTo>
                  <a:lnTo>
                    <a:pt x="515303" y="80963"/>
                  </a:lnTo>
                  <a:lnTo>
                    <a:pt x="512445" y="61913"/>
                  </a:lnTo>
                  <a:lnTo>
                    <a:pt x="525780" y="48578"/>
                  </a:lnTo>
                  <a:lnTo>
                    <a:pt x="532448" y="41910"/>
                  </a:lnTo>
                  <a:cubicBezTo>
                    <a:pt x="481013" y="15240"/>
                    <a:pt x="423863" y="0"/>
                    <a:pt x="361950" y="0"/>
                  </a:cubicBezTo>
                  <a:cubicBezTo>
                    <a:pt x="161925" y="0"/>
                    <a:pt x="0" y="161925"/>
                    <a:pt x="0" y="361950"/>
                  </a:cubicBezTo>
                  <a:cubicBezTo>
                    <a:pt x="0" y="561975"/>
                    <a:pt x="161925" y="723900"/>
                    <a:pt x="361950" y="723900"/>
                  </a:cubicBezTo>
                  <a:cubicBezTo>
                    <a:pt x="561975" y="723900"/>
                    <a:pt x="723900" y="561975"/>
                    <a:pt x="723900" y="361950"/>
                  </a:cubicBezTo>
                  <a:cubicBezTo>
                    <a:pt x="723900" y="300038"/>
                    <a:pt x="708660" y="242888"/>
                    <a:pt x="681038" y="192405"/>
                  </a:cubicBezTo>
                  <a:lnTo>
                    <a:pt x="674370" y="198120"/>
                  </a:lnTo>
                  <a:close/>
                </a:path>
              </a:pathLst>
            </a:custGeom>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14" name="Freeform: Shape 13">
              <a:extLst>
                <a:ext uri="{FF2B5EF4-FFF2-40B4-BE49-F238E27FC236}">
                  <a16:creationId xmlns:a16="http://schemas.microsoft.com/office/drawing/2014/main" id="{A67AA53D-02A0-4345-B6C5-6431439374C3}"/>
                </a:ext>
              </a:extLst>
            </p:cNvPr>
            <p:cNvSpPr/>
            <p:nvPr/>
          </p:nvSpPr>
          <p:spPr>
            <a:xfrm>
              <a:off x="6230483" y="2651172"/>
              <a:ext cx="457200" cy="457200"/>
            </a:xfrm>
            <a:custGeom>
              <a:avLst/>
              <a:gdLst>
                <a:gd name="connsiteX0" fmla="*/ 387668 w 457200"/>
                <a:gd name="connsiteY0" fmla="*/ 163830 h 457200"/>
                <a:gd name="connsiteX1" fmla="*/ 400050 w 457200"/>
                <a:gd name="connsiteY1" fmla="*/ 228600 h 457200"/>
                <a:gd name="connsiteX2" fmla="*/ 228600 w 457200"/>
                <a:gd name="connsiteY2" fmla="*/ 400050 h 457200"/>
                <a:gd name="connsiteX3" fmla="*/ 57150 w 457200"/>
                <a:gd name="connsiteY3" fmla="*/ 228600 h 457200"/>
                <a:gd name="connsiteX4" fmla="*/ 228600 w 457200"/>
                <a:gd name="connsiteY4" fmla="*/ 57150 h 457200"/>
                <a:gd name="connsiteX5" fmla="*/ 293370 w 457200"/>
                <a:gd name="connsiteY5" fmla="*/ 69532 h 457200"/>
                <a:gd name="connsiteX6" fmla="*/ 336233 w 457200"/>
                <a:gd name="connsiteY6" fmla="*/ 26670 h 457200"/>
                <a:gd name="connsiteX7" fmla="*/ 228600 w 457200"/>
                <a:gd name="connsiteY7" fmla="*/ 0 h 457200"/>
                <a:gd name="connsiteX8" fmla="*/ 0 w 457200"/>
                <a:gd name="connsiteY8" fmla="*/ 228600 h 457200"/>
                <a:gd name="connsiteX9" fmla="*/ 228600 w 457200"/>
                <a:gd name="connsiteY9" fmla="*/ 457200 h 457200"/>
                <a:gd name="connsiteX10" fmla="*/ 457200 w 457200"/>
                <a:gd name="connsiteY10" fmla="*/ 228600 h 457200"/>
                <a:gd name="connsiteX11" fmla="*/ 430530 w 457200"/>
                <a:gd name="connsiteY11" fmla="*/ 120968 h 457200"/>
                <a:gd name="connsiteX12" fmla="*/ 387668 w 457200"/>
                <a:gd name="connsiteY12" fmla="*/ 16383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7200" h="457200">
                  <a:moveTo>
                    <a:pt x="387668" y="163830"/>
                  </a:moveTo>
                  <a:cubicBezTo>
                    <a:pt x="396240" y="183833"/>
                    <a:pt x="400050" y="205740"/>
                    <a:pt x="400050" y="228600"/>
                  </a:cubicBezTo>
                  <a:cubicBezTo>
                    <a:pt x="400050" y="322898"/>
                    <a:pt x="322898" y="400050"/>
                    <a:pt x="228600" y="400050"/>
                  </a:cubicBezTo>
                  <a:cubicBezTo>
                    <a:pt x="134302" y="400050"/>
                    <a:pt x="57150" y="322898"/>
                    <a:pt x="57150" y="228600"/>
                  </a:cubicBezTo>
                  <a:cubicBezTo>
                    <a:pt x="57150" y="134302"/>
                    <a:pt x="134302" y="57150"/>
                    <a:pt x="228600" y="57150"/>
                  </a:cubicBezTo>
                  <a:cubicBezTo>
                    <a:pt x="251460" y="57150"/>
                    <a:pt x="273368" y="61913"/>
                    <a:pt x="293370" y="69532"/>
                  </a:cubicBezTo>
                  <a:lnTo>
                    <a:pt x="336233" y="26670"/>
                  </a:lnTo>
                  <a:cubicBezTo>
                    <a:pt x="303848" y="9525"/>
                    <a:pt x="267653" y="0"/>
                    <a:pt x="228600" y="0"/>
                  </a:cubicBezTo>
                  <a:cubicBezTo>
                    <a:pt x="102870" y="0"/>
                    <a:pt x="0" y="102870"/>
                    <a:pt x="0" y="228600"/>
                  </a:cubicBezTo>
                  <a:cubicBezTo>
                    <a:pt x="0" y="354330"/>
                    <a:pt x="102870" y="457200"/>
                    <a:pt x="228600" y="457200"/>
                  </a:cubicBezTo>
                  <a:cubicBezTo>
                    <a:pt x="354330" y="457200"/>
                    <a:pt x="457200" y="354330"/>
                    <a:pt x="457200" y="228600"/>
                  </a:cubicBezTo>
                  <a:cubicBezTo>
                    <a:pt x="457200" y="189548"/>
                    <a:pt x="447675" y="153352"/>
                    <a:pt x="430530" y="120968"/>
                  </a:cubicBezTo>
                  <a:lnTo>
                    <a:pt x="387668" y="163830"/>
                  </a:lnTo>
                  <a:close/>
                </a:path>
              </a:pathLst>
            </a:custGeom>
            <a:ln/>
          </p:spPr>
          <p:style>
            <a:lnRef idx="1">
              <a:schemeClr val="accent3"/>
            </a:lnRef>
            <a:fillRef idx="3">
              <a:schemeClr val="accent3"/>
            </a:fillRef>
            <a:effectRef idx="2">
              <a:schemeClr val="accent3"/>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grpSp>
    </p:spTree>
    <p:extLst>
      <p:ext uri="{BB962C8B-B14F-4D97-AF65-F5344CB8AC3E}">
        <p14:creationId xmlns:p14="http://schemas.microsoft.com/office/powerpoint/2010/main" val="20920744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senter">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a:p>
        </p:txBody>
      </p:sp>
      <p:sp>
        <p:nvSpPr>
          <p:cNvPr id="4" name="Title 3">
            <a:extLst>
              <a:ext uri="{FF2B5EF4-FFF2-40B4-BE49-F238E27FC236}">
                <a16:creationId xmlns:a16="http://schemas.microsoft.com/office/drawing/2014/main" id="{C17A1AED-C981-43D8-AED5-DAD890471D8E}"/>
              </a:ext>
            </a:extLst>
          </p:cNvPr>
          <p:cNvSpPr>
            <a:spLocks noGrp="1"/>
          </p:cNvSpPr>
          <p:nvPr>
            <p:ph type="title" hasCustomPrompt="1"/>
          </p:nvPr>
        </p:nvSpPr>
        <p:spPr/>
        <p:txBody>
          <a:bodyPr/>
          <a:lstStyle>
            <a:lvl1pPr>
              <a:defRPr/>
            </a:lvl1pPr>
          </a:lstStyle>
          <a:p>
            <a:r>
              <a:rPr lang="en-US"/>
              <a:t>Click to Edit Heading for a Speaker/Presenter/Moderator</a:t>
            </a:r>
          </a:p>
        </p:txBody>
      </p:sp>
      <p:sp>
        <p:nvSpPr>
          <p:cNvPr id="6" name="Picture Placeholder 2">
            <a:extLst>
              <a:ext uri="{FF2B5EF4-FFF2-40B4-BE49-F238E27FC236}">
                <a16:creationId xmlns:a16="http://schemas.microsoft.com/office/drawing/2014/main" id="{5722F5A2-B1A0-4139-98DC-82CF8C51E62E}"/>
              </a:ext>
            </a:extLst>
          </p:cNvPr>
          <p:cNvSpPr>
            <a:spLocks noGrp="1" noChangeAspect="1"/>
          </p:cNvSpPr>
          <p:nvPr>
            <p:ph type="pic" idx="10" hasCustomPrompt="1"/>
          </p:nvPr>
        </p:nvSpPr>
        <p:spPr>
          <a:xfrm>
            <a:off x="1017588" y="1918280"/>
            <a:ext cx="2513012" cy="2513012"/>
          </a:xfrm>
          <a:prstGeom prst="ellipse">
            <a:avLst/>
          </a:prstGeom>
          <a:solidFill>
            <a:schemeClr val="bg2"/>
          </a:solidFill>
        </p:spPr>
        <p:txBody>
          <a:bodyPr lIns="0" tIns="0" rIns="0" bIns="0" anchor="t">
            <a:normAutofit/>
          </a:bodyPr>
          <a:lstStyle>
            <a:lvl1pPr marL="0" indent="0" algn="ctr">
              <a:buNone/>
              <a:defRPr sz="12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 or drag and drop an image from your computer to this frame.  For accessibility, all images require alt (alternative) text applied.</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hasCustomPrompt="1"/>
          </p:nvPr>
        </p:nvSpPr>
        <p:spPr>
          <a:xfrm>
            <a:off x="4076700" y="1473201"/>
            <a:ext cx="7823200" cy="3403170"/>
          </a:xfrm>
        </p:spPr>
        <p:txBody>
          <a:bodyPr anchor="ctr"/>
          <a:lstStyle>
            <a:lvl1pPr marL="0" indent="0">
              <a:buNone/>
              <a:defRPr sz="3200" b="1">
                <a:latin typeface="+mj-lt"/>
              </a:defRPr>
            </a:lvl1pPr>
            <a:lvl2pPr marL="457200" indent="0">
              <a:buNone/>
              <a:defRPr i="1">
                <a:solidFill>
                  <a:schemeClr val="accent1"/>
                </a:solidFill>
              </a:defRPr>
            </a:lvl2pPr>
            <a:lvl3pPr marL="457200" indent="0">
              <a:buNone/>
              <a:defRPr sz="2400">
                <a:solidFill>
                  <a:schemeClr val="tx2"/>
                </a:solidFill>
              </a:defRPr>
            </a:lvl3pPr>
            <a:lvl4pPr marL="822960" indent="-365760">
              <a:spcBef>
                <a:spcPts val="1200"/>
              </a:spcBef>
              <a:buClr>
                <a:schemeClr val="accent3"/>
              </a:buClr>
              <a:buFont typeface="Wingdings" panose="05000000000000000000" pitchFamily="2" charset="2"/>
              <a:buChar char="*"/>
              <a:defRPr sz="2000" u="sng">
                <a:solidFill>
                  <a:schemeClr val="accent2"/>
                </a:solidFill>
              </a:defRPr>
            </a:lvl4pPr>
            <a:lvl5pPr marL="822960" indent="-338328">
              <a:buClr>
                <a:schemeClr val="accent4"/>
              </a:buClr>
              <a:buFont typeface="Wingdings" panose="05000000000000000000" pitchFamily="2" charset="2"/>
              <a:buChar char=")"/>
              <a:defRPr sz="2000" b="1" spc="50" baseline="0">
                <a:solidFill>
                  <a:schemeClr val="accent4"/>
                </a:solidFill>
                <a:latin typeface="+mj-lt"/>
              </a:defRPr>
            </a:lvl5pPr>
          </a:lstStyle>
          <a:p>
            <a:pPr lvl="0"/>
            <a:r>
              <a:rPr lang="en-US"/>
              <a:t>FirstName LastName</a:t>
            </a:r>
          </a:p>
          <a:p>
            <a:pPr lvl="1"/>
            <a:r>
              <a:rPr lang="en-US"/>
              <a:t>Occupation/Title</a:t>
            </a:r>
          </a:p>
          <a:p>
            <a:pPr lvl="2"/>
            <a:r>
              <a:rPr lang="en-US"/>
              <a:t>Company Name</a:t>
            </a:r>
          </a:p>
          <a:p>
            <a:pPr lvl="3"/>
            <a:r>
              <a:rPr lang="en-US"/>
              <a:t>Email</a:t>
            </a:r>
          </a:p>
          <a:p>
            <a:pPr lvl="4"/>
            <a:r>
              <a:rPr lang="en-US"/>
              <a:t>Phone</a:t>
            </a:r>
          </a:p>
        </p:txBody>
      </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a:p>
        </p:txBody>
      </p:sp>
    </p:spTree>
    <p:extLst>
      <p:ext uri="{BB962C8B-B14F-4D97-AF65-F5344CB8AC3E}">
        <p14:creationId xmlns:p14="http://schemas.microsoft.com/office/powerpoint/2010/main" val="40948687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Resources">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4BB0E853-00A9-42E1-A9B3-58F89D9CF0EE}"/>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5462D4F0-5B12-4045-BE83-9754153068B0}"/>
              </a:ext>
            </a:extLst>
          </p:cNvPr>
          <p:cNvSpPr>
            <a:spLocks noGrp="1"/>
          </p:cNvSpPr>
          <p:nvPr>
            <p:ph type="title" hasCustomPrompt="1"/>
          </p:nvPr>
        </p:nvSpPr>
        <p:spPr>
          <a:xfrm>
            <a:off x="1078145" y="221024"/>
            <a:ext cx="10789920" cy="686434"/>
          </a:xfrm>
        </p:spPr>
        <p:txBody>
          <a:bodyPr/>
          <a:lstStyle>
            <a:lvl1pPr>
              <a:defRPr/>
            </a:lvl1pPr>
          </a:lstStyle>
          <a:p>
            <a:r>
              <a:rPr lang="en-US"/>
              <a:t>Click to edit Resources title style</a:t>
            </a:r>
          </a:p>
        </p:txBody>
      </p:sp>
      <p:sp>
        <p:nvSpPr>
          <p:cNvPr id="4" name="Content Placeholder 3">
            <a:extLst>
              <a:ext uri="{FF2B5EF4-FFF2-40B4-BE49-F238E27FC236}">
                <a16:creationId xmlns:a16="http://schemas.microsoft.com/office/drawing/2014/main" id="{45B372CE-B14F-4B62-BD80-73C985AE62FA}"/>
              </a:ext>
            </a:extLst>
          </p:cNvPr>
          <p:cNvSpPr>
            <a:spLocks noGrp="1"/>
          </p:cNvSpPr>
          <p:nvPr>
            <p:ph sz="half" idx="2" hasCustomPrompt="1"/>
          </p:nvPr>
        </p:nvSpPr>
        <p:spPr>
          <a:xfrm>
            <a:off x="6198785" y="1104900"/>
            <a:ext cx="5669280" cy="5072063"/>
          </a:xfrm>
        </p:spPr>
        <p:txBody>
          <a:bodyPr/>
          <a:lstStyle>
            <a:lvl1pPr>
              <a:defRPr sz="2400"/>
            </a:lvl1pPr>
            <a:lvl2pPr marL="320040" indent="0">
              <a:spcBef>
                <a:spcPts val="200"/>
              </a:spcBef>
              <a:buNone/>
              <a:defRPr sz="2000" i="1"/>
            </a:lvl2pPr>
            <a:lvl3pPr marL="640080" indent="-320040">
              <a:buFont typeface="Wingdings 3" panose="05040102010807070707" pitchFamily="18" charset="2"/>
              <a:buChar char=""/>
              <a:defRPr sz="1800" u="sng">
                <a:solidFill>
                  <a:schemeClr val="accent2"/>
                </a:solidFill>
              </a:defRPr>
            </a:lvl3pPr>
          </a:lstStyle>
          <a:p>
            <a:pPr lvl="0"/>
            <a:r>
              <a:rPr lang="en-US"/>
              <a:t>Resource Name</a:t>
            </a:r>
          </a:p>
          <a:p>
            <a:pPr lvl="1"/>
            <a:r>
              <a:rPr lang="en-US"/>
              <a:t>Resource Info</a:t>
            </a:r>
          </a:p>
          <a:p>
            <a:pPr lvl="2"/>
            <a:r>
              <a:rPr lang="en-US"/>
              <a:t>Resource Link</a:t>
            </a:r>
          </a:p>
          <a:p>
            <a:pPr lvl="3"/>
            <a:r>
              <a:rPr lang="en-US"/>
              <a:t>Fourth level</a:t>
            </a:r>
          </a:p>
          <a:p>
            <a:pPr lvl="4"/>
            <a:r>
              <a:rPr lang="en-US"/>
              <a:t>Fifth level</a:t>
            </a:r>
          </a:p>
        </p:txBody>
      </p:sp>
      <p:sp>
        <p:nvSpPr>
          <p:cNvPr id="3" name="Content Placeholder 2">
            <a:extLst>
              <a:ext uri="{FF2B5EF4-FFF2-40B4-BE49-F238E27FC236}">
                <a16:creationId xmlns:a16="http://schemas.microsoft.com/office/drawing/2014/main" id="{D6A6706A-8C82-4371-85E8-D4D2991C4245}"/>
              </a:ext>
            </a:extLst>
          </p:cNvPr>
          <p:cNvSpPr>
            <a:spLocks noGrp="1"/>
          </p:cNvSpPr>
          <p:nvPr>
            <p:ph sz="half" idx="1" hasCustomPrompt="1"/>
          </p:nvPr>
        </p:nvSpPr>
        <p:spPr>
          <a:xfrm>
            <a:off x="292100" y="1104900"/>
            <a:ext cx="5669280" cy="5072063"/>
          </a:xfrm>
        </p:spPr>
        <p:txBody>
          <a:bodyPr/>
          <a:lstStyle>
            <a:lvl1pPr>
              <a:defRPr sz="2400"/>
            </a:lvl1pPr>
            <a:lvl2pPr marL="320040" indent="0">
              <a:spcBef>
                <a:spcPts val="200"/>
              </a:spcBef>
              <a:buNone/>
              <a:defRPr sz="2000" i="1"/>
            </a:lvl2pPr>
            <a:lvl3pPr marL="640080" indent="-320040">
              <a:buFont typeface="Wingdings 3" panose="05040102010807070707" pitchFamily="18" charset="2"/>
              <a:buChar char=""/>
              <a:defRPr sz="1800" u="sng">
                <a:solidFill>
                  <a:schemeClr val="accent2"/>
                </a:solidFill>
              </a:defRPr>
            </a:lvl3pPr>
          </a:lstStyle>
          <a:p>
            <a:pPr lvl="0"/>
            <a:r>
              <a:rPr lang="en-US"/>
              <a:t>Resource Name</a:t>
            </a:r>
          </a:p>
          <a:p>
            <a:pPr lvl="1"/>
            <a:r>
              <a:rPr lang="en-US"/>
              <a:t>Resource Info</a:t>
            </a:r>
          </a:p>
          <a:p>
            <a:pPr lvl="2"/>
            <a:r>
              <a:rPr lang="en-US"/>
              <a:t>Resource Link</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644DE2D0-4C52-49F6-BD46-5B6BBBB8A3D2}"/>
              </a:ext>
            </a:extLst>
          </p:cNvPr>
          <p:cNvSpPr>
            <a:spLocks noGrp="1"/>
          </p:cNvSpPr>
          <p:nvPr>
            <p:ph type="ftr" sz="quarter" idx="11"/>
          </p:nvPr>
        </p:nvSpPr>
        <p:spPr/>
        <p:txBody>
          <a:bodyPr/>
          <a:lstStyle/>
          <a:p>
            <a:r>
              <a:rPr lang="en-US"/>
              <a:t>SWDB Meeting One-Stop Certification</a:t>
            </a:r>
          </a:p>
        </p:txBody>
      </p:sp>
      <p:grpSp>
        <p:nvGrpSpPr>
          <p:cNvPr id="14" name="Graphic 7">
            <a:extLst>
              <a:ext uri="{FF2B5EF4-FFF2-40B4-BE49-F238E27FC236}">
                <a16:creationId xmlns:a16="http://schemas.microsoft.com/office/drawing/2014/main" id="{91E33AC9-F2C9-4FFC-8149-C5B9F98A09EE}"/>
              </a:ext>
              <a:ext uri="{C183D7F6-B498-43B3-948B-1728B52AA6E4}">
                <adec:decorative xmlns:adec="http://schemas.microsoft.com/office/drawing/2017/decorative" val="1"/>
              </a:ext>
            </a:extLst>
          </p:cNvPr>
          <p:cNvGrpSpPr/>
          <p:nvPr userDrawn="1"/>
        </p:nvGrpSpPr>
        <p:grpSpPr>
          <a:xfrm>
            <a:off x="116454" y="114300"/>
            <a:ext cx="845638" cy="814921"/>
            <a:chOff x="5750675" y="3095625"/>
            <a:chExt cx="681207" cy="656463"/>
          </a:xfrm>
        </p:grpSpPr>
        <p:sp>
          <p:nvSpPr>
            <p:cNvPr id="15" name="Freeform: Shape 14">
              <a:extLst>
                <a:ext uri="{FF2B5EF4-FFF2-40B4-BE49-F238E27FC236}">
                  <a16:creationId xmlns:a16="http://schemas.microsoft.com/office/drawing/2014/main" id="{1CDE5FD3-A838-41B1-9325-DDC0F4AC303D}"/>
                </a:ext>
              </a:extLst>
            </p:cNvPr>
            <p:cNvSpPr/>
            <p:nvPr/>
          </p:nvSpPr>
          <p:spPr>
            <a:xfrm>
              <a:off x="6069932" y="3095625"/>
              <a:ext cx="361950" cy="323850"/>
            </a:xfrm>
            <a:custGeom>
              <a:avLst/>
              <a:gdLst>
                <a:gd name="connsiteX0" fmla="*/ 37021 w 361950"/>
                <a:gd name="connsiteY0" fmla="*/ 229838 h 323850"/>
                <a:gd name="connsiteX1" fmla="*/ 37021 w 361950"/>
                <a:gd name="connsiteY1" fmla="*/ 229838 h 323850"/>
                <a:gd name="connsiteX2" fmla="*/ 90647 w 361950"/>
                <a:gd name="connsiteY2" fmla="*/ 252031 h 323850"/>
                <a:gd name="connsiteX3" fmla="*/ 157839 w 361950"/>
                <a:gd name="connsiteY3" fmla="*/ 191777 h 323850"/>
                <a:gd name="connsiteX4" fmla="*/ 213329 w 361950"/>
                <a:gd name="connsiteY4" fmla="*/ 231076 h 323850"/>
                <a:gd name="connsiteX5" fmla="*/ 202185 w 361950"/>
                <a:gd name="connsiteY5" fmla="*/ 298228 h 323850"/>
                <a:gd name="connsiteX6" fmla="*/ 266764 w 361950"/>
                <a:gd name="connsiteY6" fmla="*/ 324993 h 323850"/>
                <a:gd name="connsiteX7" fmla="*/ 267907 w 361950"/>
                <a:gd name="connsiteY7" fmla="*/ 325469 h 323850"/>
                <a:gd name="connsiteX8" fmla="*/ 363062 w 361950"/>
                <a:gd name="connsiteY8" fmla="*/ 95250 h 323850"/>
                <a:gd name="connsiteX9" fmla="*/ 132176 w 361950"/>
                <a:gd name="connsiteY9" fmla="*/ 0 h 323850"/>
                <a:gd name="connsiteX10" fmla="*/ 96267 w 361950"/>
                <a:gd name="connsiteY10" fmla="*/ 88297 h 323850"/>
                <a:gd name="connsiteX11" fmla="*/ 96267 w 361950"/>
                <a:gd name="connsiteY11" fmla="*/ 88297 h 323850"/>
                <a:gd name="connsiteX12" fmla="*/ 93505 w 361950"/>
                <a:gd name="connsiteY12" fmla="*/ 94869 h 323850"/>
                <a:gd name="connsiteX13" fmla="*/ 92743 w 361950"/>
                <a:gd name="connsiteY13" fmla="*/ 91821 h 323850"/>
                <a:gd name="connsiteX14" fmla="*/ 28163 w 361950"/>
                <a:gd name="connsiteY14" fmla="*/ 65056 h 323850"/>
                <a:gd name="connsiteX15" fmla="*/ 2731 w 361950"/>
                <a:gd name="connsiteY15" fmla="*/ 89154 h 323850"/>
                <a:gd name="connsiteX16" fmla="*/ 33203 w 361950"/>
                <a:gd name="connsiteY16" fmla="*/ 151926 h 323850"/>
                <a:gd name="connsiteX17" fmla="*/ 68263 w 361950"/>
                <a:gd name="connsiteY17" fmla="*/ 150876 h 323850"/>
                <a:gd name="connsiteX18" fmla="*/ 71311 w 361950"/>
                <a:gd name="connsiteY18" fmla="*/ 149638 h 323850"/>
                <a:gd name="connsiteX19" fmla="*/ 69502 w 361950"/>
                <a:gd name="connsiteY19" fmla="*/ 154019 h 323850"/>
                <a:gd name="connsiteX20" fmla="*/ 69502 w 361950"/>
                <a:gd name="connsiteY20" fmla="*/ 154019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61950" h="323850">
                  <a:moveTo>
                    <a:pt x="37021" y="229838"/>
                  </a:moveTo>
                  <a:lnTo>
                    <a:pt x="37021" y="229838"/>
                  </a:lnTo>
                  <a:lnTo>
                    <a:pt x="90647" y="252031"/>
                  </a:lnTo>
                  <a:cubicBezTo>
                    <a:pt x="92563" y="216839"/>
                    <a:pt x="122645" y="189862"/>
                    <a:pt x="157839" y="191777"/>
                  </a:cubicBezTo>
                  <a:cubicBezTo>
                    <a:pt x="182356" y="193112"/>
                    <a:pt x="203933" y="208393"/>
                    <a:pt x="213329" y="231076"/>
                  </a:cubicBezTo>
                  <a:cubicBezTo>
                    <a:pt x="222421" y="253788"/>
                    <a:pt x="218125" y="279670"/>
                    <a:pt x="202185" y="298228"/>
                  </a:cubicBezTo>
                  <a:lnTo>
                    <a:pt x="266764" y="324993"/>
                  </a:lnTo>
                  <a:lnTo>
                    <a:pt x="267907" y="325469"/>
                  </a:lnTo>
                  <a:lnTo>
                    <a:pt x="363062" y="95250"/>
                  </a:lnTo>
                  <a:lnTo>
                    <a:pt x="132176" y="0"/>
                  </a:lnTo>
                  <a:lnTo>
                    <a:pt x="96267" y="88297"/>
                  </a:lnTo>
                  <a:lnTo>
                    <a:pt x="96267" y="88297"/>
                  </a:lnTo>
                  <a:lnTo>
                    <a:pt x="93505" y="94869"/>
                  </a:lnTo>
                  <a:lnTo>
                    <a:pt x="92743" y="91821"/>
                  </a:lnTo>
                  <a:cubicBezTo>
                    <a:pt x="82259" y="66639"/>
                    <a:pt x="53387" y="54673"/>
                    <a:pt x="28163" y="65056"/>
                  </a:cubicBezTo>
                  <a:cubicBezTo>
                    <a:pt x="17105" y="69831"/>
                    <a:pt x="8094" y="78368"/>
                    <a:pt x="2731" y="89154"/>
                  </a:cubicBezTo>
                  <a:cubicBezTo>
                    <a:pt x="-6188" y="114902"/>
                    <a:pt x="7454" y="143006"/>
                    <a:pt x="33203" y="151926"/>
                  </a:cubicBezTo>
                  <a:cubicBezTo>
                    <a:pt x="44623" y="155882"/>
                    <a:pt x="57099" y="155509"/>
                    <a:pt x="68263" y="150876"/>
                  </a:cubicBezTo>
                  <a:lnTo>
                    <a:pt x="71311" y="149638"/>
                  </a:lnTo>
                  <a:lnTo>
                    <a:pt x="69502" y="154019"/>
                  </a:lnTo>
                  <a:lnTo>
                    <a:pt x="69502" y="154019"/>
                  </a:lnTo>
                  <a:close/>
                </a:path>
              </a:pathLst>
            </a:custGeom>
            <a:ln/>
          </p:spPr>
          <p:style>
            <a:lnRef idx="1">
              <a:schemeClr val="accent3"/>
            </a:lnRef>
            <a:fillRef idx="3">
              <a:schemeClr val="accent3"/>
            </a:fillRef>
            <a:effectRef idx="2">
              <a:schemeClr val="accent3"/>
            </a:effectRef>
            <a:fontRef idx="minor">
              <a:schemeClr val="lt1"/>
            </a:fontRef>
          </p:style>
          <p:txBody>
            <a:bodyPr rtlCol="0" anchor="ctr"/>
            <a:lstStyle/>
            <a:p>
              <a:endParaRPr lang="en-US"/>
            </a:p>
          </p:txBody>
        </p:sp>
        <p:sp>
          <p:nvSpPr>
            <p:cNvPr id="16" name="Freeform: Shape 15">
              <a:extLst>
                <a:ext uri="{FF2B5EF4-FFF2-40B4-BE49-F238E27FC236}">
                  <a16:creationId xmlns:a16="http://schemas.microsoft.com/office/drawing/2014/main" id="{12EE5647-85F5-40C2-A9D7-301B31FF6830}"/>
                </a:ext>
              </a:extLst>
            </p:cNvPr>
            <p:cNvSpPr/>
            <p:nvPr/>
          </p:nvSpPr>
          <p:spPr>
            <a:xfrm>
              <a:off x="5750675" y="3504438"/>
              <a:ext cx="352425" cy="247650"/>
            </a:xfrm>
            <a:custGeom>
              <a:avLst/>
              <a:gdLst>
                <a:gd name="connsiteX0" fmla="*/ 320231 w 352425"/>
                <a:gd name="connsiteY0" fmla="*/ 158877 h 247650"/>
                <a:gd name="connsiteX1" fmla="*/ 350484 w 352425"/>
                <a:gd name="connsiteY1" fmla="*/ 98702 h 247650"/>
                <a:gd name="connsiteX2" fmla="*/ 290309 w 352425"/>
                <a:gd name="connsiteY2" fmla="*/ 68449 h 247650"/>
                <a:gd name="connsiteX3" fmla="*/ 266700 w 352425"/>
                <a:gd name="connsiteY3" fmla="*/ 85725 h 247650"/>
                <a:gd name="connsiteX4" fmla="*/ 266700 w 352425"/>
                <a:gd name="connsiteY4" fmla="*/ 0 h 247650"/>
                <a:gd name="connsiteX5" fmla="*/ 208883 w 352425"/>
                <a:gd name="connsiteY5" fmla="*/ 0 h 247650"/>
                <a:gd name="connsiteX6" fmla="*/ 209550 w 352425"/>
                <a:gd name="connsiteY6" fmla="*/ 9525 h 247650"/>
                <a:gd name="connsiteX7" fmla="*/ 133350 w 352425"/>
                <a:gd name="connsiteY7" fmla="*/ 85725 h 247650"/>
                <a:gd name="connsiteX8" fmla="*/ 57150 w 352425"/>
                <a:gd name="connsiteY8" fmla="*/ 9525 h 247650"/>
                <a:gd name="connsiteX9" fmla="*/ 57817 w 352425"/>
                <a:gd name="connsiteY9" fmla="*/ 0 h 247650"/>
                <a:gd name="connsiteX10" fmla="*/ 0 w 352425"/>
                <a:gd name="connsiteY10" fmla="*/ 0 h 247650"/>
                <a:gd name="connsiteX11" fmla="*/ 0 w 352425"/>
                <a:gd name="connsiteY11" fmla="*/ 247650 h 247650"/>
                <a:gd name="connsiteX12" fmla="*/ 266700 w 352425"/>
                <a:gd name="connsiteY12" fmla="*/ 247650 h 247650"/>
                <a:gd name="connsiteX13" fmla="*/ 266700 w 352425"/>
                <a:gd name="connsiteY13" fmla="*/ 142875 h 247650"/>
                <a:gd name="connsiteX14" fmla="*/ 270129 w 352425"/>
                <a:gd name="connsiteY14" fmla="*/ 147066 h 247650"/>
                <a:gd name="connsiteX15" fmla="*/ 271939 w 352425"/>
                <a:gd name="connsiteY15" fmla="*/ 149828 h 247650"/>
                <a:gd name="connsiteX16" fmla="*/ 314325 w 352425"/>
                <a:gd name="connsiteY16" fmla="*/ 160782 h 247650"/>
                <a:gd name="connsiteX17" fmla="*/ 318992 w 352425"/>
                <a:gd name="connsiteY17" fmla="*/ 159353 h 24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2425" h="247650">
                  <a:moveTo>
                    <a:pt x="320231" y="158877"/>
                  </a:moveTo>
                  <a:cubicBezTo>
                    <a:pt x="345201" y="150614"/>
                    <a:pt x="358747" y="123673"/>
                    <a:pt x="350484" y="98702"/>
                  </a:cubicBezTo>
                  <a:cubicBezTo>
                    <a:pt x="342221" y="73731"/>
                    <a:pt x="315279" y="60187"/>
                    <a:pt x="290309" y="68449"/>
                  </a:cubicBezTo>
                  <a:cubicBezTo>
                    <a:pt x="280822" y="71588"/>
                    <a:pt x="272562" y="77632"/>
                    <a:pt x="266700" y="85725"/>
                  </a:cubicBezTo>
                  <a:lnTo>
                    <a:pt x="266700" y="0"/>
                  </a:lnTo>
                  <a:lnTo>
                    <a:pt x="208883" y="0"/>
                  </a:lnTo>
                  <a:cubicBezTo>
                    <a:pt x="209301" y="3158"/>
                    <a:pt x="209524" y="6339"/>
                    <a:pt x="209550" y="9525"/>
                  </a:cubicBezTo>
                  <a:cubicBezTo>
                    <a:pt x="209550" y="51609"/>
                    <a:pt x="175434" y="85725"/>
                    <a:pt x="133350" y="85725"/>
                  </a:cubicBezTo>
                  <a:cubicBezTo>
                    <a:pt x="91266" y="85725"/>
                    <a:pt x="57150" y="51609"/>
                    <a:pt x="57150" y="9525"/>
                  </a:cubicBezTo>
                  <a:cubicBezTo>
                    <a:pt x="57176" y="6339"/>
                    <a:pt x="57399" y="3158"/>
                    <a:pt x="57817" y="0"/>
                  </a:cubicBezTo>
                  <a:lnTo>
                    <a:pt x="0" y="0"/>
                  </a:lnTo>
                  <a:lnTo>
                    <a:pt x="0" y="247650"/>
                  </a:lnTo>
                  <a:lnTo>
                    <a:pt x="266700" y="247650"/>
                  </a:lnTo>
                  <a:lnTo>
                    <a:pt x="266700" y="142875"/>
                  </a:lnTo>
                  <a:cubicBezTo>
                    <a:pt x="267762" y="144337"/>
                    <a:pt x="268907" y="145736"/>
                    <a:pt x="270129" y="147066"/>
                  </a:cubicBezTo>
                  <a:cubicBezTo>
                    <a:pt x="270642" y="148042"/>
                    <a:pt x="271248" y="148967"/>
                    <a:pt x="271939" y="149828"/>
                  </a:cubicBezTo>
                  <a:cubicBezTo>
                    <a:pt x="283197" y="160610"/>
                    <a:pt x="299253" y="164760"/>
                    <a:pt x="314325" y="160782"/>
                  </a:cubicBezTo>
                  <a:cubicBezTo>
                    <a:pt x="315944" y="160782"/>
                    <a:pt x="317468" y="159829"/>
                    <a:pt x="318992" y="159353"/>
                  </a:cubicBezTo>
                  <a:close/>
                </a:path>
              </a:pathLst>
            </a:custGeom>
            <a:ln/>
          </p:spPr>
          <p:style>
            <a:lnRef idx="1">
              <a:schemeClr val="accent2"/>
            </a:lnRef>
            <a:fillRef idx="3">
              <a:schemeClr val="accent2"/>
            </a:fillRef>
            <a:effectRef idx="2">
              <a:schemeClr val="accent2"/>
            </a:effectRef>
            <a:fontRef idx="minor">
              <a:schemeClr val="lt1"/>
            </a:fontRef>
          </p:style>
          <p:txBody>
            <a:bodyPr rtlCol="0" anchor="ctr"/>
            <a:lstStyle/>
            <a:p>
              <a:endParaRPr lang="en-US"/>
            </a:p>
          </p:txBody>
        </p:sp>
        <p:sp>
          <p:nvSpPr>
            <p:cNvPr id="17" name="Freeform: Shape 16">
              <a:extLst>
                <a:ext uri="{FF2B5EF4-FFF2-40B4-BE49-F238E27FC236}">
                  <a16:creationId xmlns:a16="http://schemas.microsoft.com/office/drawing/2014/main" id="{542FEB64-7A79-41D4-84C0-9F5607D4E9FF}"/>
                </a:ext>
              </a:extLst>
            </p:cNvPr>
            <p:cNvSpPr/>
            <p:nvPr/>
          </p:nvSpPr>
          <p:spPr>
            <a:xfrm>
              <a:off x="6057900" y="3419105"/>
              <a:ext cx="247650" cy="323850"/>
            </a:xfrm>
            <a:custGeom>
              <a:avLst/>
              <a:gdLst>
                <a:gd name="connsiteX0" fmla="*/ 142875 w 247650"/>
                <a:gd name="connsiteY0" fmla="*/ 85142 h 323850"/>
                <a:gd name="connsiteX1" fmla="*/ 147066 w 247650"/>
                <a:gd name="connsiteY1" fmla="*/ 81618 h 323850"/>
                <a:gd name="connsiteX2" fmla="*/ 149828 w 247650"/>
                <a:gd name="connsiteY2" fmla="*/ 79808 h 323850"/>
                <a:gd name="connsiteX3" fmla="*/ 159925 w 247650"/>
                <a:gd name="connsiteY3" fmla="*/ 33041 h 323850"/>
                <a:gd name="connsiteX4" fmla="*/ 159925 w 247650"/>
                <a:gd name="connsiteY4" fmla="*/ 31612 h 323850"/>
                <a:gd name="connsiteX5" fmla="*/ 99051 w 247650"/>
                <a:gd name="connsiteY5" fmla="*/ 2790 h 323850"/>
                <a:gd name="connsiteX6" fmla="*/ 70230 w 247650"/>
                <a:gd name="connsiteY6" fmla="*/ 63664 h 323850"/>
                <a:gd name="connsiteX7" fmla="*/ 85725 w 247650"/>
                <a:gd name="connsiteY7" fmla="*/ 85142 h 323850"/>
                <a:gd name="connsiteX8" fmla="*/ 0 w 247650"/>
                <a:gd name="connsiteY8" fmla="*/ 85142 h 323850"/>
                <a:gd name="connsiteX9" fmla="*/ 0 w 247650"/>
                <a:gd name="connsiteY9" fmla="*/ 124195 h 323850"/>
                <a:gd name="connsiteX10" fmla="*/ 9525 w 247650"/>
                <a:gd name="connsiteY10" fmla="*/ 123623 h 323850"/>
                <a:gd name="connsiteX11" fmla="*/ 85725 w 247650"/>
                <a:gd name="connsiteY11" fmla="*/ 199823 h 323850"/>
                <a:gd name="connsiteX12" fmla="*/ 9525 w 247650"/>
                <a:gd name="connsiteY12" fmla="*/ 276023 h 323850"/>
                <a:gd name="connsiteX13" fmla="*/ 0 w 247650"/>
                <a:gd name="connsiteY13" fmla="*/ 275357 h 323850"/>
                <a:gd name="connsiteX14" fmla="*/ 0 w 247650"/>
                <a:gd name="connsiteY14" fmla="*/ 332792 h 323850"/>
                <a:gd name="connsiteX15" fmla="*/ 247650 w 247650"/>
                <a:gd name="connsiteY15" fmla="*/ 332792 h 323850"/>
                <a:gd name="connsiteX16" fmla="*/ 247650 w 247650"/>
                <a:gd name="connsiteY16" fmla="*/ 85142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7650" h="323850">
                  <a:moveTo>
                    <a:pt x="142875" y="85142"/>
                  </a:moveTo>
                  <a:cubicBezTo>
                    <a:pt x="144353" y="84067"/>
                    <a:pt x="145753" y="82890"/>
                    <a:pt x="147066" y="81618"/>
                  </a:cubicBezTo>
                  <a:cubicBezTo>
                    <a:pt x="148106" y="81221"/>
                    <a:pt x="149049" y="80604"/>
                    <a:pt x="149828" y="79808"/>
                  </a:cubicBezTo>
                  <a:cubicBezTo>
                    <a:pt x="161536" y="67261"/>
                    <a:pt x="165413" y="49301"/>
                    <a:pt x="159925" y="33041"/>
                  </a:cubicBezTo>
                  <a:lnTo>
                    <a:pt x="159925" y="31612"/>
                  </a:lnTo>
                  <a:cubicBezTo>
                    <a:pt x="151074" y="6843"/>
                    <a:pt x="123820" y="-6060"/>
                    <a:pt x="99051" y="2790"/>
                  </a:cubicBezTo>
                  <a:cubicBezTo>
                    <a:pt x="74283" y="11641"/>
                    <a:pt x="61379" y="38895"/>
                    <a:pt x="70230" y="63664"/>
                  </a:cubicBezTo>
                  <a:cubicBezTo>
                    <a:pt x="73260" y="72145"/>
                    <a:pt x="78633" y="79592"/>
                    <a:pt x="85725" y="85142"/>
                  </a:cubicBezTo>
                  <a:lnTo>
                    <a:pt x="0" y="85142"/>
                  </a:lnTo>
                  <a:lnTo>
                    <a:pt x="0" y="124195"/>
                  </a:lnTo>
                  <a:cubicBezTo>
                    <a:pt x="3160" y="123812"/>
                    <a:pt x="6342" y="123622"/>
                    <a:pt x="9525" y="123623"/>
                  </a:cubicBezTo>
                  <a:cubicBezTo>
                    <a:pt x="51609" y="123623"/>
                    <a:pt x="85725" y="157739"/>
                    <a:pt x="85725" y="199823"/>
                  </a:cubicBezTo>
                  <a:cubicBezTo>
                    <a:pt x="85725" y="241908"/>
                    <a:pt x="51609" y="276023"/>
                    <a:pt x="9525" y="276023"/>
                  </a:cubicBezTo>
                  <a:cubicBezTo>
                    <a:pt x="6340" y="275994"/>
                    <a:pt x="3158" y="275772"/>
                    <a:pt x="0" y="275357"/>
                  </a:cubicBezTo>
                  <a:lnTo>
                    <a:pt x="0" y="332792"/>
                  </a:lnTo>
                  <a:lnTo>
                    <a:pt x="247650" y="332792"/>
                  </a:lnTo>
                  <a:lnTo>
                    <a:pt x="247650" y="85142"/>
                  </a:lnTo>
                  <a:close/>
                </a:path>
              </a:pathLst>
            </a:custGeom>
            <a:ln/>
          </p:spPr>
          <p:style>
            <a:lnRef idx="1">
              <a:schemeClr val="accent1"/>
            </a:lnRef>
            <a:fillRef idx="3">
              <a:schemeClr val="accent1"/>
            </a:fillRef>
            <a:effectRef idx="2">
              <a:schemeClr val="accent1"/>
            </a:effectRef>
            <a:fontRef idx="minor">
              <a:schemeClr val="lt1"/>
            </a:fontRef>
          </p:style>
          <p:txBody>
            <a:bodyPr rtlCol="0" anchor="ctr"/>
            <a:lstStyle/>
            <a:p>
              <a:endParaRPr lang="en-US"/>
            </a:p>
          </p:txBody>
        </p:sp>
        <p:sp>
          <p:nvSpPr>
            <p:cNvPr id="18" name="Freeform: Shape 17">
              <a:extLst>
                <a:ext uri="{FF2B5EF4-FFF2-40B4-BE49-F238E27FC236}">
                  <a16:creationId xmlns:a16="http://schemas.microsoft.com/office/drawing/2014/main" id="{D0D788AC-84C3-4EBF-96FD-01DA79ED8032}"/>
                </a:ext>
              </a:extLst>
            </p:cNvPr>
            <p:cNvSpPr/>
            <p:nvPr/>
          </p:nvSpPr>
          <p:spPr>
            <a:xfrm>
              <a:off x="5750675" y="3197022"/>
              <a:ext cx="266700" cy="352425"/>
            </a:xfrm>
            <a:custGeom>
              <a:avLst/>
              <a:gdLst>
                <a:gd name="connsiteX0" fmla="*/ 266700 w 266700"/>
                <a:gd name="connsiteY0" fmla="*/ 98869 h 352425"/>
                <a:gd name="connsiteX1" fmla="*/ 266700 w 266700"/>
                <a:gd name="connsiteY1" fmla="*/ 0 h 352425"/>
                <a:gd name="connsiteX2" fmla="*/ 0 w 266700"/>
                <a:gd name="connsiteY2" fmla="*/ 0 h 352425"/>
                <a:gd name="connsiteX3" fmla="*/ 0 w 266700"/>
                <a:gd name="connsiteY3" fmla="*/ 266700 h 352425"/>
                <a:gd name="connsiteX4" fmla="*/ 104775 w 266700"/>
                <a:gd name="connsiteY4" fmla="*/ 266700 h 352425"/>
                <a:gd name="connsiteX5" fmla="*/ 85725 w 266700"/>
                <a:gd name="connsiteY5" fmla="*/ 304800 h 352425"/>
                <a:gd name="connsiteX6" fmla="*/ 133350 w 266700"/>
                <a:gd name="connsiteY6" fmla="*/ 352425 h 352425"/>
                <a:gd name="connsiteX7" fmla="*/ 180975 w 266700"/>
                <a:gd name="connsiteY7" fmla="*/ 304800 h 352425"/>
                <a:gd name="connsiteX8" fmla="*/ 161925 w 266700"/>
                <a:gd name="connsiteY8" fmla="*/ 266700 h 352425"/>
                <a:gd name="connsiteX9" fmla="*/ 266700 w 266700"/>
                <a:gd name="connsiteY9" fmla="*/ 266700 h 352425"/>
                <a:gd name="connsiteX10" fmla="*/ 266700 w 266700"/>
                <a:gd name="connsiteY10" fmla="*/ 168783 h 352425"/>
                <a:gd name="connsiteX11" fmla="*/ 193834 w 266700"/>
                <a:gd name="connsiteY11" fmla="*/ 168783 h 352425"/>
                <a:gd name="connsiteX12" fmla="*/ 193018 w 266700"/>
                <a:gd name="connsiteY12" fmla="*/ 99685 h 352425"/>
                <a:gd name="connsiteX13" fmla="*/ 193834 w 266700"/>
                <a:gd name="connsiteY13" fmla="*/ 98869 h 352425"/>
                <a:gd name="connsiteX14" fmla="*/ 266700 w 266700"/>
                <a:gd name="connsiteY14" fmla="*/ 98869 h 352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6700" h="352425">
                  <a:moveTo>
                    <a:pt x="266700" y="98869"/>
                  </a:moveTo>
                  <a:lnTo>
                    <a:pt x="266700" y="0"/>
                  </a:lnTo>
                  <a:lnTo>
                    <a:pt x="0" y="0"/>
                  </a:lnTo>
                  <a:lnTo>
                    <a:pt x="0" y="266700"/>
                  </a:lnTo>
                  <a:lnTo>
                    <a:pt x="104775" y="266700"/>
                  </a:lnTo>
                  <a:cubicBezTo>
                    <a:pt x="92783" y="275694"/>
                    <a:pt x="85725" y="289810"/>
                    <a:pt x="85725" y="304800"/>
                  </a:cubicBezTo>
                  <a:cubicBezTo>
                    <a:pt x="85725" y="331102"/>
                    <a:pt x="107048" y="352425"/>
                    <a:pt x="133350" y="352425"/>
                  </a:cubicBezTo>
                  <a:cubicBezTo>
                    <a:pt x="159652" y="352425"/>
                    <a:pt x="180975" y="331102"/>
                    <a:pt x="180975" y="304800"/>
                  </a:cubicBezTo>
                  <a:cubicBezTo>
                    <a:pt x="180975" y="289810"/>
                    <a:pt x="173917" y="275694"/>
                    <a:pt x="161925" y="266700"/>
                  </a:cubicBezTo>
                  <a:lnTo>
                    <a:pt x="266700" y="266700"/>
                  </a:lnTo>
                  <a:lnTo>
                    <a:pt x="266700" y="168783"/>
                  </a:lnTo>
                  <a:cubicBezTo>
                    <a:pt x="246215" y="188005"/>
                    <a:pt x="214319" y="188005"/>
                    <a:pt x="193834" y="168783"/>
                  </a:cubicBezTo>
                  <a:cubicBezTo>
                    <a:pt x="174528" y="149927"/>
                    <a:pt x="174163" y="118991"/>
                    <a:pt x="193018" y="99685"/>
                  </a:cubicBezTo>
                  <a:cubicBezTo>
                    <a:pt x="193287" y="99410"/>
                    <a:pt x="193558" y="99138"/>
                    <a:pt x="193834" y="98869"/>
                  </a:cubicBezTo>
                  <a:cubicBezTo>
                    <a:pt x="214319" y="79647"/>
                    <a:pt x="246215" y="79647"/>
                    <a:pt x="266700" y="98869"/>
                  </a:cubicBezTo>
                  <a:close/>
                </a:path>
              </a:pathLst>
            </a:custGeom>
            <a:ln/>
          </p:spPr>
          <p:style>
            <a:lnRef idx="1">
              <a:schemeClr val="accent5"/>
            </a:lnRef>
            <a:fillRef idx="3">
              <a:schemeClr val="accent5"/>
            </a:fillRef>
            <a:effectRef idx="2">
              <a:schemeClr val="accent5"/>
            </a:effectRef>
            <a:fontRef idx="minor">
              <a:schemeClr val="lt1"/>
            </a:fontRef>
          </p:style>
          <p:txBody>
            <a:bodyPr rtlCol="0" anchor="ctr"/>
            <a:lstStyle/>
            <a:p>
              <a:endParaRPr lang="en-US"/>
            </a:p>
          </p:txBody>
        </p:sp>
      </p:grpSp>
    </p:spTree>
    <p:extLst>
      <p:ext uri="{BB962C8B-B14F-4D97-AF65-F5344CB8AC3E}">
        <p14:creationId xmlns:p14="http://schemas.microsoft.com/office/powerpoint/2010/main" val="12421281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DE26BDCE-DE77-4919-A4F3-F5D6F5697C0A}"/>
              </a:ext>
              <a:ext uri="{C183D7F6-B498-43B3-948B-1728B52AA6E4}">
                <adec:decorative xmlns:adec="http://schemas.microsoft.com/office/drawing/2017/decorative" val="1"/>
              </a:ext>
            </a:extLst>
          </p:cNvPr>
          <p:cNvSpPr/>
          <p:nvPr userDrawn="1"/>
        </p:nvSpPr>
        <p:spPr>
          <a:xfrm>
            <a:off x="0" y="4334464"/>
            <a:ext cx="12192000" cy="156162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a:p>
        </p:txBody>
      </p:sp>
      <p:sp>
        <p:nvSpPr>
          <p:cNvPr id="11" name="Text Placeholder 10">
            <a:extLst>
              <a:ext uri="{FF2B5EF4-FFF2-40B4-BE49-F238E27FC236}">
                <a16:creationId xmlns:a16="http://schemas.microsoft.com/office/drawing/2014/main" id="{29BE280C-00EB-451E-B422-BD964782EB32}"/>
              </a:ext>
            </a:extLst>
          </p:cNvPr>
          <p:cNvSpPr>
            <a:spLocks noGrp="1"/>
          </p:cNvSpPr>
          <p:nvPr>
            <p:ph type="body" sz="quarter" idx="10" hasCustomPrompt="1"/>
          </p:nvPr>
        </p:nvSpPr>
        <p:spPr>
          <a:xfrm>
            <a:off x="1193022" y="433161"/>
            <a:ext cx="9742456" cy="3676650"/>
          </a:xfrm>
        </p:spPr>
        <p:txBody>
          <a:bodyPr anchor="ctr">
            <a:normAutofit/>
          </a:bodyPr>
          <a:lstStyle>
            <a:lvl1pPr marL="0" indent="0">
              <a:lnSpc>
                <a:spcPct val="110000"/>
              </a:lnSpc>
              <a:buNone/>
              <a:defRPr sz="4000" i="0">
                <a:solidFill>
                  <a:schemeClr val="accent1"/>
                </a:solidFill>
                <a:latin typeface="+mj-lt"/>
              </a:defRPr>
            </a:lvl1pPr>
          </a:lstStyle>
          <a:p>
            <a:pPr lvl="0"/>
            <a:r>
              <a:rPr lang="en-US"/>
              <a:t>Type quote here.</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hasCustomPrompt="1"/>
          </p:nvPr>
        </p:nvSpPr>
        <p:spPr>
          <a:xfrm>
            <a:off x="1193022" y="4487773"/>
            <a:ext cx="9742456" cy="1255005"/>
          </a:xfrm>
        </p:spPr>
        <p:txBody>
          <a:bodyPr anchor="ctr"/>
          <a:lstStyle>
            <a:lvl1pPr marL="411480" indent="-411480">
              <a:defRPr sz="3200" b="1"/>
            </a:lvl1pPr>
            <a:lvl2pPr marL="457200" indent="0">
              <a:buNone/>
              <a:defRPr i="1"/>
            </a:lvl2pPr>
          </a:lstStyle>
          <a:p>
            <a:pPr lvl="0"/>
            <a:r>
              <a:rPr lang="en-US"/>
              <a:t>FirstName LastName</a:t>
            </a:r>
          </a:p>
          <a:p>
            <a:pPr lvl="1"/>
            <a:r>
              <a:rPr lang="en-US"/>
              <a:t>Additional info if applicable.</a:t>
            </a:r>
          </a:p>
        </p:txBody>
      </p:sp>
      <p:grpSp>
        <p:nvGrpSpPr>
          <p:cNvPr id="12" name="Graphic 4">
            <a:extLst>
              <a:ext uri="{FF2B5EF4-FFF2-40B4-BE49-F238E27FC236}">
                <a16:creationId xmlns:a16="http://schemas.microsoft.com/office/drawing/2014/main" id="{F64DDED0-B2D0-4AF0-A583-07702E9F8A3D}"/>
              </a:ext>
              <a:ext uri="{C183D7F6-B498-43B3-948B-1728B52AA6E4}">
                <adec:decorative xmlns:adec="http://schemas.microsoft.com/office/drawing/2017/decorative" val="1"/>
              </a:ext>
            </a:extLst>
          </p:cNvPr>
          <p:cNvGrpSpPr/>
          <p:nvPr/>
        </p:nvGrpSpPr>
        <p:grpSpPr>
          <a:xfrm>
            <a:off x="0" y="-293034"/>
            <a:ext cx="1463040" cy="1463040"/>
            <a:chOff x="0" y="0"/>
            <a:chExt cx="1463040" cy="1463040"/>
          </a:xfrm>
        </p:grpSpPr>
        <p:sp>
          <p:nvSpPr>
            <p:cNvPr id="13" name="Freeform: Shape 12">
              <a:extLst>
                <a:ext uri="{FF2B5EF4-FFF2-40B4-BE49-F238E27FC236}">
                  <a16:creationId xmlns:a16="http://schemas.microsoft.com/office/drawing/2014/main" id="{EC783484-AECF-48A8-91AE-B0BE38E6EC18}"/>
                </a:ext>
              </a:extLst>
            </p:cNvPr>
            <p:cNvSpPr/>
            <p:nvPr/>
          </p:nvSpPr>
          <p:spPr>
            <a:xfrm>
              <a:off x="807720" y="431597"/>
              <a:ext cx="304800" cy="594360"/>
            </a:xfrm>
            <a:custGeom>
              <a:avLst/>
              <a:gdLst>
                <a:gd name="connsiteX0" fmla="*/ 304800 w 304800"/>
                <a:gd name="connsiteY0" fmla="*/ 604723 h 594360"/>
                <a:gd name="connsiteX1" fmla="*/ 304800 w 304800"/>
                <a:gd name="connsiteY1" fmla="*/ 299923 h 594360"/>
                <a:gd name="connsiteX2" fmla="*/ 130912 w 304800"/>
                <a:gd name="connsiteY2" fmla="*/ 299923 h 594360"/>
                <a:gd name="connsiteX3" fmla="*/ 304800 w 304800"/>
                <a:gd name="connsiteY3" fmla="*/ 130759 h 594360"/>
                <a:gd name="connsiteX4" fmla="*/ 304800 w 304800"/>
                <a:gd name="connsiteY4" fmla="*/ 0 h 594360"/>
                <a:gd name="connsiteX5" fmla="*/ 0 w 304800"/>
                <a:gd name="connsiteY5" fmla="*/ 299923 h 594360"/>
                <a:gd name="connsiteX6" fmla="*/ 0 w 304800"/>
                <a:gd name="connsiteY6" fmla="*/ 299923 h 594360"/>
                <a:gd name="connsiteX7" fmla="*/ 0 w 304800"/>
                <a:gd name="connsiteY7" fmla="*/ 604723 h 594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4800" h="594360">
                  <a:moveTo>
                    <a:pt x="304800" y="604723"/>
                  </a:moveTo>
                  <a:lnTo>
                    <a:pt x="304800" y="299923"/>
                  </a:lnTo>
                  <a:lnTo>
                    <a:pt x="130912" y="299923"/>
                  </a:lnTo>
                  <a:cubicBezTo>
                    <a:pt x="133551" y="205772"/>
                    <a:pt x="210612" y="130805"/>
                    <a:pt x="304800" y="130759"/>
                  </a:cubicBezTo>
                  <a:lnTo>
                    <a:pt x="304800" y="0"/>
                  </a:lnTo>
                  <a:cubicBezTo>
                    <a:pt x="138350" y="-21"/>
                    <a:pt x="2664" y="133495"/>
                    <a:pt x="0" y="299923"/>
                  </a:cubicBezTo>
                  <a:lnTo>
                    <a:pt x="0" y="299923"/>
                  </a:lnTo>
                  <a:lnTo>
                    <a:pt x="0" y="604723"/>
                  </a:lnTo>
                  <a:close/>
                </a:path>
              </a:pathLst>
            </a:custGeom>
            <a:gradFill>
              <a:gsLst>
                <a:gs pos="0">
                  <a:schemeClr val="accent3"/>
                </a:gs>
                <a:gs pos="25000">
                  <a:schemeClr val="accent2"/>
                </a:gs>
                <a:gs pos="56000">
                  <a:schemeClr val="accent1"/>
                </a:gs>
                <a:gs pos="80000">
                  <a:schemeClr val="accent1">
                    <a:tint val="100000"/>
                    <a:shade val="56000"/>
                    <a:satMod val="145000"/>
                  </a:schemeClr>
                </a:gs>
                <a:gs pos="88000">
                  <a:schemeClr val="accent1">
                    <a:tint val="100000"/>
                    <a:shade val="63000"/>
                    <a:satMod val="160000"/>
                  </a:schemeClr>
                </a:gs>
                <a:gs pos="100000">
                  <a:schemeClr val="accent1">
                    <a:tint val="99000"/>
                    <a:shade val="100000"/>
                    <a:satMod val="155000"/>
                  </a:schemeClr>
                </a:gs>
              </a:gsLst>
              <a:lin ang="4200000" scaled="0"/>
            </a:gradFill>
            <a:ln/>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sp>
          <p:nvSpPr>
            <p:cNvPr id="14" name="Freeform: Shape 13">
              <a:extLst>
                <a:ext uri="{FF2B5EF4-FFF2-40B4-BE49-F238E27FC236}">
                  <a16:creationId xmlns:a16="http://schemas.microsoft.com/office/drawing/2014/main" id="{F4764CB8-39FF-4599-A58D-7E39C219FE54}"/>
                </a:ext>
              </a:extLst>
            </p:cNvPr>
            <p:cNvSpPr/>
            <p:nvPr/>
          </p:nvSpPr>
          <p:spPr>
            <a:xfrm>
              <a:off x="350520" y="431597"/>
              <a:ext cx="304800" cy="594360"/>
            </a:xfrm>
            <a:custGeom>
              <a:avLst/>
              <a:gdLst>
                <a:gd name="connsiteX0" fmla="*/ 304800 w 304800"/>
                <a:gd name="connsiteY0" fmla="*/ 604723 h 594360"/>
                <a:gd name="connsiteX1" fmla="*/ 304800 w 304800"/>
                <a:gd name="connsiteY1" fmla="*/ 299923 h 594360"/>
                <a:gd name="connsiteX2" fmla="*/ 130912 w 304800"/>
                <a:gd name="connsiteY2" fmla="*/ 299923 h 594360"/>
                <a:gd name="connsiteX3" fmla="*/ 304800 w 304800"/>
                <a:gd name="connsiteY3" fmla="*/ 130759 h 594360"/>
                <a:gd name="connsiteX4" fmla="*/ 304800 w 304800"/>
                <a:gd name="connsiteY4" fmla="*/ 0 h 594360"/>
                <a:gd name="connsiteX5" fmla="*/ 0 w 304800"/>
                <a:gd name="connsiteY5" fmla="*/ 299923 h 594360"/>
                <a:gd name="connsiteX6" fmla="*/ 0 w 304800"/>
                <a:gd name="connsiteY6" fmla="*/ 299923 h 594360"/>
                <a:gd name="connsiteX7" fmla="*/ 0 w 304800"/>
                <a:gd name="connsiteY7" fmla="*/ 604723 h 594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4800" h="594360">
                  <a:moveTo>
                    <a:pt x="304800" y="604723"/>
                  </a:moveTo>
                  <a:lnTo>
                    <a:pt x="304800" y="299923"/>
                  </a:lnTo>
                  <a:lnTo>
                    <a:pt x="130912" y="299923"/>
                  </a:lnTo>
                  <a:cubicBezTo>
                    <a:pt x="133551" y="205772"/>
                    <a:pt x="210612" y="130805"/>
                    <a:pt x="304800" y="130759"/>
                  </a:cubicBezTo>
                  <a:lnTo>
                    <a:pt x="304800" y="0"/>
                  </a:lnTo>
                  <a:cubicBezTo>
                    <a:pt x="138350" y="-21"/>
                    <a:pt x="2664" y="133495"/>
                    <a:pt x="0" y="299923"/>
                  </a:cubicBezTo>
                  <a:lnTo>
                    <a:pt x="0" y="299923"/>
                  </a:lnTo>
                  <a:lnTo>
                    <a:pt x="0" y="604723"/>
                  </a:lnTo>
                  <a:close/>
                </a:path>
              </a:pathLst>
            </a:custGeom>
            <a:gradFill>
              <a:gsLst>
                <a:gs pos="0">
                  <a:schemeClr val="accent3"/>
                </a:gs>
                <a:gs pos="25000">
                  <a:schemeClr val="accent2"/>
                </a:gs>
                <a:gs pos="56000">
                  <a:schemeClr val="accent1"/>
                </a:gs>
                <a:gs pos="80000">
                  <a:schemeClr val="accent1">
                    <a:tint val="100000"/>
                    <a:shade val="56000"/>
                    <a:satMod val="145000"/>
                  </a:schemeClr>
                </a:gs>
                <a:gs pos="88000">
                  <a:schemeClr val="accent1">
                    <a:tint val="100000"/>
                    <a:shade val="63000"/>
                    <a:satMod val="160000"/>
                  </a:schemeClr>
                </a:gs>
                <a:gs pos="100000">
                  <a:schemeClr val="accent1">
                    <a:tint val="99000"/>
                    <a:shade val="100000"/>
                    <a:satMod val="155000"/>
                  </a:schemeClr>
                </a:gs>
              </a:gsLst>
              <a:lin ang="4200000" scaled="0"/>
            </a:gradFill>
            <a:ln/>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gr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r>
              <a:rPr lang="en-US"/>
              <a:t>SWDB Meeting One-Stop Certification</a:t>
            </a:r>
          </a:p>
        </p:txBody>
      </p:sp>
      <p:grpSp>
        <p:nvGrpSpPr>
          <p:cNvPr id="15" name="Graphic 8">
            <a:extLst>
              <a:ext uri="{FF2B5EF4-FFF2-40B4-BE49-F238E27FC236}">
                <a16:creationId xmlns:a16="http://schemas.microsoft.com/office/drawing/2014/main" id="{A37AD2C0-553C-4033-956B-ACC3094F35FA}"/>
              </a:ext>
              <a:ext uri="{C183D7F6-B498-43B3-948B-1728B52AA6E4}">
                <adec:decorative xmlns:adec="http://schemas.microsoft.com/office/drawing/2017/decorative" val="1"/>
              </a:ext>
            </a:extLst>
          </p:cNvPr>
          <p:cNvGrpSpPr/>
          <p:nvPr/>
        </p:nvGrpSpPr>
        <p:grpSpPr>
          <a:xfrm>
            <a:off x="10728960" y="3372965"/>
            <a:ext cx="1463040" cy="1463040"/>
            <a:chOff x="5196840" y="1189382"/>
            <a:chExt cx="1463040" cy="1463040"/>
          </a:xfrm>
        </p:grpSpPr>
        <p:sp>
          <p:nvSpPr>
            <p:cNvPr id="16" name="Freeform: Shape 15">
              <a:extLst>
                <a:ext uri="{FF2B5EF4-FFF2-40B4-BE49-F238E27FC236}">
                  <a16:creationId xmlns:a16="http://schemas.microsoft.com/office/drawing/2014/main" id="{EE3FE0CD-AC3A-4FC7-9ADF-FA3105A50B47}"/>
                </a:ext>
              </a:extLst>
            </p:cNvPr>
            <p:cNvSpPr/>
            <p:nvPr/>
          </p:nvSpPr>
          <p:spPr>
            <a:xfrm>
              <a:off x="5547360" y="1631342"/>
              <a:ext cx="304800" cy="594360"/>
            </a:xfrm>
            <a:custGeom>
              <a:avLst/>
              <a:gdLst>
                <a:gd name="connsiteX0" fmla="*/ 0 w 304800"/>
                <a:gd name="connsiteY0" fmla="*/ 0 h 594360"/>
                <a:gd name="connsiteX1" fmla="*/ 0 w 304800"/>
                <a:gd name="connsiteY1" fmla="*/ 304800 h 594360"/>
                <a:gd name="connsiteX2" fmla="*/ 173888 w 304800"/>
                <a:gd name="connsiteY2" fmla="*/ 304800 h 594360"/>
                <a:gd name="connsiteX3" fmla="*/ 0 w 304800"/>
                <a:gd name="connsiteY3" fmla="*/ 473964 h 594360"/>
                <a:gd name="connsiteX4" fmla="*/ 0 w 304800"/>
                <a:gd name="connsiteY4" fmla="*/ 604723 h 594360"/>
                <a:gd name="connsiteX5" fmla="*/ 304800 w 304800"/>
                <a:gd name="connsiteY5" fmla="*/ 304800 h 594360"/>
                <a:gd name="connsiteX6" fmla="*/ 304800 w 304800"/>
                <a:gd name="connsiteY6" fmla="*/ 304800 h 594360"/>
                <a:gd name="connsiteX7" fmla="*/ 304800 w 304800"/>
                <a:gd name="connsiteY7" fmla="*/ 0 h 594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4800" h="594360">
                  <a:moveTo>
                    <a:pt x="0" y="0"/>
                  </a:moveTo>
                  <a:lnTo>
                    <a:pt x="0" y="304800"/>
                  </a:lnTo>
                  <a:lnTo>
                    <a:pt x="173888" y="304800"/>
                  </a:lnTo>
                  <a:cubicBezTo>
                    <a:pt x="171249" y="398951"/>
                    <a:pt x="94188" y="473918"/>
                    <a:pt x="0" y="473964"/>
                  </a:cubicBezTo>
                  <a:lnTo>
                    <a:pt x="0" y="604723"/>
                  </a:lnTo>
                  <a:cubicBezTo>
                    <a:pt x="166450" y="604745"/>
                    <a:pt x="302136" y="471228"/>
                    <a:pt x="304800" y="304800"/>
                  </a:cubicBezTo>
                  <a:lnTo>
                    <a:pt x="304800" y="304800"/>
                  </a:lnTo>
                  <a:lnTo>
                    <a:pt x="304800" y="0"/>
                  </a:lnTo>
                  <a:close/>
                </a:path>
              </a:pathLst>
            </a:custGeom>
            <a:gradFill>
              <a:gsLst>
                <a:gs pos="0">
                  <a:schemeClr val="accent3"/>
                </a:gs>
                <a:gs pos="25000">
                  <a:schemeClr val="accent2"/>
                </a:gs>
                <a:gs pos="56000">
                  <a:schemeClr val="accent1"/>
                </a:gs>
                <a:gs pos="80000">
                  <a:schemeClr val="accent1">
                    <a:tint val="100000"/>
                    <a:shade val="56000"/>
                    <a:satMod val="145000"/>
                  </a:schemeClr>
                </a:gs>
                <a:gs pos="88000">
                  <a:schemeClr val="accent1">
                    <a:tint val="100000"/>
                    <a:shade val="63000"/>
                    <a:satMod val="160000"/>
                  </a:schemeClr>
                </a:gs>
                <a:gs pos="100000">
                  <a:schemeClr val="accent1">
                    <a:tint val="99000"/>
                    <a:shade val="100000"/>
                    <a:satMod val="155000"/>
                  </a:schemeClr>
                </a:gs>
              </a:gsLst>
              <a:lin ang="4200000" scaled="0"/>
            </a:gradFill>
            <a:ln/>
          </p:spPr>
          <p:style>
            <a:lnRef idx="0">
              <a:schemeClr val="accent1"/>
            </a:lnRef>
            <a:fillRef idx="3">
              <a:schemeClr val="accent1"/>
            </a:fillRef>
            <a:effectRef idx="3">
              <a:schemeClr val="accent1"/>
            </a:effectRef>
            <a:fontRef idx="minor">
              <a:schemeClr val="lt1"/>
            </a:fontRef>
          </p:style>
          <p:txBody>
            <a:bodyPr rtlCol="0" anchor="ctr"/>
            <a:lstStyle/>
            <a:p>
              <a:endParaRPr lang="en-US"/>
            </a:p>
          </p:txBody>
        </p:sp>
        <p:sp>
          <p:nvSpPr>
            <p:cNvPr id="17" name="Freeform: Shape 16">
              <a:extLst>
                <a:ext uri="{FF2B5EF4-FFF2-40B4-BE49-F238E27FC236}">
                  <a16:creationId xmlns:a16="http://schemas.microsoft.com/office/drawing/2014/main" id="{4F077417-67E0-4FE3-A81C-C3F28838A8E3}"/>
                </a:ext>
              </a:extLst>
            </p:cNvPr>
            <p:cNvSpPr/>
            <p:nvPr/>
          </p:nvSpPr>
          <p:spPr>
            <a:xfrm>
              <a:off x="6004560" y="1631342"/>
              <a:ext cx="304800" cy="594360"/>
            </a:xfrm>
            <a:custGeom>
              <a:avLst/>
              <a:gdLst>
                <a:gd name="connsiteX0" fmla="*/ 0 w 304800"/>
                <a:gd name="connsiteY0" fmla="*/ 0 h 594360"/>
                <a:gd name="connsiteX1" fmla="*/ 0 w 304800"/>
                <a:gd name="connsiteY1" fmla="*/ 304800 h 594360"/>
                <a:gd name="connsiteX2" fmla="*/ 173888 w 304800"/>
                <a:gd name="connsiteY2" fmla="*/ 304800 h 594360"/>
                <a:gd name="connsiteX3" fmla="*/ 0 w 304800"/>
                <a:gd name="connsiteY3" fmla="*/ 473964 h 594360"/>
                <a:gd name="connsiteX4" fmla="*/ 0 w 304800"/>
                <a:gd name="connsiteY4" fmla="*/ 604723 h 594360"/>
                <a:gd name="connsiteX5" fmla="*/ 304800 w 304800"/>
                <a:gd name="connsiteY5" fmla="*/ 304800 h 594360"/>
                <a:gd name="connsiteX6" fmla="*/ 304800 w 304800"/>
                <a:gd name="connsiteY6" fmla="*/ 304800 h 594360"/>
                <a:gd name="connsiteX7" fmla="*/ 304800 w 304800"/>
                <a:gd name="connsiteY7" fmla="*/ 0 h 594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4800" h="594360">
                  <a:moveTo>
                    <a:pt x="0" y="0"/>
                  </a:moveTo>
                  <a:lnTo>
                    <a:pt x="0" y="304800"/>
                  </a:lnTo>
                  <a:lnTo>
                    <a:pt x="173888" y="304800"/>
                  </a:lnTo>
                  <a:cubicBezTo>
                    <a:pt x="171249" y="398951"/>
                    <a:pt x="94188" y="473918"/>
                    <a:pt x="0" y="473964"/>
                  </a:cubicBezTo>
                  <a:lnTo>
                    <a:pt x="0" y="604723"/>
                  </a:lnTo>
                  <a:cubicBezTo>
                    <a:pt x="166450" y="604745"/>
                    <a:pt x="302136" y="471228"/>
                    <a:pt x="304800" y="304800"/>
                  </a:cubicBezTo>
                  <a:lnTo>
                    <a:pt x="304800" y="304800"/>
                  </a:lnTo>
                  <a:lnTo>
                    <a:pt x="304800" y="0"/>
                  </a:lnTo>
                  <a:close/>
                </a:path>
              </a:pathLst>
            </a:custGeom>
            <a:gradFill>
              <a:gsLst>
                <a:gs pos="0">
                  <a:schemeClr val="accent3"/>
                </a:gs>
                <a:gs pos="25000">
                  <a:schemeClr val="accent2"/>
                </a:gs>
                <a:gs pos="56000">
                  <a:schemeClr val="accent1"/>
                </a:gs>
                <a:gs pos="80000">
                  <a:schemeClr val="accent1">
                    <a:tint val="100000"/>
                    <a:shade val="56000"/>
                    <a:satMod val="145000"/>
                  </a:schemeClr>
                </a:gs>
                <a:gs pos="88000">
                  <a:schemeClr val="accent1">
                    <a:tint val="100000"/>
                    <a:shade val="63000"/>
                    <a:satMod val="160000"/>
                  </a:schemeClr>
                </a:gs>
                <a:gs pos="100000">
                  <a:schemeClr val="accent1">
                    <a:tint val="99000"/>
                    <a:shade val="100000"/>
                    <a:satMod val="155000"/>
                  </a:schemeClr>
                </a:gs>
              </a:gsLst>
              <a:lin ang="4200000" scaled="0"/>
            </a:gradFill>
            <a:ln/>
          </p:spPr>
          <p:style>
            <a:lnRef idx="0">
              <a:schemeClr val="accent1"/>
            </a:lnRef>
            <a:fillRef idx="3">
              <a:schemeClr val="accent1"/>
            </a:fillRef>
            <a:effectRef idx="3">
              <a:schemeClr val="accent1"/>
            </a:effectRef>
            <a:fontRef idx="minor">
              <a:schemeClr val="lt1"/>
            </a:fontRef>
          </p:style>
          <p:txBody>
            <a:bodyPr rtlCol="0" anchor="ctr"/>
            <a:lstStyle/>
            <a:p>
              <a:endParaRPr lang="en-US"/>
            </a:p>
          </p:txBody>
        </p:sp>
      </p:grpSp>
    </p:spTree>
    <p:extLst>
      <p:ext uri="{BB962C8B-B14F-4D97-AF65-F5344CB8AC3E}">
        <p14:creationId xmlns:p14="http://schemas.microsoft.com/office/powerpoint/2010/main" val="3972295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Questions?">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F6D787F-94F4-4856-809E-ECE6B5EA77F5}"/>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7BD085CB-ADB7-4A30-A2EF-A70A1FA416B7}"/>
              </a:ext>
            </a:extLst>
          </p:cNvPr>
          <p:cNvSpPr>
            <a:spLocks noGrp="1"/>
          </p:cNvSpPr>
          <p:nvPr>
            <p:ph type="title" hasCustomPrompt="1"/>
          </p:nvPr>
        </p:nvSpPr>
        <p:spPr>
          <a:xfrm>
            <a:off x="714014" y="63374"/>
            <a:ext cx="7982857" cy="5981826"/>
          </a:xfrm>
        </p:spPr>
        <p:txBody>
          <a:bodyPr rIns="0">
            <a:noAutofit/>
          </a:bodyPr>
          <a:lstStyle>
            <a:lvl1pPr>
              <a:defRPr sz="8800"/>
            </a:lvl1pPr>
          </a:lstStyle>
          <a:p>
            <a:r>
              <a:rPr lang="en-US"/>
              <a:t>Click to Add “Any Questions” Slide Title</a:t>
            </a:r>
          </a:p>
        </p:txBody>
      </p:sp>
      <p:sp>
        <p:nvSpPr>
          <p:cNvPr id="4" name="Footer Placeholder 3">
            <a:extLst>
              <a:ext uri="{FF2B5EF4-FFF2-40B4-BE49-F238E27FC236}">
                <a16:creationId xmlns:a16="http://schemas.microsoft.com/office/drawing/2014/main" id="{DB04C4AD-0DA8-4482-98C3-7035B2B288D6}"/>
              </a:ext>
            </a:extLst>
          </p:cNvPr>
          <p:cNvSpPr>
            <a:spLocks noGrp="1"/>
          </p:cNvSpPr>
          <p:nvPr>
            <p:ph type="ftr" sz="quarter" idx="11"/>
          </p:nvPr>
        </p:nvSpPr>
        <p:spPr/>
        <p:txBody>
          <a:bodyPr/>
          <a:lstStyle/>
          <a:p>
            <a:r>
              <a:rPr lang="en-US"/>
              <a:t>SWDB Meeting One-Stop Certification</a:t>
            </a:r>
          </a:p>
        </p:txBody>
      </p:sp>
      <p:grpSp>
        <p:nvGrpSpPr>
          <p:cNvPr id="15" name="Group 14">
            <a:extLst>
              <a:ext uri="{FF2B5EF4-FFF2-40B4-BE49-F238E27FC236}">
                <a16:creationId xmlns:a16="http://schemas.microsoft.com/office/drawing/2014/main" id="{C476F394-2B4B-412C-A210-400E4C6E7A19}"/>
              </a:ext>
              <a:ext uri="{C183D7F6-B498-43B3-948B-1728B52AA6E4}">
                <adec:decorative xmlns:adec="http://schemas.microsoft.com/office/drawing/2017/decorative" val="1"/>
              </a:ext>
            </a:extLst>
          </p:cNvPr>
          <p:cNvGrpSpPr/>
          <p:nvPr userDrawn="1"/>
        </p:nvGrpSpPr>
        <p:grpSpPr>
          <a:xfrm>
            <a:off x="8476343" y="0"/>
            <a:ext cx="3715657" cy="5651500"/>
            <a:chOff x="8476343" y="0"/>
            <a:chExt cx="3715657" cy="5651500"/>
          </a:xfrm>
        </p:grpSpPr>
        <p:sp>
          <p:nvSpPr>
            <p:cNvPr id="14" name="Freeform: Shape 13">
              <a:extLst>
                <a:ext uri="{FF2B5EF4-FFF2-40B4-BE49-F238E27FC236}">
                  <a16:creationId xmlns:a16="http://schemas.microsoft.com/office/drawing/2014/main" id="{82A94824-A8E6-4E1B-87B1-655EADD1C3B9}"/>
                </a:ext>
                <a:ext uri="{C183D7F6-B498-43B3-948B-1728B52AA6E4}">
                  <adec:decorative xmlns:adec="http://schemas.microsoft.com/office/drawing/2017/decorative" val="1"/>
                </a:ext>
              </a:extLst>
            </p:cNvPr>
            <p:cNvSpPr/>
            <p:nvPr userDrawn="1"/>
          </p:nvSpPr>
          <p:spPr>
            <a:xfrm flipH="1">
              <a:off x="8476343" y="0"/>
              <a:ext cx="3715657" cy="5651500"/>
            </a:xfrm>
            <a:custGeom>
              <a:avLst/>
              <a:gdLst>
                <a:gd name="connsiteX0" fmla="*/ 603250 w 3454400"/>
                <a:gd name="connsiteY0" fmla="*/ 0 h 5651500"/>
                <a:gd name="connsiteX1" fmla="*/ 0 w 3454400"/>
                <a:gd name="connsiteY1" fmla="*/ 0 h 5651500"/>
                <a:gd name="connsiteX2" fmla="*/ 0 w 3454400"/>
                <a:gd name="connsiteY2" fmla="*/ 5651500 h 5651500"/>
                <a:gd name="connsiteX3" fmla="*/ 603250 w 3454400"/>
                <a:gd name="connsiteY3" fmla="*/ 5651500 h 5651500"/>
                <a:gd name="connsiteX4" fmla="*/ 3454400 w 3454400"/>
                <a:gd name="connsiteY4" fmla="*/ 2825750 h 5651500"/>
                <a:gd name="connsiteX5" fmla="*/ 603250 w 3454400"/>
                <a:gd name="connsiteY5" fmla="*/ 0 h 565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4400" h="5651500">
                  <a:moveTo>
                    <a:pt x="603250" y="0"/>
                  </a:moveTo>
                  <a:lnTo>
                    <a:pt x="0" y="0"/>
                  </a:lnTo>
                  <a:lnTo>
                    <a:pt x="0" y="5651500"/>
                  </a:lnTo>
                  <a:lnTo>
                    <a:pt x="603250" y="5651500"/>
                  </a:lnTo>
                  <a:cubicBezTo>
                    <a:pt x="2177897" y="5651500"/>
                    <a:pt x="3454400" y="4386369"/>
                    <a:pt x="3454400" y="2825750"/>
                  </a:cubicBezTo>
                  <a:cubicBezTo>
                    <a:pt x="3454400" y="1265131"/>
                    <a:pt x="2177897" y="0"/>
                    <a:pt x="603250"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aphic 25" descr="Questions">
              <a:extLst>
                <a:ext uri="{FF2B5EF4-FFF2-40B4-BE49-F238E27FC236}">
                  <a16:creationId xmlns:a16="http://schemas.microsoft.com/office/drawing/2014/main" id="{C858B06B-D360-40D0-AF52-F524931B13CA}"/>
                </a:ext>
              </a:extLst>
            </p:cNvPr>
            <p:cNvGrpSpPr/>
            <p:nvPr userDrawn="1"/>
          </p:nvGrpSpPr>
          <p:grpSpPr>
            <a:xfrm>
              <a:off x="9037700" y="1092204"/>
              <a:ext cx="2846972" cy="3289296"/>
              <a:chOff x="5792373" y="3070098"/>
              <a:chExt cx="860120" cy="993753"/>
            </a:xfrm>
          </p:grpSpPr>
          <p:sp>
            <p:nvSpPr>
              <p:cNvPr id="8" name="Freeform: Shape 7">
                <a:extLst>
                  <a:ext uri="{FF2B5EF4-FFF2-40B4-BE49-F238E27FC236}">
                    <a16:creationId xmlns:a16="http://schemas.microsoft.com/office/drawing/2014/main" id="{FB6F3C46-3BDD-44A4-98B0-BCCDE4C734FC}"/>
                  </a:ext>
                </a:extLst>
              </p:cNvPr>
              <p:cNvSpPr/>
              <p:nvPr/>
            </p:nvSpPr>
            <p:spPr>
              <a:xfrm>
                <a:off x="5902976" y="3409226"/>
                <a:ext cx="221171" cy="221171"/>
              </a:xfrm>
              <a:custGeom>
                <a:avLst/>
                <a:gdLst>
                  <a:gd name="connsiteX0" fmla="*/ 221171 w 221170"/>
                  <a:gd name="connsiteY0" fmla="*/ 110585 h 221170"/>
                  <a:gd name="connsiteX1" fmla="*/ 110585 w 221170"/>
                  <a:gd name="connsiteY1" fmla="*/ 221170 h 221170"/>
                  <a:gd name="connsiteX2" fmla="*/ 0 w 221170"/>
                  <a:gd name="connsiteY2" fmla="*/ 110585 h 221170"/>
                  <a:gd name="connsiteX3" fmla="*/ 110585 w 221170"/>
                  <a:gd name="connsiteY3" fmla="*/ 0 h 221170"/>
                  <a:gd name="connsiteX4" fmla="*/ 221171 w 221170"/>
                  <a:gd name="connsiteY4" fmla="*/ 110585 h 2211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170" h="221170">
                    <a:moveTo>
                      <a:pt x="221171" y="110585"/>
                    </a:moveTo>
                    <a:cubicBezTo>
                      <a:pt x="221171" y="171660"/>
                      <a:pt x="171660" y="221170"/>
                      <a:pt x="110585" y="221170"/>
                    </a:cubicBezTo>
                    <a:cubicBezTo>
                      <a:pt x="49511" y="221170"/>
                      <a:pt x="0" y="171660"/>
                      <a:pt x="0" y="110585"/>
                    </a:cubicBezTo>
                    <a:cubicBezTo>
                      <a:pt x="0" y="49511"/>
                      <a:pt x="49511" y="0"/>
                      <a:pt x="110585" y="0"/>
                    </a:cubicBezTo>
                    <a:cubicBezTo>
                      <a:pt x="171660" y="0"/>
                      <a:pt x="221171" y="49511"/>
                      <a:pt x="221171" y="110585"/>
                    </a:cubicBezTo>
                    <a:close/>
                  </a:path>
                </a:pathLst>
              </a:custGeom>
              <a:ln/>
            </p:spPr>
            <p:style>
              <a:lnRef idx="1">
                <a:schemeClr val="accent2"/>
              </a:lnRef>
              <a:fillRef idx="3">
                <a:schemeClr val="accent2"/>
              </a:fillRef>
              <a:effectRef idx="2">
                <a:schemeClr val="accent2"/>
              </a:effectRef>
              <a:fontRef idx="minor">
                <a:schemeClr val="lt1"/>
              </a:fontRef>
            </p:style>
            <p:txBody>
              <a:bodyPr rtlCol="0" anchor="ctr"/>
              <a:lstStyle/>
              <a:p>
                <a:endParaRPr lang="en-US"/>
              </a:p>
            </p:txBody>
          </p:sp>
          <p:sp>
            <p:nvSpPr>
              <p:cNvPr id="9" name="Freeform: Shape 8">
                <a:extLst>
                  <a:ext uri="{FF2B5EF4-FFF2-40B4-BE49-F238E27FC236}">
                    <a16:creationId xmlns:a16="http://schemas.microsoft.com/office/drawing/2014/main" id="{0AD2C43C-4175-403E-BF60-805627AF2990}"/>
                  </a:ext>
                </a:extLst>
              </p:cNvPr>
              <p:cNvSpPr/>
              <p:nvPr/>
            </p:nvSpPr>
            <p:spPr>
              <a:xfrm>
                <a:off x="6087285" y="3842680"/>
                <a:ext cx="442341" cy="221171"/>
              </a:xfrm>
              <a:custGeom>
                <a:avLst/>
                <a:gdLst>
                  <a:gd name="connsiteX0" fmla="*/ 442341 w 442341"/>
                  <a:gd name="connsiteY0" fmla="*/ 221171 h 221170"/>
                  <a:gd name="connsiteX1" fmla="*/ 442341 w 442341"/>
                  <a:gd name="connsiteY1" fmla="*/ 110585 h 221170"/>
                  <a:gd name="connsiteX2" fmla="*/ 420224 w 442341"/>
                  <a:gd name="connsiteY2" fmla="*/ 66351 h 221170"/>
                  <a:gd name="connsiteX3" fmla="*/ 312096 w 442341"/>
                  <a:gd name="connsiteY3" fmla="*/ 14745 h 221170"/>
                  <a:gd name="connsiteX4" fmla="*/ 221171 w 442341"/>
                  <a:gd name="connsiteY4" fmla="*/ 0 h 221170"/>
                  <a:gd name="connsiteX5" fmla="*/ 130245 w 442341"/>
                  <a:gd name="connsiteY5" fmla="*/ 14745 h 221170"/>
                  <a:gd name="connsiteX6" fmla="*/ 22117 w 442341"/>
                  <a:gd name="connsiteY6" fmla="*/ 66351 h 221170"/>
                  <a:gd name="connsiteX7" fmla="*/ 0 w 442341"/>
                  <a:gd name="connsiteY7" fmla="*/ 110585 h 221170"/>
                  <a:gd name="connsiteX8" fmla="*/ 0 w 442341"/>
                  <a:gd name="connsiteY8" fmla="*/ 221171 h 221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2341" h="221170">
                    <a:moveTo>
                      <a:pt x="442341" y="221171"/>
                    </a:moveTo>
                    <a:lnTo>
                      <a:pt x="442341" y="110585"/>
                    </a:lnTo>
                    <a:cubicBezTo>
                      <a:pt x="442794" y="93077"/>
                      <a:pt x="434502" y="76493"/>
                      <a:pt x="420224" y="66351"/>
                    </a:cubicBezTo>
                    <a:cubicBezTo>
                      <a:pt x="388395" y="41439"/>
                      <a:pt x="351483" y="23821"/>
                      <a:pt x="312096" y="14745"/>
                    </a:cubicBezTo>
                    <a:cubicBezTo>
                      <a:pt x="282565" y="5867"/>
                      <a:pt x="251994" y="910"/>
                      <a:pt x="221171" y="0"/>
                    </a:cubicBezTo>
                    <a:cubicBezTo>
                      <a:pt x="190274" y="96"/>
                      <a:pt x="159588" y="5071"/>
                      <a:pt x="130245" y="14745"/>
                    </a:cubicBezTo>
                    <a:cubicBezTo>
                      <a:pt x="91417" y="25373"/>
                      <a:pt x="54800" y="42851"/>
                      <a:pt x="22117" y="66351"/>
                    </a:cubicBezTo>
                    <a:cubicBezTo>
                      <a:pt x="8255" y="76843"/>
                      <a:pt x="76" y="93200"/>
                      <a:pt x="0" y="110585"/>
                    </a:cubicBezTo>
                    <a:lnTo>
                      <a:pt x="0" y="221171"/>
                    </a:lnTo>
                    <a:close/>
                  </a:path>
                </a:pathLst>
              </a:custGeom>
              <a:ln/>
            </p:spPr>
            <p:style>
              <a:lnRef idx="1">
                <a:schemeClr val="dk1"/>
              </a:lnRef>
              <a:fillRef idx="3">
                <a:schemeClr val="dk1"/>
              </a:fillRef>
              <a:effectRef idx="2">
                <a:schemeClr val="dk1"/>
              </a:effectRef>
              <a:fontRef idx="minor">
                <a:schemeClr val="lt1"/>
              </a:fontRef>
            </p:style>
            <p:txBody>
              <a:bodyPr rtlCol="0" anchor="ctr"/>
              <a:lstStyle/>
              <a:p>
                <a:endParaRPr lang="en-US"/>
              </a:p>
            </p:txBody>
          </p:sp>
          <p:sp>
            <p:nvSpPr>
              <p:cNvPr id="10" name="Freeform: Shape 9">
                <a:extLst>
                  <a:ext uri="{FF2B5EF4-FFF2-40B4-BE49-F238E27FC236}">
                    <a16:creationId xmlns:a16="http://schemas.microsoft.com/office/drawing/2014/main" id="{6E4FB4D4-D52A-4B4C-99F4-22A5535157CA}"/>
                  </a:ext>
                </a:extLst>
              </p:cNvPr>
              <p:cNvSpPr/>
              <p:nvPr/>
            </p:nvSpPr>
            <p:spPr>
              <a:xfrm>
                <a:off x="6197870" y="3581248"/>
                <a:ext cx="221171" cy="208883"/>
              </a:xfrm>
              <a:custGeom>
                <a:avLst/>
                <a:gdLst>
                  <a:gd name="connsiteX0" fmla="*/ 221171 w 221170"/>
                  <a:gd name="connsiteY0" fmla="*/ 110585 h 208883"/>
                  <a:gd name="connsiteX1" fmla="*/ 110585 w 221170"/>
                  <a:gd name="connsiteY1" fmla="*/ 221170 h 208883"/>
                  <a:gd name="connsiteX2" fmla="*/ 0 w 221170"/>
                  <a:gd name="connsiteY2" fmla="*/ 110585 h 208883"/>
                  <a:gd name="connsiteX3" fmla="*/ 110585 w 221170"/>
                  <a:gd name="connsiteY3" fmla="*/ 0 h 208883"/>
                  <a:gd name="connsiteX4" fmla="*/ 221171 w 221170"/>
                  <a:gd name="connsiteY4" fmla="*/ 110585 h 208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170" h="208883">
                    <a:moveTo>
                      <a:pt x="221171" y="110585"/>
                    </a:moveTo>
                    <a:cubicBezTo>
                      <a:pt x="221171" y="171660"/>
                      <a:pt x="171660" y="221170"/>
                      <a:pt x="110585" y="221170"/>
                    </a:cubicBezTo>
                    <a:cubicBezTo>
                      <a:pt x="49511" y="221170"/>
                      <a:pt x="0" y="171660"/>
                      <a:pt x="0" y="110585"/>
                    </a:cubicBezTo>
                    <a:cubicBezTo>
                      <a:pt x="0" y="49511"/>
                      <a:pt x="49511" y="0"/>
                      <a:pt x="110585" y="0"/>
                    </a:cubicBezTo>
                    <a:cubicBezTo>
                      <a:pt x="171660" y="0"/>
                      <a:pt x="221171" y="49511"/>
                      <a:pt x="221171" y="110585"/>
                    </a:cubicBezTo>
                    <a:close/>
                  </a:path>
                </a:pathLst>
              </a:custGeom>
              <a:ln/>
            </p:spPr>
            <p:style>
              <a:lnRef idx="1">
                <a:schemeClr val="accent3"/>
              </a:lnRef>
              <a:fillRef idx="3">
                <a:schemeClr val="accent3"/>
              </a:fillRef>
              <a:effectRef idx="2">
                <a:schemeClr val="accent3"/>
              </a:effectRef>
              <a:fontRef idx="minor">
                <a:schemeClr val="lt1"/>
              </a:fontRef>
            </p:style>
            <p:txBody>
              <a:bodyPr rtlCol="0" anchor="ctr"/>
              <a:lstStyle/>
              <a:p>
                <a:endParaRPr lang="en-US"/>
              </a:p>
            </p:txBody>
          </p:sp>
          <p:sp>
            <p:nvSpPr>
              <p:cNvPr id="11" name="Freeform: Shape 10">
                <a:extLst>
                  <a:ext uri="{FF2B5EF4-FFF2-40B4-BE49-F238E27FC236}">
                    <a16:creationId xmlns:a16="http://schemas.microsoft.com/office/drawing/2014/main" id="{83122DD8-3091-4AD0-9331-E0AEBD540E08}"/>
                  </a:ext>
                </a:extLst>
              </p:cNvPr>
              <p:cNvSpPr/>
              <p:nvPr/>
            </p:nvSpPr>
            <p:spPr>
              <a:xfrm>
                <a:off x="5792373" y="3670658"/>
                <a:ext cx="393192" cy="221171"/>
              </a:xfrm>
              <a:custGeom>
                <a:avLst/>
                <a:gdLst>
                  <a:gd name="connsiteX0" fmla="*/ 287539 w 393192"/>
                  <a:gd name="connsiteY0" fmla="*/ 199053 h 221170"/>
                  <a:gd name="connsiteX1" fmla="*/ 287539 w 393192"/>
                  <a:gd name="connsiteY1" fmla="*/ 199053 h 221170"/>
                  <a:gd name="connsiteX2" fmla="*/ 400582 w 393192"/>
                  <a:gd name="connsiteY2" fmla="*/ 142532 h 221170"/>
                  <a:gd name="connsiteX3" fmla="*/ 356348 w 393192"/>
                  <a:gd name="connsiteY3" fmla="*/ 34404 h 221170"/>
                  <a:gd name="connsiteX4" fmla="*/ 356348 w 393192"/>
                  <a:gd name="connsiteY4" fmla="*/ 29489 h 221170"/>
                  <a:gd name="connsiteX5" fmla="*/ 312114 w 393192"/>
                  <a:gd name="connsiteY5" fmla="*/ 14745 h 221170"/>
                  <a:gd name="connsiteX6" fmla="*/ 221188 w 393192"/>
                  <a:gd name="connsiteY6" fmla="*/ 0 h 221170"/>
                  <a:gd name="connsiteX7" fmla="*/ 130263 w 393192"/>
                  <a:gd name="connsiteY7" fmla="*/ 14745 h 221170"/>
                  <a:gd name="connsiteX8" fmla="*/ 22135 w 393192"/>
                  <a:gd name="connsiteY8" fmla="*/ 66351 h 221170"/>
                  <a:gd name="connsiteX9" fmla="*/ 18 w 393192"/>
                  <a:gd name="connsiteY9" fmla="*/ 110585 h 221170"/>
                  <a:gd name="connsiteX10" fmla="*/ 18 w 393192"/>
                  <a:gd name="connsiteY10" fmla="*/ 221171 h 221170"/>
                  <a:gd name="connsiteX11" fmla="*/ 265422 w 393192"/>
                  <a:gd name="connsiteY11" fmla="*/ 221171 h 221170"/>
                  <a:gd name="connsiteX12" fmla="*/ 287539 w 393192"/>
                  <a:gd name="connsiteY12" fmla="*/ 199053 h 221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3192" h="221170">
                    <a:moveTo>
                      <a:pt x="287539" y="199053"/>
                    </a:moveTo>
                    <a:lnTo>
                      <a:pt x="287539" y="199053"/>
                    </a:lnTo>
                    <a:cubicBezTo>
                      <a:pt x="322041" y="174431"/>
                      <a:pt x="360183" y="155360"/>
                      <a:pt x="400582" y="142532"/>
                    </a:cubicBezTo>
                    <a:cubicBezTo>
                      <a:pt x="372640" y="113415"/>
                      <a:pt x="356825" y="74757"/>
                      <a:pt x="356348" y="34404"/>
                    </a:cubicBezTo>
                    <a:lnTo>
                      <a:pt x="356348" y="29489"/>
                    </a:lnTo>
                    <a:cubicBezTo>
                      <a:pt x="341993" y="23475"/>
                      <a:pt x="327206" y="18546"/>
                      <a:pt x="312114" y="14745"/>
                    </a:cubicBezTo>
                    <a:cubicBezTo>
                      <a:pt x="282583" y="5867"/>
                      <a:pt x="252012" y="909"/>
                      <a:pt x="221188" y="0"/>
                    </a:cubicBezTo>
                    <a:cubicBezTo>
                      <a:pt x="190292" y="95"/>
                      <a:pt x="159606" y="5071"/>
                      <a:pt x="130263" y="14745"/>
                    </a:cubicBezTo>
                    <a:cubicBezTo>
                      <a:pt x="91829" y="26411"/>
                      <a:pt x="55377" y="43809"/>
                      <a:pt x="22135" y="66351"/>
                    </a:cubicBezTo>
                    <a:cubicBezTo>
                      <a:pt x="7857" y="76493"/>
                      <a:pt x="-436" y="93077"/>
                      <a:pt x="18" y="110585"/>
                    </a:cubicBezTo>
                    <a:lnTo>
                      <a:pt x="18" y="221171"/>
                    </a:lnTo>
                    <a:lnTo>
                      <a:pt x="265422" y="221171"/>
                    </a:lnTo>
                    <a:cubicBezTo>
                      <a:pt x="271514" y="212621"/>
                      <a:pt x="278990" y="205145"/>
                      <a:pt x="287539" y="199053"/>
                    </a:cubicBezTo>
                    <a:close/>
                  </a:path>
                </a:pathLst>
              </a:custGeom>
              <a:ln/>
            </p:spPr>
            <p:style>
              <a:lnRef idx="1">
                <a:schemeClr val="accent1"/>
              </a:lnRef>
              <a:fillRef idx="3">
                <a:schemeClr val="accent1"/>
              </a:fillRef>
              <a:effectRef idx="2">
                <a:schemeClr val="accent1"/>
              </a:effectRef>
              <a:fontRef idx="minor">
                <a:schemeClr val="lt1"/>
              </a:fontRef>
            </p:style>
            <p:txBody>
              <a:bodyPr rtlCol="0" anchor="ctr"/>
              <a:lstStyle/>
              <a:p>
                <a:endParaRPr lang="en-US"/>
              </a:p>
            </p:txBody>
          </p:sp>
          <p:sp>
            <p:nvSpPr>
              <p:cNvPr id="12" name="Freeform: Shape 11">
                <a:extLst>
                  <a:ext uri="{FF2B5EF4-FFF2-40B4-BE49-F238E27FC236}">
                    <a16:creationId xmlns:a16="http://schemas.microsoft.com/office/drawing/2014/main" id="{9F5E0416-807B-4F2D-9CD5-A579AECA51AC}"/>
                  </a:ext>
                </a:extLst>
              </p:cNvPr>
              <p:cNvSpPr/>
              <p:nvPr/>
            </p:nvSpPr>
            <p:spPr>
              <a:xfrm>
                <a:off x="6148716" y="3070098"/>
                <a:ext cx="503777" cy="466916"/>
              </a:xfrm>
              <a:custGeom>
                <a:avLst/>
                <a:gdLst>
                  <a:gd name="connsiteX0" fmla="*/ 489652 w 503777"/>
                  <a:gd name="connsiteY0" fmla="*/ 0 h 466915"/>
                  <a:gd name="connsiteX1" fmla="*/ 25562 w 503777"/>
                  <a:gd name="connsiteY1" fmla="*/ 0 h 466915"/>
                  <a:gd name="connsiteX2" fmla="*/ 5 w 503777"/>
                  <a:gd name="connsiteY2" fmla="*/ 25926 h 466915"/>
                  <a:gd name="connsiteX3" fmla="*/ 5 w 503777"/>
                  <a:gd name="connsiteY3" fmla="*/ 342323 h 466915"/>
                  <a:gd name="connsiteX4" fmla="*/ 25310 w 503777"/>
                  <a:gd name="connsiteY4" fmla="*/ 368614 h 466915"/>
                  <a:gd name="connsiteX5" fmla="*/ 25562 w 503777"/>
                  <a:gd name="connsiteY5" fmla="*/ 368618 h 466915"/>
                  <a:gd name="connsiteX6" fmla="*/ 99286 w 503777"/>
                  <a:gd name="connsiteY6" fmla="*/ 368618 h 466915"/>
                  <a:gd name="connsiteX7" fmla="*/ 99286 w 503777"/>
                  <a:gd name="connsiteY7" fmla="*/ 472322 h 466915"/>
                  <a:gd name="connsiteX8" fmla="*/ 201147 w 503777"/>
                  <a:gd name="connsiteY8" fmla="*/ 368618 h 466915"/>
                  <a:gd name="connsiteX9" fmla="*/ 489652 w 503777"/>
                  <a:gd name="connsiteY9" fmla="*/ 368618 h 466915"/>
                  <a:gd name="connsiteX10" fmla="*/ 515332 w 503777"/>
                  <a:gd name="connsiteY10" fmla="*/ 342691 h 466915"/>
                  <a:gd name="connsiteX11" fmla="*/ 515332 w 503777"/>
                  <a:gd name="connsiteY11" fmla="*/ 25926 h 466915"/>
                  <a:gd name="connsiteX12" fmla="*/ 489652 w 503777"/>
                  <a:gd name="connsiteY12" fmla="*/ 0 h 466915"/>
                  <a:gd name="connsiteX13" fmla="*/ 255457 w 503777"/>
                  <a:gd name="connsiteY13" fmla="*/ 322540 h 466915"/>
                  <a:gd name="connsiteX14" fmla="*/ 228182 w 503777"/>
                  <a:gd name="connsiteY14" fmla="*/ 295260 h 466915"/>
                  <a:gd name="connsiteX15" fmla="*/ 255462 w 503777"/>
                  <a:gd name="connsiteY15" fmla="*/ 267985 h 466915"/>
                  <a:gd name="connsiteX16" fmla="*/ 282734 w 503777"/>
                  <a:gd name="connsiteY16" fmla="*/ 294894 h 466915"/>
                  <a:gd name="connsiteX17" fmla="*/ 256076 w 503777"/>
                  <a:gd name="connsiteY17" fmla="*/ 322537 h 466915"/>
                  <a:gd name="connsiteX18" fmla="*/ 255457 w 503777"/>
                  <a:gd name="connsiteY18" fmla="*/ 322540 h 466915"/>
                  <a:gd name="connsiteX19" fmla="*/ 273028 w 503777"/>
                  <a:gd name="connsiteY19" fmla="*/ 210112 h 466915"/>
                  <a:gd name="connsiteX20" fmla="*/ 273028 w 503777"/>
                  <a:gd name="connsiteY20" fmla="*/ 248817 h 466915"/>
                  <a:gd name="connsiteX21" fmla="*/ 238009 w 503777"/>
                  <a:gd name="connsiteY21" fmla="*/ 248817 h 466915"/>
                  <a:gd name="connsiteX22" fmla="*/ 238009 w 503777"/>
                  <a:gd name="connsiteY22" fmla="*/ 176445 h 466915"/>
                  <a:gd name="connsiteX23" fmla="*/ 255457 w 503777"/>
                  <a:gd name="connsiteY23" fmla="*/ 176445 h 466915"/>
                  <a:gd name="connsiteX24" fmla="*/ 305589 w 503777"/>
                  <a:gd name="connsiteY24" fmla="*/ 131228 h 466915"/>
                  <a:gd name="connsiteX25" fmla="*/ 257317 w 503777"/>
                  <a:gd name="connsiteY25" fmla="*/ 81216 h 466915"/>
                  <a:gd name="connsiteX26" fmla="*/ 255457 w 503777"/>
                  <a:gd name="connsiteY26" fmla="*/ 81219 h 466915"/>
                  <a:gd name="connsiteX27" fmla="*/ 205448 w 503777"/>
                  <a:gd name="connsiteY27" fmla="*/ 122724 h 466915"/>
                  <a:gd name="connsiteX28" fmla="*/ 205448 w 503777"/>
                  <a:gd name="connsiteY28" fmla="*/ 131228 h 466915"/>
                  <a:gd name="connsiteX29" fmla="*/ 205448 w 503777"/>
                  <a:gd name="connsiteY29" fmla="*/ 134300 h 466915"/>
                  <a:gd name="connsiteX30" fmla="*/ 170429 w 503777"/>
                  <a:gd name="connsiteY30" fmla="*/ 134300 h 466915"/>
                  <a:gd name="connsiteX31" fmla="*/ 170429 w 503777"/>
                  <a:gd name="connsiteY31" fmla="*/ 131228 h 466915"/>
                  <a:gd name="connsiteX32" fmla="*/ 245961 w 503777"/>
                  <a:gd name="connsiteY32" fmla="*/ 46085 h 466915"/>
                  <a:gd name="connsiteX33" fmla="*/ 255457 w 503777"/>
                  <a:gd name="connsiteY33" fmla="*/ 46077 h 466915"/>
                  <a:gd name="connsiteX34" fmla="*/ 340607 w 503777"/>
                  <a:gd name="connsiteY34" fmla="*/ 129251 h 466915"/>
                  <a:gd name="connsiteX35" fmla="*/ 340607 w 503777"/>
                  <a:gd name="connsiteY35" fmla="*/ 131228 h 466915"/>
                  <a:gd name="connsiteX36" fmla="*/ 273028 w 503777"/>
                  <a:gd name="connsiteY36" fmla="*/ 210112 h 466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503777" h="466915">
                    <a:moveTo>
                      <a:pt x="489652" y="0"/>
                    </a:moveTo>
                    <a:lnTo>
                      <a:pt x="25562" y="0"/>
                    </a:lnTo>
                    <a:cubicBezTo>
                      <a:pt x="11359" y="135"/>
                      <a:pt x="-64" y="11723"/>
                      <a:pt x="5" y="25926"/>
                    </a:cubicBezTo>
                    <a:lnTo>
                      <a:pt x="5" y="342323"/>
                    </a:lnTo>
                    <a:cubicBezTo>
                      <a:pt x="-267" y="356571"/>
                      <a:pt x="11062" y="368342"/>
                      <a:pt x="25310" y="368614"/>
                    </a:cubicBezTo>
                    <a:cubicBezTo>
                      <a:pt x="25394" y="368615"/>
                      <a:pt x="25479" y="368616"/>
                      <a:pt x="25562" y="368618"/>
                    </a:cubicBezTo>
                    <a:lnTo>
                      <a:pt x="99286" y="368618"/>
                    </a:lnTo>
                    <a:lnTo>
                      <a:pt x="99286" y="472322"/>
                    </a:lnTo>
                    <a:lnTo>
                      <a:pt x="201147" y="368618"/>
                    </a:lnTo>
                    <a:lnTo>
                      <a:pt x="489652" y="368618"/>
                    </a:lnTo>
                    <a:cubicBezTo>
                      <a:pt x="503874" y="368482"/>
                      <a:pt x="515332" y="356915"/>
                      <a:pt x="515332" y="342691"/>
                    </a:cubicBezTo>
                    <a:lnTo>
                      <a:pt x="515332" y="25926"/>
                    </a:lnTo>
                    <a:cubicBezTo>
                      <a:pt x="515333" y="11703"/>
                      <a:pt x="503874" y="135"/>
                      <a:pt x="489652" y="0"/>
                    </a:cubicBezTo>
                    <a:close/>
                    <a:moveTo>
                      <a:pt x="255457" y="322540"/>
                    </a:moveTo>
                    <a:cubicBezTo>
                      <a:pt x="240391" y="322539"/>
                      <a:pt x="228180" y="310326"/>
                      <a:pt x="228182" y="295260"/>
                    </a:cubicBezTo>
                    <a:cubicBezTo>
                      <a:pt x="228183" y="280195"/>
                      <a:pt x="240396" y="267984"/>
                      <a:pt x="255462" y="267985"/>
                    </a:cubicBezTo>
                    <a:cubicBezTo>
                      <a:pt x="270382" y="267986"/>
                      <a:pt x="282533" y="279975"/>
                      <a:pt x="282734" y="294894"/>
                    </a:cubicBezTo>
                    <a:cubicBezTo>
                      <a:pt x="283006" y="309888"/>
                      <a:pt x="271070" y="322265"/>
                      <a:pt x="256076" y="322537"/>
                    </a:cubicBezTo>
                    <a:cubicBezTo>
                      <a:pt x="255870" y="322540"/>
                      <a:pt x="255663" y="322542"/>
                      <a:pt x="255457" y="322540"/>
                    </a:cubicBezTo>
                    <a:close/>
                    <a:moveTo>
                      <a:pt x="273028" y="210112"/>
                    </a:moveTo>
                    <a:lnTo>
                      <a:pt x="273028" y="248817"/>
                    </a:lnTo>
                    <a:lnTo>
                      <a:pt x="238009" y="248817"/>
                    </a:lnTo>
                    <a:lnTo>
                      <a:pt x="238009" y="176445"/>
                    </a:lnTo>
                    <a:lnTo>
                      <a:pt x="255457" y="176445"/>
                    </a:lnTo>
                    <a:cubicBezTo>
                      <a:pt x="285929" y="176445"/>
                      <a:pt x="305589" y="158628"/>
                      <a:pt x="305589" y="131228"/>
                    </a:cubicBezTo>
                    <a:cubicBezTo>
                      <a:pt x="306069" y="104088"/>
                      <a:pt x="284457" y="81697"/>
                      <a:pt x="257317" y="81216"/>
                    </a:cubicBezTo>
                    <a:cubicBezTo>
                      <a:pt x="256698" y="81205"/>
                      <a:pt x="256077" y="81206"/>
                      <a:pt x="255457" y="81219"/>
                    </a:cubicBezTo>
                    <a:cubicBezTo>
                      <a:pt x="230186" y="78871"/>
                      <a:pt x="207796" y="97453"/>
                      <a:pt x="205448" y="122724"/>
                    </a:cubicBezTo>
                    <a:cubicBezTo>
                      <a:pt x="205185" y="125552"/>
                      <a:pt x="205185" y="128399"/>
                      <a:pt x="205448" y="131228"/>
                    </a:cubicBezTo>
                    <a:lnTo>
                      <a:pt x="205448" y="134300"/>
                    </a:lnTo>
                    <a:lnTo>
                      <a:pt x="170429" y="134300"/>
                    </a:lnTo>
                    <a:lnTo>
                      <a:pt x="170429" y="131228"/>
                    </a:lnTo>
                    <a:cubicBezTo>
                      <a:pt x="167775" y="86859"/>
                      <a:pt x="201592" y="48739"/>
                      <a:pt x="245961" y="46085"/>
                    </a:cubicBezTo>
                    <a:cubicBezTo>
                      <a:pt x="249124" y="45895"/>
                      <a:pt x="252294" y="45893"/>
                      <a:pt x="255457" y="46077"/>
                    </a:cubicBezTo>
                    <a:cubicBezTo>
                      <a:pt x="301938" y="45532"/>
                      <a:pt x="340062" y="82769"/>
                      <a:pt x="340607" y="129251"/>
                    </a:cubicBezTo>
                    <a:cubicBezTo>
                      <a:pt x="340615" y="129909"/>
                      <a:pt x="340615" y="130569"/>
                      <a:pt x="340607" y="131228"/>
                    </a:cubicBezTo>
                    <a:cubicBezTo>
                      <a:pt x="341800" y="171018"/>
                      <a:pt x="312530" y="205186"/>
                      <a:pt x="273028" y="210112"/>
                    </a:cubicBezTo>
                    <a:close/>
                  </a:path>
                </a:pathLst>
              </a:custGeom>
              <a:ln/>
            </p:spPr>
            <p:style>
              <a:lnRef idx="1">
                <a:schemeClr val="accent2"/>
              </a:lnRef>
              <a:fillRef idx="2">
                <a:schemeClr val="accent2"/>
              </a:fillRef>
              <a:effectRef idx="1">
                <a:schemeClr val="accent2"/>
              </a:effectRef>
              <a:fontRef idx="minor">
                <a:schemeClr val="dk1"/>
              </a:fontRef>
            </p:style>
            <p:txBody>
              <a:bodyPr rtlCol="0" anchor="ctr"/>
              <a:lstStyle/>
              <a:p>
                <a:endParaRPr lang="en-US"/>
              </a:p>
            </p:txBody>
          </p:sp>
        </p:grpSp>
      </p:grpSp>
    </p:spTree>
    <p:extLst>
      <p:ext uri="{BB962C8B-B14F-4D97-AF65-F5344CB8AC3E}">
        <p14:creationId xmlns:p14="http://schemas.microsoft.com/office/powerpoint/2010/main" val="389583450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hanks">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F6D787F-94F4-4856-809E-ECE6B5EA77F5}"/>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13" name="IA - Iowa">
            <a:extLst>
              <a:ext uri="{FF2B5EF4-FFF2-40B4-BE49-F238E27FC236}">
                <a16:creationId xmlns:a16="http://schemas.microsoft.com/office/drawing/2014/main" id="{DD493446-D46E-4C4D-810B-ADA1ACF150D8}"/>
              </a:ext>
              <a:ext uri="{C183D7F6-B498-43B3-948B-1728B52AA6E4}">
                <adec:decorative xmlns:adec="http://schemas.microsoft.com/office/drawing/2017/decorative" val="1"/>
              </a:ext>
            </a:extLst>
          </p:cNvPr>
          <p:cNvSpPr/>
          <p:nvPr userDrawn="1"/>
        </p:nvSpPr>
        <p:spPr>
          <a:xfrm>
            <a:off x="2286925" y="812800"/>
            <a:ext cx="7618150" cy="4945126"/>
          </a:xfrm>
          <a:custGeom>
            <a:avLst/>
            <a:gdLst>
              <a:gd name="connsiteX0" fmla="*/ 459925 w 562369"/>
              <a:gd name="connsiteY0" fmla="*/ 0 h 365047"/>
              <a:gd name="connsiteX1" fmla="*/ 323377 w 562369"/>
              <a:gd name="connsiteY1" fmla="*/ 7104 h 365047"/>
              <a:gd name="connsiteX2" fmla="*/ 322983 w 562369"/>
              <a:gd name="connsiteY2" fmla="*/ 7104 h 365047"/>
              <a:gd name="connsiteX3" fmla="*/ 99318 w 562369"/>
              <a:gd name="connsiteY3" fmla="*/ 13813 h 365047"/>
              <a:gd name="connsiteX4" fmla="*/ 98923 w 562369"/>
              <a:gd name="connsiteY4" fmla="*/ 13813 h 365047"/>
              <a:gd name="connsiteX5" fmla="*/ 9733 w 562369"/>
              <a:gd name="connsiteY5" fmla="*/ 14602 h 365047"/>
              <a:gd name="connsiteX6" fmla="*/ 9240 w 562369"/>
              <a:gd name="connsiteY6" fmla="*/ 14602 h 365047"/>
              <a:gd name="connsiteX7" fmla="*/ 2137 w 562369"/>
              <a:gd name="connsiteY7" fmla="*/ 14602 h 365047"/>
              <a:gd name="connsiteX8" fmla="*/ 2728 w 562369"/>
              <a:gd name="connsiteY8" fmla="*/ 17167 h 365047"/>
              <a:gd name="connsiteX9" fmla="*/ 4406 w 562369"/>
              <a:gd name="connsiteY9" fmla="*/ 19930 h 365047"/>
              <a:gd name="connsiteX10" fmla="*/ 6675 w 562369"/>
              <a:gd name="connsiteY10" fmla="*/ 34729 h 365047"/>
              <a:gd name="connsiteX11" fmla="*/ 4110 w 562369"/>
              <a:gd name="connsiteY11" fmla="*/ 38577 h 365047"/>
              <a:gd name="connsiteX12" fmla="*/ 7760 w 562369"/>
              <a:gd name="connsiteY12" fmla="*/ 43806 h 365047"/>
              <a:gd name="connsiteX13" fmla="*/ 13285 w 562369"/>
              <a:gd name="connsiteY13" fmla="*/ 50317 h 365047"/>
              <a:gd name="connsiteX14" fmla="*/ 13384 w 562369"/>
              <a:gd name="connsiteY14" fmla="*/ 50811 h 365047"/>
              <a:gd name="connsiteX15" fmla="*/ 13483 w 562369"/>
              <a:gd name="connsiteY15" fmla="*/ 51107 h 365047"/>
              <a:gd name="connsiteX16" fmla="*/ 9141 w 562369"/>
              <a:gd name="connsiteY16" fmla="*/ 67188 h 365047"/>
              <a:gd name="connsiteX17" fmla="*/ 8845 w 562369"/>
              <a:gd name="connsiteY17" fmla="*/ 67287 h 365047"/>
              <a:gd name="connsiteX18" fmla="*/ 8845 w 562369"/>
              <a:gd name="connsiteY18" fmla="*/ 67386 h 365047"/>
              <a:gd name="connsiteX19" fmla="*/ 8648 w 562369"/>
              <a:gd name="connsiteY19" fmla="*/ 70642 h 365047"/>
              <a:gd name="connsiteX20" fmla="*/ 1249 w 562369"/>
              <a:gd name="connsiteY20" fmla="*/ 93728 h 365047"/>
              <a:gd name="connsiteX21" fmla="*/ 3715 w 562369"/>
              <a:gd name="connsiteY21" fmla="*/ 105568 h 365047"/>
              <a:gd name="connsiteX22" fmla="*/ 3715 w 562369"/>
              <a:gd name="connsiteY22" fmla="*/ 105568 h 365047"/>
              <a:gd name="connsiteX23" fmla="*/ 3715 w 562369"/>
              <a:gd name="connsiteY23" fmla="*/ 105568 h 365047"/>
              <a:gd name="connsiteX24" fmla="*/ 11707 w 562369"/>
              <a:gd name="connsiteY24" fmla="*/ 125300 h 365047"/>
              <a:gd name="connsiteX25" fmla="*/ 15456 w 562369"/>
              <a:gd name="connsiteY25" fmla="*/ 126089 h 365047"/>
              <a:gd name="connsiteX26" fmla="*/ 19402 w 562369"/>
              <a:gd name="connsiteY26" fmla="*/ 130825 h 365047"/>
              <a:gd name="connsiteX27" fmla="*/ 19205 w 562369"/>
              <a:gd name="connsiteY27" fmla="*/ 143256 h 365047"/>
              <a:gd name="connsiteX28" fmla="*/ 22757 w 562369"/>
              <a:gd name="connsiteY28" fmla="*/ 151347 h 365047"/>
              <a:gd name="connsiteX29" fmla="*/ 24829 w 562369"/>
              <a:gd name="connsiteY29" fmla="*/ 166540 h 365047"/>
              <a:gd name="connsiteX30" fmla="*/ 24829 w 562369"/>
              <a:gd name="connsiteY30" fmla="*/ 166540 h 365047"/>
              <a:gd name="connsiteX31" fmla="*/ 31636 w 562369"/>
              <a:gd name="connsiteY31" fmla="*/ 181438 h 365047"/>
              <a:gd name="connsiteX32" fmla="*/ 41404 w 562369"/>
              <a:gd name="connsiteY32" fmla="*/ 194067 h 365047"/>
              <a:gd name="connsiteX33" fmla="*/ 42390 w 562369"/>
              <a:gd name="connsiteY33" fmla="*/ 197323 h 365047"/>
              <a:gd name="connsiteX34" fmla="*/ 42390 w 562369"/>
              <a:gd name="connsiteY34" fmla="*/ 203834 h 365047"/>
              <a:gd name="connsiteX35" fmla="*/ 44659 w 562369"/>
              <a:gd name="connsiteY35" fmla="*/ 207978 h 365047"/>
              <a:gd name="connsiteX36" fmla="*/ 47521 w 562369"/>
              <a:gd name="connsiteY36" fmla="*/ 228006 h 365047"/>
              <a:gd name="connsiteX37" fmla="*/ 48211 w 562369"/>
              <a:gd name="connsiteY37" fmla="*/ 237873 h 365047"/>
              <a:gd name="connsiteX38" fmla="*/ 48902 w 562369"/>
              <a:gd name="connsiteY38" fmla="*/ 241227 h 365047"/>
              <a:gd name="connsiteX39" fmla="*/ 50875 w 562369"/>
              <a:gd name="connsiteY39" fmla="*/ 241227 h 365047"/>
              <a:gd name="connsiteX40" fmla="*/ 55808 w 562369"/>
              <a:gd name="connsiteY40" fmla="*/ 246160 h 365047"/>
              <a:gd name="connsiteX41" fmla="*/ 55808 w 562369"/>
              <a:gd name="connsiteY41" fmla="*/ 246259 h 365047"/>
              <a:gd name="connsiteX42" fmla="*/ 55808 w 562369"/>
              <a:gd name="connsiteY42" fmla="*/ 250600 h 365047"/>
              <a:gd name="connsiteX43" fmla="*/ 60544 w 562369"/>
              <a:gd name="connsiteY43" fmla="*/ 252968 h 365047"/>
              <a:gd name="connsiteX44" fmla="*/ 63109 w 562369"/>
              <a:gd name="connsiteY44" fmla="*/ 258394 h 365047"/>
              <a:gd name="connsiteX45" fmla="*/ 62221 w 562369"/>
              <a:gd name="connsiteY45" fmla="*/ 262834 h 365047"/>
              <a:gd name="connsiteX46" fmla="*/ 61728 w 562369"/>
              <a:gd name="connsiteY46" fmla="*/ 265202 h 365047"/>
              <a:gd name="connsiteX47" fmla="*/ 63010 w 562369"/>
              <a:gd name="connsiteY47" fmla="*/ 267175 h 365047"/>
              <a:gd name="connsiteX48" fmla="*/ 63010 w 562369"/>
              <a:gd name="connsiteY48" fmla="*/ 267175 h 365047"/>
              <a:gd name="connsiteX49" fmla="*/ 65477 w 562369"/>
              <a:gd name="connsiteY49" fmla="*/ 271121 h 365047"/>
              <a:gd name="connsiteX50" fmla="*/ 65970 w 562369"/>
              <a:gd name="connsiteY50" fmla="*/ 275068 h 365047"/>
              <a:gd name="connsiteX51" fmla="*/ 65970 w 562369"/>
              <a:gd name="connsiteY51" fmla="*/ 275068 h 365047"/>
              <a:gd name="connsiteX52" fmla="*/ 64885 w 562369"/>
              <a:gd name="connsiteY52" fmla="*/ 278620 h 365047"/>
              <a:gd name="connsiteX53" fmla="*/ 64786 w 562369"/>
              <a:gd name="connsiteY53" fmla="*/ 279014 h 365047"/>
              <a:gd name="connsiteX54" fmla="*/ 63898 w 562369"/>
              <a:gd name="connsiteY54" fmla="*/ 281777 h 365047"/>
              <a:gd name="connsiteX55" fmla="*/ 65773 w 562369"/>
              <a:gd name="connsiteY55" fmla="*/ 283947 h 365047"/>
              <a:gd name="connsiteX56" fmla="*/ 65970 w 562369"/>
              <a:gd name="connsiteY56" fmla="*/ 284145 h 365047"/>
              <a:gd name="connsiteX57" fmla="*/ 68831 w 562369"/>
              <a:gd name="connsiteY57" fmla="*/ 287697 h 365047"/>
              <a:gd name="connsiteX58" fmla="*/ 69917 w 562369"/>
              <a:gd name="connsiteY58" fmla="*/ 291248 h 365047"/>
              <a:gd name="connsiteX59" fmla="*/ 69917 w 562369"/>
              <a:gd name="connsiteY59" fmla="*/ 291248 h 365047"/>
              <a:gd name="connsiteX60" fmla="*/ 68634 w 562369"/>
              <a:gd name="connsiteY60" fmla="*/ 304864 h 365047"/>
              <a:gd name="connsiteX61" fmla="*/ 68831 w 562369"/>
              <a:gd name="connsiteY61" fmla="*/ 309007 h 365047"/>
              <a:gd name="connsiteX62" fmla="*/ 69719 w 562369"/>
              <a:gd name="connsiteY62" fmla="*/ 345907 h 365047"/>
              <a:gd name="connsiteX63" fmla="*/ 70805 w 562369"/>
              <a:gd name="connsiteY63" fmla="*/ 346696 h 365047"/>
              <a:gd name="connsiteX64" fmla="*/ 75343 w 562369"/>
              <a:gd name="connsiteY64" fmla="*/ 350445 h 365047"/>
              <a:gd name="connsiteX65" fmla="*/ 77612 w 562369"/>
              <a:gd name="connsiteY65" fmla="*/ 355872 h 365047"/>
              <a:gd name="connsiteX66" fmla="*/ 77612 w 562369"/>
              <a:gd name="connsiteY66" fmla="*/ 355970 h 365047"/>
              <a:gd name="connsiteX67" fmla="*/ 81361 w 562369"/>
              <a:gd name="connsiteY67" fmla="*/ 355970 h 365047"/>
              <a:gd name="connsiteX68" fmla="*/ 81361 w 562369"/>
              <a:gd name="connsiteY68" fmla="*/ 355970 h 365047"/>
              <a:gd name="connsiteX69" fmla="*/ 81953 w 562369"/>
              <a:gd name="connsiteY69" fmla="*/ 355970 h 365047"/>
              <a:gd name="connsiteX70" fmla="*/ 351792 w 562369"/>
              <a:gd name="connsiteY70" fmla="*/ 348965 h 365047"/>
              <a:gd name="connsiteX71" fmla="*/ 403786 w 562369"/>
              <a:gd name="connsiteY71" fmla="*/ 344920 h 365047"/>
              <a:gd name="connsiteX72" fmla="*/ 437923 w 562369"/>
              <a:gd name="connsiteY72" fmla="*/ 340480 h 365047"/>
              <a:gd name="connsiteX73" fmla="*/ 438022 w 562369"/>
              <a:gd name="connsiteY73" fmla="*/ 340480 h 365047"/>
              <a:gd name="connsiteX74" fmla="*/ 438219 w 562369"/>
              <a:gd name="connsiteY74" fmla="*/ 340480 h 365047"/>
              <a:gd name="connsiteX75" fmla="*/ 438219 w 562369"/>
              <a:gd name="connsiteY75" fmla="*/ 340480 h 365047"/>
              <a:gd name="connsiteX76" fmla="*/ 443448 w 562369"/>
              <a:gd name="connsiteY76" fmla="*/ 342947 h 365047"/>
              <a:gd name="connsiteX77" fmla="*/ 445125 w 562369"/>
              <a:gd name="connsiteY77" fmla="*/ 346203 h 365047"/>
              <a:gd name="connsiteX78" fmla="*/ 445323 w 562369"/>
              <a:gd name="connsiteY78" fmla="*/ 346499 h 365047"/>
              <a:gd name="connsiteX79" fmla="*/ 454005 w 562369"/>
              <a:gd name="connsiteY79" fmla="*/ 355576 h 365047"/>
              <a:gd name="connsiteX80" fmla="*/ 466930 w 562369"/>
              <a:gd name="connsiteY80" fmla="*/ 367908 h 365047"/>
              <a:gd name="connsiteX81" fmla="*/ 467127 w 562369"/>
              <a:gd name="connsiteY81" fmla="*/ 368204 h 365047"/>
              <a:gd name="connsiteX82" fmla="*/ 467127 w 562369"/>
              <a:gd name="connsiteY82" fmla="*/ 368303 h 365047"/>
              <a:gd name="connsiteX83" fmla="*/ 469297 w 562369"/>
              <a:gd name="connsiteY83" fmla="*/ 364356 h 365047"/>
              <a:gd name="connsiteX84" fmla="*/ 464858 w 562369"/>
              <a:gd name="connsiteY84" fmla="*/ 356365 h 365047"/>
              <a:gd name="connsiteX85" fmla="*/ 465154 w 562369"/>
              <a:gd name="connsiteY85" fmla="*/ 350346 h 365047"/>
              <a:gd name="connsiteX86" fmla="*/ 484985 w 562369"/>
              <a:gd name="connsiteY86" fmla="*/ 335646 h 365047"/>
              <a:gd name="connsiteX87" fmla="*/ 490707 w 562369"/>
              <a:gd name="connsiteY87" fmla="*/ 328345 h 365047"/>
              <a:gd name="connsiteX88" fmla="*/ 490904 w 562369"/>
              <a:gd name="connsiteY88" fmla="*/ 321735 h 365047"/>
              <a:gd name="connsiteX89" fmla="*/ 499093 w 562369"/>
              <a:gd name="connsiteY89" fmla="*/ 305357 h 365047"/>
              <a:gd name="connsiteX90" fmla="*/ 500178 w 562369"/>
              <a:gd name="connsiteY90" fmla="*/ 303976 h 365047"/>
              <a:gd name="connsiteX91" fmla="*/ 500178 w 562369"/>
              <a:gd name="connsiteY91" fmla="*/ 303976 h 365047"/>
              <a:gd name="connsiteX92" fmla="*/ 500178 w 562369"/>
              <a:gd name="connsiteY92" fmla="*/ 303976 h 365047"/>
              <a:gd name="connsiteX93" fmla="*/ 503336 w 562369"/>
              <a:gd name="connsiteY93" fmla="*/ 293123 h 365047"/>
              <a:gd name="connsiteX94" fmla="*/ 496232 w 562369"/>
              <a:gd name="connsiteY94" fmla="*/ 280494 h 365047"/>
              <a:gd name="connsiteX95" fmla="*/ 496232 w 562369"/>
              <a:gd name="connsiteY95" fmla="*/ 280494 h 365047"/>
              <a:gd name="connsiteX96" fmla="*/ 488931 w 562369"/>
              <a:gd name="connsiteY96" fmla="*/ 272799 h 365047"/>
              <a:gd name="connsiteX97" fmla="*/ 487747 w 562369"/>
              <a:gd name="connsiteY97" fmla="*/ 268655 h 365047"/>
              <a:gd name="connsiteX98" fmla="*/ 488043 w 562369"/>
              <a:gd name="connsiteY98" fmla="*/ 265596 h 365047"/>
              <a:gd name="connsiteX99" fmla="*/ 493173 w 562369"/>
              <a:gd name="connsiteY99" fmla="*/ 243990 h 365047"/>
              <a:gd name="connsiteX100" fmla="*/ 496824 w 562369"/>
              <a:gd name="connsiteY100" fmla="*/ 240832 h 365047"/>
              <a:gd name="connsiteX101" fmla="*/ 496824 w 562369"/>
              <a:gd name="connsiteY101" fmla="*/ 240832 h 365047"/>
              <a:gd name="connsiteX102" fmla="*/ 524942 w 562369"/>
              <a:gd name="connsiteY102" fmla="*/ 235110 h 365047"/>
              <a:gd name="connsiteX103" fmla="*/ 525238 w 562369"/>
              <a:gd name="connsiteY103" fmla="*/ 234715 h 365047"/>
              <a:gd name="connsiteX104" fmla="*/ 540630 w 562369"/>
              <a:gd name="connsiteY104" fmla="*/ 225441 h 365047"/>
              <a:gd name="connsiteX105" fmla="*/ 540630 w 562369"/>
              <a:gd name="connsiteY105" fmla="*/ 225441 h 365047"/>
              <a:gd name="connsiteX106" fmla="*/ 547240 w 562369"/>
              <a:gd name="connsiteY106" fmla="*/ 223468 h 365047"/>
              <a:gd name="connsiteX107" fmla="*/ 547240 w 562369"/>
              <a:gd name="connsiteY107" fmla="*/ 223468 h 365047"/>
              <a:gd name="connsiteX108" fmla="*/ 547240 w 562369"/>
              <a:gd name="connsiteY108" fmla="*/ 223468 h 365047"/>
              <a:gd name="connsiteX109" fmla="*/ 547240 w 562369"/>
              <a:gd name="connsiteY109" fmla="*/ 223468 h 365047"/>
              <a:gd name="connsiteX110" fmla="*/ 547338 w 562369"/>
              <a:gd name="connsiteY110" fmla="*/ 223468 h 365047"/>
              <a:gd name="connsiteX111" fmla="*/ 549608 w 562369"/>
              <a:gd name="connsiteY111" fmla="*/ 221396 h 365047"/>
              <a:gd name="connsiteX112" fmla="*/ 552370 w 562369"/>
              <a:gd name="connsiteY112" fmla="*/ 218930 h 365047"/>
              <a:gd name="connsiteX113" fmla="*/ 559671 w 562369"/>
              <a:gd name="connsiteY113" fmla="*/ 195251 h 365047"/>
              <a:gd name="connsiteX114" fmla="*/ 566577 w 562369"/>
              <a:gd name="connsiteY114" fmla="*/ 173841 h 365047"/>
              <a:gd name="connsiteX115" fmla="*/ 554738 w 562369"/>
              <a:gd name="connsiteY115" fmla="*/ 152925 h 365047"/>
              <a:gd name="connsiteX116" fmla="*/ 543096 w 562369"/>
              <a:gd name="connsiteY116" fmla="*/ 144638 h 365047"/>
              <a:gd name="connsiteX117" fmla="*/ 541221 w 562369"/>
              <a:gd name="connsiteY117" fmla="*/ 140790 h 365047"/>
              <a:gd name="connsiteX118" fmla="*/ 535992 w 562369"/>
              <a:gd name="connsiteY118" fmla="*/ 130825 h 365047"/>
              <a:gd name="connsiteX119" fmla="*/ 519319 w 562369"/>
              <a:gd name="connsiteY119" fmla="*/ 115828 h 365047"/>
              <a:gd name="connsiteX120" fmla="*/ 518431 w 562369"/>
              <a:gd name="connsiteY120" fmla="*/ 110797 h 365047"/>
              <a:gd name="connsiteX121" fmla="*/ 514188 w 562369"/>
              <a:gd name="connsiteY121" fmla="*/ 99549 h 365047"/>
              <a:gd name="connsiteX122" fmla="*/ 503336 w 562369"/>
              <a:gd name="connsiteY122" fmla="*/ 97280 h 365047"/>
              <a:gd name="connsiteX123" fmla="*/ 478078 w 562369"/>
              <a:gd name="connsiteY123" fmla="*/ 79028 h 365047"/>
              <a:gd name="connsiteX124" fmla="*/ 478078 w 562369"/>
              <a:gd name="connsiteY124" fmla="*/ 78732 h 365047"/>
              <a:gd name="connsiteX125" fmla="*/ 474921 w 562369"/>
              <a:gd name="connsiteY125" fmla="*/ 69260 h 365047"/>
              <a:gd name="connsiteX126" fmla="*/ 469889 w 562369"/>
              <a:gd name="connsiteY126" fmla="*/ 55645 h 365047"/>
              <a:gd name="connsiteX127" fmla="*/ 467916 w 562369"/>
              <a:gd name="connsiteY127" fmla="*/ 43115 h 365047"/>
              <a:gd name="connsiteX128" fmla="*/ 467226 w 562369"/>
              <a:gd name="connsiteY128" fmla="*/ 36603 h 365047"/>
              <a:gd name="connsiteX129" fmla="*/ 467226 w 562369"/>
              <a:gd name="connsiteY129" fmla="*/ 36603 h 365047"/>
              <a:gd name="connsiteX130" fmla="*/ 472060 w 562369"/>
              <a:gd name="connsiteY130" fmla="*/ 24961 h 365047"/>
              <a:gd name="connsiteX131" fmla="*/ 473737 w 562369"/>
              <a:gd name="connsiteY131" fmla="*/ 21607 h 365047"/>
              <a:gd name="connsiteX132" fmla="*/ 473047 w 562369"/>
              <a:gd name="connsiteY132" fmla="*/ 19732 h 365047"/>
              <a:gd name="connsiteX133" fmla="*/ 472159 w 562369"/>
              <a:gd name="connsiteY133" fmla="*/ 17858 h 365047"/>
              <a:gd name="connsiteX134" fmla="*/ 471073 w 562369"/>
              <a:gd name="connsiteY134" fmla="*/ 17660 h 365047"/>
              <a:gd name="connsiteX135" fmla="*/ 468015 w 562369"/>
              <a:gd name="connsiteY135" fmla="*/ 16575 h 365047"/>
              <a:gd name="connsiteX136" fmla="*/ 465055 w 562369"/>
              <a:gd name="connsiteY136" fmla="*/ 13615 h 365047"/>
              <a:gd name="connsiteX137" fmla="*/ 461010 w 562369"/>
              <a:gd name="connsiteY137" fmla="*/ 4045 h 365047"/>
              <a:gd name="connsiteX138" fmla="*/ 461010 w 562369"/>
              <a:gd name="connsiteY138" fmla="*/ 4045 h 365047"/>
              <a:gd name="connsiteX139" fmla="*/ 461010 w 562369"/>
              <a:gd name="connsiteY139" fmla="*/ 3946 h 365047"/>
              <a:gd name="connsiteX140" fmla="*/ 460023 w 562369"/>
              <a:gd name="connsiteY140" fmla="*/ 2171 h 365047"/>
              <a:gd name="connsiteX141" fmla="*/ 459925 w 562369"/>
              <a:gd name="connsiteY141" fmla="*/ 0 h 365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562369" h="365047">
                <a:moveTo>
                  <a:pt x="459925" y="0"/>
                </a:moveTo>
                <a:lnTo>
                  <a:pt x="323377" y="7104"/>
                </a:lnTo>
                <a:lnTo>
                  <a:pt x="322983" y="7104"/>
                </a:lnTo>
                <a:lnTo>
                  <a:pt x="99318" y="13813"/>
                </a:lnTo>
                <a:cubicBezTo>
                  <a:pt x="99219" y="13813"/>
                  <a:pt x="99022" y="13813"/>
                  <a:pt x="98923" y="13813"/>
                </a:cubicBezTo>
                <a:lnTo>
                  <a:pt x="9733" y="14602"/>
                </a:lnTo>
                <a:lnTo>
                  <a:pt x="9240" y="14602"/>
                </a:lnTo>
                <a:lnTo>
                  <a:pt x="2137" y="14602"/>
                </a:lnTo>
                <a:lnTo>
                  <a:pt x="2728" y="17167"/>
                </a:lnTo>
                <a:cubicBezTo>
                  <a:pt x="3518" y="19140"/>
                  <a:pt x="4011" y="19634"/>
                  <a:pt x="4406" y="19930"/>
                </a:cubicBezTo>
                <a:cubicBezTo>
                  <a:pt x="8451" y="23975"/>
                  <a:pt x="7168" y="29302"/>
                  <a:pt x="6675" y="34729"/>
                </a:cubicBezTo>
                <a:cubicBezTo>
                  <a:pt x="6478" y="36406"/>
                  <a:pt x="5491" y="37787"/>
                  <a:pt x="4110" y="38577"/>
                </a:cubicBezTo>
                <a:cubicBezTo>
                  <a:pt x="5590" y="42819"/>
                  <a:pt x="6774" y="43411"/>
                  <a:pt x="7760" y="43806"/>
                </a:cubicBezTo>
                <a:cubicBezTo>
                  <a:pt x="10227" y="44891"/>
                  <a:pt x="12200" y="45680"/>
                  <a:pt x="13285" y="50317"/>
                </a:cubicBezTo>
                <a:lnTo>
                  <a:pt x="13384" y="50811"/>
                </a:lnTo>
                <a:lnTo>
                  <a:pt x="13483" y="51107"/>
                </a:lnTo>
                <a:cubicBezTo>
                  <a:pt x="14864" y="58802"/>
                  <a:pt x="11213" y="64130"/>
                  <a:pt x="9141" y="67188"/>
                </a:cubicBezTo>
                <a:cubicBezTo>
                  <a:pt x="9043" y="67386"/>
                  <a:pt x="8944" y="67386"/>
                  <a:pt x="8845" y="67287"/>
                </a:cubicBezTo>
                <a:lnTo>
                  <a:pt x="8845" y="67386"/>
                </a:lnTo>
                <a:cubicBezTo>
                  <a:pt x="8648" y="68076"/>
                  <a:pt x="8648" y="69260"/>
                  <a:pt x="8648" y="70642"/>
                </a:cubicBezTo>
                <a:cubicBezTo>
                  <a:pt x="8845" y="76167"/>
                  <a:pt x="9141" y="83468"/>
                  <a:pt x="1249" y="93728"/>
                </a:cubicBezTo>
                <a:cubicBezTo>
                  <a:pt x="-1514" y="97280"/>
                  <a:pt x="755" y="100931"/>
                  <a:pt x="3715" y="105568"/>
                </a:cubicBezTo>
                <a:lnTo>
                  <a:pt x="3715" y="105568"/>
                </a:lnTo>
                <a:lnTo>
                  <a:pt x="3715" y="105568"/>
                </a:lnTo>
                <a:cubicBezTo>
                  <a:pt x="6971" y="110797"/>
                  <a:pt x="10720" y="116815"/>
                  <a:pt x="11707" y="125300"/>
                </a:cubicBezTo>
                <a:lnTo>
                  <a:pt x="15456" y="126089"/>
                </a:lnTo>
                <a:cubicBezTo>
                  <a:pt x="17725" y="126583"/>
                  <a:pt x="19402" y="128556"/>
                  <a:pt x="19402" y="130825"/>
                </a:cubicBezTo>
                <a:cubicBezTo>
                  <a:pt x="19994" y="136646"/>
                  <a:pt x="19797" y="140592"/>
                  <a:pt x="19205" y="143256"/>
                </a:cubicBezTo>
                <a:cubicBezTo>
                  <a:pt x="19896" y="144638"/>
                  <a:pt x="20981" y="147104"/>
                  <a:pt x="22757" y="151347"/>
                </a:cubicBezTo>
                <a:cubicBezTo>
                  <a:pt x="25717" y="158450"/>
                  <a:pt x="25421" y="161213"/>
                  <a:pt x="24829" y="166540"/>
                </a:cubicBezTo>
                <a:lnTo>
                  <a:pt x="24829" y="166540"/>
                </a:lnTo>
                <a:cubicBezTo>
                  <a:pt x="32623" y="176308"/>
                  <a:pt x="32426" y="179070"/>
                  <a:pt x="31636" y="181438"/>
                </a:cubicBezTo>
                <a:lnTo>
                  <a:pt x="41404" y="194067"/>
                </a:lnTo>
                <a:cubicBezTo>
                  <a:pt x="42193" y="195054"/>
                  <a:pt x="42489" y="196237"/>
                  <a:pt x="42390" y="197323"/>
                </a:cubicBezTo>
                <a:lnTo>
                  <a:pt x="42390" y="203834"/>
                </a:lnTo>
                <a:cubicBezTo>
                  <a:pt x="43278" y="206597"/>
                  <a:pt x="44068" y="207386"/>
                  <a:pt x="44659" y="207978"/>
                </a:cubicBezTo>
                <a:cubicBezTo>
                  <a:pt x="47521" y="210741"/>
                  <a:pt x="49099" y="212319"/>
                  <a:pt x="47521" y="228006"/>
                </a:cubicBezTo>
                <a:cubicBezTo>
                  <a:pt x="47027" y="232939"/>
                  <a:pt x="47619" y="235702"/>
                  <a:pt x="48211" y="237873"/>
                </a:cubicBezTo>
                <a:cubicBezTo>
                  <a:pt x="48507" y="239056"/>
                  <a:pt x="48705" y="240142"/>
                  <a:pt x="48902" y="241227"/>
                </a:cubicBezTo>
                <a:lnTo>
                  <a:pt x="50875" y="241227"/>
                </a:lnTo>
                <a:cubicBezTo>
                  <a:pt x="53539" y="241227"/>
                  <a:pt x="55808" y="243398"/>
                  <a:pt x="55808" y="246160"/>
                </a:cubicBezTo>
                <a:lnTo>
                  <a:pt x="55808" y="246259"/>
                </a:lnTo>
                <a:lnTo>
                  <a:pt x="55808" y="250600"/>
                </a:lnTo>
                <a:lnTo>
                  <a:pt x="60544" y="252968"/>
                </a:lnTo>
                <a:cubicBezTo>
                  <a:pt x="62616" y="253954"/>
                  <a:pt x="63602" y="256224"/>
                  <a:pt x="63109" y="258394"/>
                </a:cubicBezTo>
                <a:cubicBezTo>
                  <a:pt x="62715" y="260663"/>
                  <a:pt x="62419" y="261847"/>
                  <a:pt x="62221" y="262834"/>
                </a:cubicBezTo>
                <a:lnTo>
                  <a:pt x="61728" y="265202"/>
                </a:lnTo>
                <a:cubicBezTo>
                  <a:pt x="61728" y="265202"/>
                  <a:pt x="62123" y="265892"/>
                  <a:pt x="63010" y="267175"/>
                </a:cubicBezTo>
                <a:lnTo>
                  <a:pt x="63010" y="267175"/>
                </a:lnTo>
                <a:cubicBezTo>
                  <a:pt x="63602" y="268063"/>
                  <a:pt x="64392" y="269345"/>
                  <a:pt x="65477" y="271121"/>
                </a:cubicBezTo>
                <a:cubicBezTo>
                  <a:pt x="66168" y="272305"/>
                  <a:pt x="66365" y="273785"/>
                  <a:pt x="65970" y="275068"/>
                </a:cubicBezTo>
                <a:lnTo>
                  <a:pt x="65970" y="275068"/>
                </a:lnTo>
                <a:cubicBezTo>
                  <a:pt x="65477" y="276646"/>
                  <a:pt x="65181" y="277732"/>
                  <a:pt x="64885" y="278620"/>
                </a:cubicBezTo>
                <a:lnTo>
                  <a:pt x="64786" y="279014"/>
                </a:lnTo>
                <a:cubicBezTo>
                  <a:pt x="64194" y="280889"/>
                  <a:pt x="63898" y="281777"/>
                  <a:pt x="63898" y="281777"/>
                </a:cubicBezTo>
                <a:lnTo>
                  <a:pt x="65773" y="283947"/>
                </a:lnTo>
                <a:lnTo>
                  <a:pt x="65970" y="284145"/>
                </a:lnTo>
                <a:cubicBezTo>
                  <a:pt x="66661" y="284934"/>
                  <a:pt x="67549" y="286019"/>
                  <a:pt x="68831" y="287697"/>
                </a:cubicBezTo>
                <a:cubicBezTo>
                  <a:pt x="69621" y="288683"/>
                  <a:pt x="70015" y="289966"/>
                  <a:pt x="69917" y="291248"/>
                </a:cubicBezTo>
                <a:lnTo>
                  <a:pt x="69917" y="291248"/>
                </a:lnTo>
                <a:lnTo>
                  <a:pt x="68634" y="304864"/>
                </a:lnTo>
                <a:cubicBezTo>
                  <a:pt x="69325" y="306146"/>
                  <a:pt x="69423" y="307626"/>
                  <a:pt x="68831" y="309007"/>
                </a:cubicBezTo>
                <a:cubicBezTo>
                  <a:pt x="73863" y="323412"/>
                  <a:pt x="73173" y="328444"/>
                  <a:pt x="69719" y="345907"/>
                </a:cubicBezTo>
                <a:lnTo>
                  <a:pt x="70805" y="346696"/>
                </a:lnTo>
                <a:cubicBezTo>
                  <a:pt x="73074" y="348176"/>
                  <a:pt x="74258" y="348965"/>
                  <a:pt x="75343" y="350445"/>
                </a:cubicBezTo>
                <a:cubicBezTo>
                  <a:pt x="76527" y="352024"/>
                  <a:pt x="76922" y="353306"/>
                  <a:pt x="77612" y="355872"/>
                </a:cubicBezTo>
                <a:lnTo>
                  <a:pt x="77612" y="355970"/>
                </a:lnTo>
                <a:lnTo>
                  <a:pt x="81361" y="355970"/>
                </a:lnTo>
                <a:lnTo>
                  <a:pt x="81361" y="355970"/>
                </a:lnTo>
                <a:cubicBezTo>
                  <a:pt x="81559" y="355970"/>
                  <a:pt x="81756" y="355970"/>
                  <a:pt x="81953" y="355970"/>
                </a:cubicBezTo>
                <a:cubicBezTo>
                  <a:pt x="107901" y="359127"/>
                  <a:pt x="252045" y="355477"/>
                  <a:pt x="351792" y="348965"/>
                </a:cubicBezTo>
                <a:cubicBezTo>
                  <a:pt x="371327" y="347683"/>
                  <a:pt x="389086" y="346301"/>
                  <a:pt x="403786" y="344920"/>
                </a:cubicBezTo>
                <a:cubicBezTo>
                  <a:pt x="418388" y="343539"/>
                  <a:pt x="430129" y="342059"/>
                  <a:pt x="437923" y="340480"/>
                </a:cubicBezTo>
                <a:lnTo>
                  <a:pt x="438022" y="340480"/>
                </a:lnTo>
                <a:lnTo>
                  <a:pt x="438219" y="340480"/>
                </a:lnTo>
                <a:lnTo>
                  <a:pt x="438219" y="340480"/>
                </a:lnTo>
                <a:cubicBezTo>
                  <a:pt x="440291" y="340086"/>
                  <a:pt x="442462" y="340974"/>
                  <a:pt x="443448" y="342947"/>
                </a:cubicBezTo>
                <a:cubicBezTo>
                  <a:pt x="444040" y="344131"/>
                  <a:pt x="444632" y="345216"/>
                  <a:pt x="445125" y="346203"/>
                </a:cubicBezTo>
                <a:lnTo>
                  <a:pt x="445323" y="346499"/>
                </a:lnTo>
                <a:cubicBezTo>
                  <a:pt x="447592" y="350741"/>
                  <a:pt x="447592" y="350741"/>
                  <a:pt x="454005" y="355576"/>
                </a:cubicBezTo>
                <a:cubicBezTo>
                  <a:pt x="462983" y="362285"/>
                  <a:pt x="465548" y="365836"/>
                  <a:pt x="466930" y="367908"/>
                </a:cubicBezTo>
                <a:lnTo>
                  <a:pt x="467127" y="368204"/>
                </a:lnTo>
                <a:lnTo>
                  <a:pt x="467127" y="368303"/>
                </a:lnTo>
                <a:cubicBezTo>
                  <a:pt x="468607" y="366527"/>
                  <a:pt x="469297" y="365343"/>
                  <a:pt x="469297" y="364356"/>
                </a:cubicBezTo>
                <a:cubicBezTo>
                  <a:pt x="469297" y="362778"/>
                  <a:pt x="467620" y="360311"/>
                  <a:pt x="464858" y="356365"/>
                </a:cubicBezTo>
                <a:cubicBezTo>
                  <a:pt x="463575" y="354490"/>
                  <a:pt x="463772" y="352024"/>
                  <a:pt x="465154" y="350346"/>
                </a:cubicBezTo>
                <a:cubicBezTo>
                  <a:pt x="473441" y="339987"/>
                  <a:pt x="480052" y="337520"/>
                  <a:pt x="484985" y="335646"/>
                </a:cubicBezTo>
                <a:cubicBezTo>
                  <a:pt x="488043" y="334462"/>
                  <a:pt x="489918" y="333771"/>
                  <a:pt x="490707" y="328345"/>
                </a:cubicBezTo>
                <a:cubicBezTo>
                  <a:pt x="491299" y="324596"/>
                  <a:pt x="491102" y="322820"/>
                  <a:pt x="490904" y="321735"/>
                </a:cubicBezTo>
                <a:cubicBezTo>
                  <a:pt x="490411" y="317196"/>
                  <a:pt x="490312" y="316999"/>
                  <a:pt x="499093" y="305357"/>
                </a:cubicBezTo>
                <a:lnTo>
                  <a:pt x="500178" y="303976"/>
                </a:lnTo>
                <a:lnTo>
                  <a:pt x="500178" y="303976"/>
                </a:lnTo>
                <a:lnTo>
                  <a:pt x="500178" y="303976"/>
                </a:lnTo>
                <a:cubicBezTo>
                  <a:pt x="503237" y="299931"/>
                  <a:pt x="503928" y="299043"/>
                  <a:pt x="503336" y="293123"/>
                </a:cubicBezTo>
                <a:cubicBezTo>
                  <a:pt x="502744" y="287105"/>
                  <a:pt x="500869" y="285131"/>
                  <a:pt x="496232" y="280494"/>
                </a:cubicBezTo>
                <a:lnTo>
                  <a:pt x="496232" y="280494"/>
                </a:lnTo>
                <a:cubicBezTo>
                  <a:pt x="494259" y="278521"/>
                  <a:pt x="491891" y="276153"/>
                  <a:pt x="488931" y="272799"/>
                </a:cubicBezTo>
                <a:cubicBezTo>
                  <a:pt x="487846" y="271615"/>
                  <a:pt x="487451" y="270135"/>
                  <a:pt x="487747" y="268655"/>
                </a:cubicBezTo>
                <a:lnTo>
                  <a:pt x="488043" y="265596"/>
                </a:lnTo>
                <a:cubicBezTo>
                  <a:pt x="488931" y="256125"/>
                  <a:pt x="489326" y="254842"/>
                  <a:pt x="493173" y="243990"/>
                </a:cubicBezTo>
                <a:cubicBezTo>
                  <a:pt x="493765" y="242312"/>
                  <a:pt x="495147" y="241227"/>
                  <a:pt x="496824" y="240832"/>
                </a:cubicBezTo>
                <a:lnTo>
                  <a:pt x="496824" y="240832"/>
                </a:lnTo>
                <a:lnTo>
                  <a:pt x="524942" y="235110"/>
                </a:lnTo>
                <a:cubicBezTo>
                  <a:pt x="525041" y="235011"/>
                  <a:pt x="525041" y="234913"/>
                  <a:pt x="525238" y="234715"/>
                </a:cubicBezTo>
                <a:cubicBezTo>
                  <a:pt x="527606" y="232643"/>
                  <a:pt x="531849" y="228796"/>
                  <a:pt x="540630" y="225441"/>
                </a:cubicBezTo>
                <a:lnTo>
                  <a:pt x="540630" y="225441"/>
                </a:lnTo>
                <a:cubicBezTo>
                  <a:pt x="544379" y="224060"/>
                  <a:pt x="546155" y="223665"/>
                  <a:pt x="547240" y="223468"/>
                </a:cubicBezTo>
                <a:lnTo>
                  <a:pt x="547240" y="223468"/>
                </a:lnTo>
                <a:lnTo>
                  <a:pt x="547240" y="223468"/>
                </a:lnTo>
                <a:lnTo>
                  <a:pt x="547240" y="223468"/>
                </a:lnTo>
                <a:lnTo>
                  <a:pt x="547338" y="223468"/>
                </a:lnTo>
                <a:cubicBezTo>
                  <a:pt x="547634" y="223172"/>
                  <a:pt x="548325" y="222580"/>
                  <a:pt x="549608" y="221396"/>
                </a:cubicBezTo>
                <a:lnTo>
                  <a:pt x="552370" y="218930"/>
                </a:lnTo>
                <a:cubicBezTo>
                  <a:pt x="552666" y="202058"/>
                  <a:pt x="555922" y="198901"/>
                  <a:pt x="559671" y="195251"/>
                </a:cubicBezTo>
                <a:cubicBezTo>
                  <a:pt x="562138" y="192784"/>
                  <a:pt x="564999" y="190022"/>
                  <a:pt x="566577" y="173841"/>
                </a:cubicBezTo>
                <a:cubicBezTo>
                  <a:pt x="567761" y="161410"/>
                  <a:pt x="563026" y="158351"/>
                  <a:pt x="554738" y="152925"/>
                </a:cubicBezTo>
                <a:cubicBezTo>
                  <a:pt x="551482" y="150755"/>
                  <a:pt x="547634" y="148288"/>
                  <a:pt x="543096" y="144638"/>
                </a:cubicBezTo>
                <a:cubicBezTo>
                  <a:pt x="541912" y="143651"/>
                  <a:pt x="541221" y="142171"/>
                  <a:pt x="541221" y="140790"/>
                </a:cubicBezTo>
                <a:cubicBezTo>
                  <a:pt x="541221" y="134574"/>
                  <a:pt x="539742" y="133587"/>
                  <a:pt x="535992" y="130825"/>
                </a:cubicBezTo>
                <a:cubicBezTo>
                  <a:pt x="532145" y="128062"/>
                  <a:pt x="526718" y="124116"/>
                  <a:pt x="519319" y="115828"/>
                </a:cubicBezTo>
                <a:cubicBezTo>
                  <a:pt x="518036" y="114447"/>
                  <a:pt x="517740" y="112474"/>
                  <a:pt x="518431" y="110797"/>
                </a:cubicBezTo>
                <a:lnTo>
                  <a:pt x="514188" y="99549"/>
                </a:lnTo>
                <a:cubicBezTo>
                  <a:pt x="510341" y="98563"/>
                  <a:pt x="506690" y="97971"/>
                  <a:pt x="503336" y="97280"/>
                </a:cubicBezTo>
                <a:cubicBezTo>
                  <a:pt x="489326" y="94715"/>
                  <a:pt x="479460" y="92939"/>
                  <a:pt x="478078" y="79028"/>
                </a:cubicBezTo>
                <a:lnTo>
                  <a:pt x="478078" y="78732"/>
                </a:lnTo>
                <a:cubicBezTo>
                  <a:pt x="477486" y="72516"/>
                  <a:pt x="476204" y="70938"/>
                  <a:pt x="474921" y="69260"/>
                </a:cubicBezTo>
                <a:cubicBezTo>
                  <a:pt x="472849" y="66596"/>
                  <a:pt x="470679" y="63933"/>
                  <a:pt x="469889" y="55645"/>
                </a:cubicBezTo>
                <a:cubicBezTo>
                  <a:pt x="469199" y="49133"/>
                  <a:pt x="468409" y="45483"/>
                  <a:pt x="467916" y="43115"/>
                </a:cubicBezTo>
                <a:cubicBezTo>
                  <a:pt x="467324" y="40451"/>
                  <a:pt x="466930" y="38873"/>
                  <a:pt x="467226" y="36603"/>
                </a:cubicBezTo>
                <a:lnTo>
                  <a:pt x="467226" y="36603"/>
                </a:lnTo>
                <a:cubicBezTo>
                  <a:pt x="467620" y="33742"/>
                  <a:pt x="468903" y="31177"/>
                  <a:pt x="472060" y="24961"/>
                </a:cubicBezTo>
                <a:lnTo>
                  <a:pt x="473737" y="21607"/>
                </a:lnTo>
                <a:lnTo>
                  <a:pt x="473047" y="19732"/>
                </a:lnTo>
                <a:lnTo>
                  <a:pt x="472159" y="17858"/>
                </a:lnTo>
                <a:cubicBezTo>
                  <a:pt x="471764" y="17858"/>
                  <a:pt x="471468" y="17759"/>
                  <a:pt x="471073" y="17660"/>
                </a:cubicBezTo>
                <a:cubicBezTo>
                  <a:pt x="470284" y="17364"/>
                  <a:pt x="469297" y="17068"/>
                  <a:pt x="468015" y="16575"/>
                </a:cubicBezTo>
                <a:cubicBezTo>
                  <a:pt x="466732" y="16082"/>
                  <a:pt x="465647" y="15095"/>
                  <a:pt x="465055" y="13615"/>
                </a:cubicBezTo>
                <a:cubicBezTo>
                  <a:pt x="461997" y="5130"/>
                  <a:pt x="461207" y="4242"/>
                  <a:pt x="461010" y="4045"/>
                </a:cubicBezTo>
                <a:lnTo>
                  <a:pt x="461010" y="4045"/>
                </a:lnTo>
                <a:lnTo>
                  <a:pt x="461010" y="3946"/>
                </a:lnTo>
                <a:cubicBezTo>
                  <a:pt x="460615" y="3354"/>
                  <a:pt x="460319" y="3059"/>
                  <a:pt x="460023" y="2171"/>
                </a:cubicBezTo>
                <a:cubicBezTo>
                  <a:pt x="459826" y="1184"/>
                  <a:pt x="459727" y="592"/>
                  <a:pt x="459925" y="0"/>
                </a:cubicBezTo>
                <a:close/>
              </a:path>
            </a:pathLst>
          </a:custGeom>
          <a:gradFill flip="none" rotWithShape="1">
            <a:gsLst>
              <a:gs pos="0">
                <a:schemeClr val="tx2"/>
              </a:gs>
              <a:gs pos="100000">
                <a:schemeClr val="accent1"/>
              </a:gs>
            </a:gsLst>
            <a:lin ang="2700000" scaled="1"/>
            <a:tileRect/>
          </a:gradFill>
          <a:ln w="101600">
            <a:gradFill flip="none" rotWithShape="1">
              <a:gsLst>
                <a:gs pos="21000">
                  <a:schemeClr val="accent2"/>
                </a:gs>
                <a:gs pos="100000">
                  <a:schemeClr val="accent3">
                    <a:lumMod val="65000"/>
                    <a:lumOff val="35000"/>
                  </a:schemeClr>
                </a:gs>
              </a:gsLst>
              <a:lin ang="4800000" scaled="0"/>
              <a:tileRect/>
            </a:gradFill>
            <a:miter lim="800000"/>
          </a:ln>
          <a:effectLst>
            <a:glow rad="139700">
              <a:schemeClr val="bg1">
                <a:alpha val="9000"/>
              </a:schemeClr>
            </a:glow>
            <a:innerShdw blurRad="203200" dist="1143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2" name="Title 1">
            <a:extLst>
              <a:ext uri="{FF2B5EF4-FFF2-40B4-BE49-F238E27FC236}">
                <a16:creationId xmlns:a16="http://schemas.microsoft.com/office/drawing/2014/main" id="{7BD085CB-ADB7-4A30-A2EF-A70A1FA416B7}"/>
              </a:ext>
            </a:extLst>
          </p:cNvPr>
          <p:cNvSpPr>
            <a:spLocks noGrp="1"/>
          </p:cNvSpPr>
          <p:nvPr>
            <p:ph type="title" hasCustomPrompt="1"/>
          </p:nvPr>
        </p:nvSpPr>
        <p:spPr>
          <a:xfrm>
            <a:off x="2781300" y="1562100"/>
            <a:ext cx="6743699" cy="3446526"/>
          </a:xfrm>
        </p:spPr>
        <p:txBody>
          <a:bodyPr rIns="0">
            <a:noAutofit/>
          </a:bodyPr>
          <a:lstStyle>
            <a:lvl1pPr algn="ctr">
              <a:defRPr sz="8800">
                <a:solidFill>
                  <a:schemeClr val="accent3">
                    <a:lumMod val="20000"/>
                    <a:lumOff val="80000"/>
                  </a:schemeClr>
                </a:solidFill>
              </a:defRPr>
            </a:lvl1pPr>
          </a:lstStyle>
          <a:p>
            <a:r>
              <a:rPr lang="en-US"/>
              <a:t>Click to Add “Thank You” Slide Title</a:t>
            </a:r>
          </a:p>
        </p:txBody>
      </p:sp>
      <p:sp>
        <p:nvSpPr>
          <p:cNvPr id="4" name="Footer Placeholder 3">
            <a:extLst>
              <a:ext uri="{FF2B5EF4-FFF2-40B4-BE49-F238E27FC236}">
                <a16:creationId xmlns:a16="http://schemas.microsoft.com/office/drawing/2014/main" id="{DB04C4AD-0DA8-4482-98C3-7035B2B288D6}"/>
              </a:ext>
            </a:extLst>
          </p:cNvPr>
          <p:cNvSpPr>
            <a:spLocks noGrp="1"/>
          </p:cNvSpPr>
          <p:nvPr>
            <p:ph type="ftr" sz="quarter" idx="11"/>
          </p:nvPr>
        </p:nvSpPr>
        <p:spPr/>
        <p:txBody>
          <a:bodyPr/>
          <a:lstStyle/>
          <a:p>
            <a:r>
              <a:rPr lang="en-US"/>
              <a:t>SWDB Meeting One-Stop Certification</a:t>
            </a:r>
          </a:p>
        </p:txBody>
      </p:sp>
    </p:spTree>
    <p:extLst>
      <p:ext uri="{BB962C8B-B14F-4D97-AF65-F5344CB8AC3E}">
        <p14:creationId xmlns:p14="http://schemas.microsoft.com/office/powerpoint/2010/main" val="186538129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F6D787F-94F4-4856-809E-ECE6B5EA77F5}"/>
              </a:ext>
            </a:extLst>
          </p:cNvPr>
          <p:cNvSpPr>
            <a:spLocks noGrp="1"/>
          </p:cNvSpPr>
          <p:nvPr userDrawn="1">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7BD085CB-ADB7-4A30-A2EF-A70A1FA416B7}"/>
              </a:ext>
            </a:extLst>
          </p:cNvPr>
          <p:cNvSpPr>
            <a:spLocks noGrp="1"/>
          </p:cNvSpPr>
          <p:nvPr userDrawn="1">
            <p:ph type="title" hasCustomPrompt="1"/>
          </p:nvPr>
        </p:nvSpPr>
        <p:spPr>
          <a:xfrm>
            <a:off x="4991101" y="482600"/>
            <a:ext cx="6146800" cy="1231900"/>
          </a:xfrm>
        </p:spPr>
        <p:txBody>
          <a:bodyPr rIns="0" anchor="t">
            <a:noAutofit/>
          </a:bodyPr>
          <a:lstStyle>
            <a:lvl1pPr>
              <a:defRPr sz="8000"/>
            </a:lvl1pPr>
          </a:lstStyle>
          <a:p>
            <a:r>
              <a:rPr lang="en-US"/>
              <a:t>Add Title</a:t>
            </a:r>
          </a:p>
        </p:txBody>
      </p:sp>
      <p:sp>
        <p:nvSpPr>
          <p:cNvPr id="16" name="Content Placeholder 2">
            <a:extLst>
              <a:ext uri="{FF2B5EF4-FFF2-40B4-BE49-F238E27FC236}">
                <a16:creationId xmlns:a16="http://schemas.microsoft.com/office/drawing/2014/main" id="{FF68D1F1-9DD7-48D6-B3CB-F960A7C18057}"/>
              </a:ext>
            </a:extLst>
          </p:cNvPr>
          <p:cNvSpPr>
            <a:spLocks noGrp="1"/>
          </p:cNvSpPr>
          <p:nvPr>
            <p:ph idx="1" hasCustomPrompt="1"/>
          </p:nvPr>
        </p:nvSpPr>
        <p:spPr>
          <a:xfrm>
            <a:off x="4076700" y="1993900"/>
            <a:ext cx="3715657" cy="4216399"/>
          </a:xfrm>
        </p:spPr>
        <p:txBody>
          <a:bodyPr anchor="t">
            <a:normAutofit/>
          </a:bodyPr>
          <a:lstStyle>
            <a:lvl1pPr marL="0" indent="0">
              <a:buNone/>
              <a:defRPr sz="2600" b="1">
                <a:latin typeface="+mj-lt"/>
              </a:defRPr>
            </a:lvl1pPr>
            <a:lvl2pPr marL="457200" indent="0">
              <a:spcBef>
                <a:spcPts val="300"/>
              </a:spcBef>
              <a:buNone/>
              <a:defRPr sz="2000" i="1">
                <a:solidFill>
                  <a:schemeClr val="accent1"/>
                </a:solidFill>
              </a:defRPr>
            </a:lvl2pPr>
            <a:lvl3pPr marL="457200" indent="0">
              <a:spcBef>
                <a:spcPts val="300"/>
              </a:spcBef>
              <a:buNone/>
              <a:defRPr sz="20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a:t>FirstName LastName</a:t>
            </a:r>
          </a:p>
          <a:p>
            <a:pPr lvl="1"/>
            <a:r>
              <a:rPr lang="en-US"/>
              <a:t>Occupation/Title</a:t>
            </a:r>
          </a:p>
          <a:p>
            <a:pPr lvl="2"/>
            <a:r>
              <a:rPr lang="en-US"/>
              <a:t>Company Name</a:t>
            </a:r>
          </a:p>
          <a:p>
            <a:pPr lvl="3"/>
            <a:r>
              <a:rPr lang="en-US"/>
              <a:t>Email</a:t>
            </a:r>
          </a:p>
          <a:p>
            <a:pPr lvl="4"/>
            <a:r>
              <a:rPr lang="en-US"/>
              <a:t>Phone</a:t>
            </a:r>
          </a:p>
        </p:txBody>
      </p:sp>
      <p:sp>
        <p:nvSpPr>
          <p:cNvPr id="26" name="Content Placeholder 2">
            <a:extLst>
              <a:ext uri="{FF2B5EF4-FFF2-40B4-BE49-F238E27FC236}">
                <a16:creationId xmlns:a16="http://schemas.microsoft.com/office/drawing/2014/main" id="{0D203E06-9302-4E32-AFD5-7DA74AFC1F11}"/>
              </a:ext>
            </a:extLst>
          </p:cNvPr>
          <p:cNvSpPr>
            <a:spLocks noGrp="1"/>
          </p:cNvSpPr>
          <p:nvPr>
            <p:ph idx="13" hasCustomPrompt="1"/>
          </p:nvPr>
        </p:nvSpPr>
        <p:spPr>
          <a:xfrm>
            <a:off x="8152408" y="2010228"/>
            <a:ext cx="3715657" cy="4216399"/>
          </a:xfrm>
        </p:spPr>
        <p:txBody>
          <a:bodyPr anchor="t">
            <a:normAutofit/>
          </a:bodyPr>
          <a:lstStyle>
            <a:lvl1pPr marL="0" indent="0">
              <a:buNone/>
              <a:defRPr sz="2600" b="1">
                <a:latin typeface="+mj-lt"/>
              </a:defRPr>
            </a:lvl1pPr>
            <a:lvl2pPr marL="457200" indent="0">
              <a:spcBef>
                <a:spcPts val="300"/>
              </a:spcBef>
              <a:buNone/>
              <a:defRPr sz="2000" i="1">
                <a:solidFill>
                  <a:schemeClr val="accent1"/>
                </a:solidFill>
              </a:defRPr>
            </a:lvl2pPr>
            <a:lvl3pPr marL="457200" indent="0">
              <a:spcBef>
                <a:spcPts val="300"/>
              </a:spcBef>
              <a:buNone/>
              <a:defRPr sz="20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a:t>FirstName LastName</a:t>
            </a:r>
          </a:p>
          <a:p>
            <a:pPr lvl="1"/>
            <a:r>
              <a:rPr lang="en-US"/>
              <a:t>Occupation/Title</a:t>
            </a:r>
          </a:p>
          <a:p>
            <a:pPr lvl="2"/>
            <a:r>
              <a:rPr lang="en-US"/>
              <a:t>Company Name</a:t>
            </a:r>
          </a:p>
          <a:p>
            <a:pPr lvl="3"/>
            <a:r>
              <a:rPr lang="en-US"/>
              <a:t>Email</a:t>
            </a:r>
          </a:p>
          <a:p>
            <a:pPr lvl="4"/>
            <a:r>
              <a:rPr lang="en-US"/>
              <a:t>Phone</a:t>
            </a:r>
          </a:p>
        </p:txBody>
      </p:sp>
      <p:sp>
        <p:nvSpPr>
          <p:cNvPr id="4" name="Footer Placeholder 3">
            <a:extLst>
              <a:ext uri="{FF2B5EF4-FFF2-40B4-BE49-F238E27FC236}">
                <a16:creationId xmlns:a16="http://schemas.microsoft.com/office/drawing/2014/main" id="{DB04C4AD-0DA8-4482-98C3-7035B2B288D6}"/>
              </a:ext>
            </a:extLst>
          </p:cNvPr>
          <p:cNvSpPr>
            <a:spLocks noGrp="1"/>
          </p:cNvSpPr>
          <p:nvPr userDrawn="1">
            <p:ph type="ftr" sz="quarter" idx="11"/>
          </p:nvPr>
        </p:nvSpPr>
        <p:spPr/>
        <p:txBody>
          <a:bodyPr/>
          <a:lstStyle/>
          <a:p>
            <a:r>
              <a:rPr lang="en-US"/>
              <a:t>SWDB Meeting One-Stop Certification</a:t>
            </a:r>
          </a:p>
        </p:txBody>
      </p:sp>
      <p:grpSp>
        <p:nvGrpSpPr>
          <p:cNvPr id="6" name="Group 5">
            <a:extLst>
              <a:ext uri="{FF2B5EF4-FFF2-40B4-BE49-F238E27FC236}">
                <a16:creationId xmlns:a16="http://schemas.microsoft.com/office/drawing/2014/main" id="{E6921176-23F8-447B-84F4-6723FB4C5B6C}"/>
              </a:ext>
              <a:ext uri="{C183D7F6-B498-43B3-948B-1728B52AA6E4}">
                <adec:decorative xmlns:adec="http://schemas.microsoft.com/office/drawing/2017/decorative" val="1"/>
              </a:ext>
            </a:extLst>
          </p:cNvPr>
          <p:cNvGrpSpPr/>
          <p:nvPr userDrawn="1"/>
        </p:nvGrpSpPr>
        <p:grpSpPr>
          <a:xfrm>
            <a:off x="0" y="0"/>
            <a:ext cx="3715657" cy="5651500"/>
            <a:chOff x="0" y="0"/>
            <a:chExt cx="3715657" cy="5651500"/>
          </a:xfrm>
        </p:grpSpPr>
        <p:sp>
          <p:nvSpPr>
            <p:cNvPr id="14" name="Freeform: Shape 13">
              <a:extLst>
                <a:ext uri="{FF2B5EF4-FFF2-40B4-BE49-F238E27FC236}">
                  <a16:creationId xmlns:a16="http://schemas.microsoft.com/office/drawing/2014/main" id="{82A94824-A8E6-4E1B-87B1-655EADD1C3B9}"/>
                </a:ext>
                <a:ext uri="{C183D7F6-B498-43B3-948B-1728B52AA6E4}">
                  <adec:decorative xmlns:adec="http://schemas.microsoft.com/office/drawing/2017/decorative" val="1"/>
                </a:ext>
              </a:extLst>
            </p:cNvPr>
            <p:cNvSpPr/>
            <p:nvPr userDrawn="1"/>
          </p:nvSpPr>
          <p:spPr>
            <a:xfrm>
              <a:off x="0" y="0"/>
              <a:ext cx="3715657" cy="5651500"/>
            </a:xfrm>
            <a:custGeom>
              <a:avLst/>
              <a:gdLst>
                <a:gd name="connsiteX0" fmla="*/ 603250 w 3454400"/>
                <a:gd name="connsiteY0" fmla="*/ 0 h 5651500"/>
                <a:gd name="connsiteX1" fmla="*/ 0 w 3454400"/>
                <a:gd name="connsiteY1" fmla="*/ 0 h 5651500"/>
                <a:gd name="connsiteX2" fmla="*/ 0 w 3454400"/>
                <a:gd name="connsiteY2" fmla="*/ 5651500 h 5651500"/>
                <a:gd name="connsiteX3" fmla="*/ 603250 w 3454400"/>
                <a:gd name="connsiteY3" fmla="*/ 5651500 h 5651500"/>
                <a:gd name="connsiteX4" fmla="*/ 3454400 w 3454400"/>
                <a:gd name="connsiteY4" fmla="*/ 2825750 h 5651500"/>
                <a:gd name="connsiteX5" fmla="*/ 603250 w 3454400"/>
                <a:gd name="connsiteY5" fmla="*/ 0 h 565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4400" h="5651500">
                  <a:moveTo>
                    <a:pt x="603250" y="0"/>
                  </a:moveTo>
                  <a:lnTo>
                    <a:pt x="0" y="0"/>
                  </a:lnTo>
                  <a:lnTo>
                    <a:pt x="0" y="5651500"/>
                  </a:lnTo>
                  <a:lnTo>
                    <a:pt x="603250" y="5651500"/>
                  </a:lnTo>
                  <a:cubicBezTo>
                    <a:pt x="2177897" y="5651500"/>
                    <a:pt x="3454400" y="4386369"/>
                    <a:pt x="3454400" y="2825750"/>
                  </a:cubicBezTo>
                  <a:cubicBezTo>
                    <a:pt x="3454400" y="1265131"/>
                    <a:pt x="2177897" y="0"/>
                    <a:pt x="603250"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Email Envelope Icon">
              <a:extLst>
                <a:ext uri="{FF2B5EF4-FFF2-40B4-BE49-F238E27FC236}">
                  <a16:creationId xmlns:a16="http://schemas.microsoft.com/office/drawing/2014/main" id="{ECE98294-3F77-43CC-9A79-9F5EF7D05A1C}"/>
                </a:ext>
                <a:ext uri="{C183D7F6-B498-43B3-948B-1728B52AA6E4}">
                  <adec:decorative xmlns:adec="http://schemas.microsoft.com/office/drawing/2017/decorative" val="1"/>
                </a:ext>
              </a:extLst>
            </p:cNvPr>
            <p:cNvGrpSpPr/>
            <p:nvPr userDrawn="1"/>
          </p:nvGrpSpPr>
          <p:grpSpPr>
            <a:xfrm>
              <a:off x="567870" y="1773011"/>
              <a:ext cx="1914072" cy="2105479"/>
              <a:chOff x="9415617" y="2376261"/>
              <a:chExt cx="1914072" cy="2105479"/>
            </a:xfrm>
          </p:grpSpPr>
          <p:grpSp>
            <p:nvGrpSpPr>
              <p:cNvPr id="18" name="Group 17">
                <a:extLst>
                  <a:ext uri="{FF2B5EF4-FFF2-40B4-BE49-F238E27FC236}">
                    <a16:creationId xmlns:a16="http://schemas.microsoft.com/office/drawing/2014/main" id="{52012F40-347C-4A78-B1F4-90F53D3F76EE}"/>
                  </a:ext>
                  <a:ext uri="{C183D7F6-B498-43B3-948B-1728B52AA6E4}">
                    <adec:decorative xmlns:adec="http://schemas.microsoft.com/office/drawing/2017/decorative" val="1"/>
                  </a:ext>
                </a:extLst>
              </p:cNvPr>
              <p:cNvGrpSpPr/>
              <p:nvPr userDrawn="1"/>
            </p:nvGrpSpPr>
            <p:grpSpPr>
              <a:xfrm>
                <a:off x="9415617" y="2376261"/>
                <a:ext cx="1914072" cy="2105479"/>
                <a:chOff x="8746030" y="2376261"/>
                <a:chExt cx="1914072" cy="2105479"/>
              </a:xfrm>
            </p:grpSpPr>
            <p:sp>
              <p:nvSpPr>
                <p:cNvPr id="22" name="Rectangle 21">
                  <a:extLst>
                    <a:ext uri="{FF2B5EF4-FFF2-40B4-BE49-F238E27FC236}">
                      <a16:creationId xmlns:a16="http://schemas.microsoft.com/office/drawing/2014/main" id="{196A69F6-874A-48E2-8996-A2EDC280271B}"/>
                    </a:ext>
                  </a:extLst>
                </p:cNvPr>
                <p:cNvSpPr/>
                <p:nvPr userDrawn="1"/>
              </p:nvSpPr>
              <p:spPr>
                <a:xfrm>
                  <a:off x="9163050" y="2676525"/>
                  <a:ext cx="1123950" cy="1127760"/>
                </a:xfrm>
                <a:prstGeom prst="rect">
                  <a:avLst/>
                </a:prstGeom>
                <a:gradFill flip="none" rotWithShape="1">
                  <a:gsLst>
                    <a:gs pos="74000">
                      <a:schemeClr val="bg2"/>
                    </a:gs>
                    <a:gs pos="100000">
                      <a:schemeClr val="accent6">
                        <a:lumMod val="72000"/>
                        <a:lumOff val="28000"/>
                      </a:schemeClr>
                    </a:gs>
                    <a:gs pos="60000">
                      <a:schemeClr val="bg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3" name="Rectangle 11">
                  <a:extLst>
                    <a:ext uri="{FF2B5EF4-FFF2-40B4-BE49-F238E27FC236}">
                      <a16:creationId xmlns:a16="http://schemas.microsoft.com/office/drawing/2014/main" id="{0A2E6D62-5DBD-42B1-B26B-B79DB8DA6E81}"/>
                    </a:ext>
                  </a:extLst>
                </p:cNvPr>
                <p:cNvSpPr/>
                <p:nvPr userDrawn="1"/>
              </p:nvSpPr>
              <p:spPr>
                <a:xfrm>
                  <a:off x="8801100" y="3276600"/>
                  <a:ext cx="1790700" cy="1127760"/>
                </a:xfrm>
                <a:custGeom>
                  <a:avLst/>
                  <a:gdLst>
                    <a:gd name="connsiteX0" fmla="*/ 0 w 1790700"/>
                    <a:gd name="connsiteY0" fmla="*/ 0 h 1127760"/>
                    <a:gd name="connsiteX1" fmla="*/ 1790700 w 1790700"/>
                    <a:gd name="connsiteY1" fmla="*/ 0 h 1127760"/>
                    <a:gd name="connsiteX2" fmla="*/ 1790700 w 1790700"/>
                    <a:gd name="connsiteY2" fmla="*/ 1127760 h 1127760"/>
                    <a:gd name="connsiteX3" fmla="*/ 0 w 1790700"/>
                    <a:gd name="connsiteY3" fmla="*/ 1127760 h 1127760"/>
                    <a:gd name="connsiteX4" fmla="*/ 0 w 1790700"/>
                    <a:gd name="connsiteY4" fmla="*/ 0 h 1127760"/>
                    <a:gd name="connsiteX0" fmla="*/ 0 w 1790700"/>
                    <a:gd name="connsiteY0" fmla="*/ 7144 h 1134904"/>
                    <a:gd name="connsiteX1" fmla="*/ 1316831 w 1790700"/>
                    <a:gd name="connsiteY1" fmla="*/ 0 h 1134904"/>
                    <a:gd name="connsiteX2" fmla="*/ 1790700 w 1790700"/>
                    <a:gd name="connsiteY2" fmla="*/ 7144 h 1134904"/>
                    <a:gd name="connsiteX3" fmla="*/ 1790700 w 1790700"/>
                    <a:gd name="connsiteY3" fmla="*/ 1134904 h 1134904"/>
                    <a:gd name="connsiteX4" fmla="*/ 0 w 1790700"/>
                    <a:gd name="connsiteY4" fmla="*/ 1134904 h 1134904"/>
                    <a:gd name="connsiteX5" fmla="*/ 0 w 1790700"/>
                    <a:gd name="connsiteY5" fmla="*/ 7144 h 1134904"/>
                    <a:gd name="connsiteX0" fmla="*/ 0 w 1790700"/>
                    <a:gd name="connsiteY0" fmla="*/ 7144 h 1134904"/>
                    <a:gd name="connsiteX1" fmla="*/ 497681 w 1790700"/>
                    <a:gd name="connsiteY1" fmla="*/ 4763 h 1134904"/>
                    <a:gd name="connsiteX2" fmla="*/ 1316831 w 1790700"/>
                    <a:gd name="connsiteY2" fmla="*/ 0 h 1134904"/>
                    <a:gd name="connsiteX3" fmla="*/ 1790700 w 1790700"/>
                    <a:gd name="connsiteY3" fmla="*/ 7144 h 1134904"/>
                    <a:gd name="connsiteX4" fmla="*/ 1790700 w 1790700"/>
                    <a:gd name="connsiteY4" fmla="*/ 1134904 h 1134904"/>
                    <a:gd name="connsiteX5" fmla="*/ 0 w 1790700"/>
                    <a:gd name="connsiteY5" fmla="*/ 1134904 h 1134904"/>
                    <a:gd name="connsiteX6" fmla="*/ 0 w 1790700"/>
                    <a:gd name="connsiteY6" fmla="*/ 7144 h 1134904"/>
                    <a:gd name="connsiteX0" fmla="*/ 0 w 1790700"/>
                    <a:gd name="connsiteY0" fmla="*/ 7144 h 1134904"/>
                    <a:gd name="connsiteX1" fmla="*/ 628650 w 1790700"/>
                    <a:gd name="connsiteY1" fmla="*/ 542926 h 1134904"/>
                    <a:gd name="connsiteX2" fmla="*/ 1316831 w 1790700"/>
                    <a:gd name="connsiteY2" fmla="*/ 0 h 1134904"/>
                    <a:gd name="connsiteX3" fmla="*/ 1790700 w 1790700"/>
                    <a:gd name="connsiteY3" fmla="*/ 7144 h 1134904"/>
                    <a:gd name="connsiteX4" fmla="*/ 1790700 w 1790700"/>
                    <a:gd name="connsiteY4" fmla="*/ 1134904 h 1134904"/>
                    <a:gd name="connsiteX5" fmla="*/ 0 w 1790700"/>
                    <a:gd name="connsiteY5" fmla="*/ 1134904 h 1134904"/>
                    <a:gd name="connsiteX6" fmla="*/ 0 w 1790700"/>
                    <a:gd name="connsiteY6" fmla="*/ 7144 h 1134904"/>
                    <a:gd name="connsiteX0" fmla="*/ 0 w 1790700"/>
                    <a:gd name="connsiteY0" fmla="*/ 0 h 1127760"/>
                    <a:gd name="connsiteX1" fmla="*/ 628650 w 1790700"/>
                    <a:gd name="connsiteY1" fmla="*/ 535782 h 1127760"/>
                    <a:gd name="connsiteX2" fmla="*/ 1188244 w 1790700"/>
                    <a:gd name="connsiteY2" fmla="*/ 528638 h 1127760"/>
                    <a:gd name="connsiteX3" fmla="*/ 1790700 w 1790700"/>
                    <a:gd name="connsiteY3" fmla="*/ 0 h 1127760"/>
                    <a:gd name="connsiteX4" fmla="*/ 1790700 w 1790700"/>
                    <a:gd name="connsiteY4" fmla="*/ 1127760 h 1127760"/>
                    <a:gd name="connsiteX5" fmla="*/ 0 w 1790700"/>
                    <a:gd name="connsiteY5" fmla="*/ 1127760 h 1127760"/>
                    <a:gd name="connsiteX6" fmla="*/ 0 w 1790700"/>
                    <a:gd name="connsiteY6" fmla="*/ 0 h 1127760"/>
                    <a:gd name="connsiteX0" fmla="*/ 0 w 1790700"/>
                    <a:gd name="connsiteY0" fmla="*/ 0 h 1127760"/>
                    <a:gd name="connsiteX1" fmla="*/ 628650 w 1790700"/>
                    <a:gd name="connsiteY1" fmla="*/ 535782 h 1127760"/>
                    <a:gd name="connsiteX2" fmla="*/ 1188244 w 1790700"/>
                    <a:gd name="connsiteY2" fmla="*/ 528638 h 1127760"/>
                    <a:gd name="connsiteX3" fmla="*/ 1790700 w 1790700"/>
                    <a:gd name="connsiteY3" fmla="*/ 0 h 1127760"/>
                    <a:gd name="connsiteX4" fmla="*/ 1790700 w 1790700"/>
                    <a:gd name="connsiteY4" fmla="*/ 1127760 h 1127760"/>
                    <a:gd name="connsiteX5" fmla="*/ 0 w 1790700"/>
                    <a:gd name="connsiteY5" fmla="*/ 1127760 h 1127760"/>
                    <a:gd name="connsiteX6" fmla="*/ 0 w 1790700"/>
                    <a:gd name="connsiteY6" fmla="*/ 0 h 1127760"/>
                    <a:gd name="connsiteX0" fmla="*/ 0 w 1790700"/>
                    <a:gd name="connsiteY0" fmla="*/ 0 h 1127760"/>
                    <a:gd name="connsiteX1" fmla="*/ 628650 w 1790700"/>
                    <a:gd name="connsiteY1" fmla="*/ 535782 h 1127760"/>
                    <a:gd name="connsiteX2" fmla="*/ 1188244 w 1790700"/>
                    <a:gd name="connsiteY2" fmla="*/ 528638 h 1127760"/>
                    <a:gd name="connsiteX3" fmla="*/ 1790700 w 1790700"/>
                    <a:gd name="connsiteY3" fmla="*/ 0 h 1127760"/>
                    <a:gd name="connsiteX4" fmla="*/ 1790700 w 1790700"/>
                    <a:gd name="connsiteY4" fmla="*/ 1127760 h 1127760"/>
                    <a:gd name="connsiteX5" fmla="*/ 0 w 1790700"/>
                    <a:gd name="connsiteY5" fmla="*/ 1127760 h 1127760"/>
                    <a:gd name="connsiteX6" fmla="*/ 0 w 1790700"/>
                    <a:gd name="connsiteY6" fmla="*/ 0 h 1127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90700" h="1127760">
                      <a:moveTo>
                        <a:pt x="0" y="0"/>
                      </a:moveTo>
                      <a:lnTo>
                        <a:pt x="628650" y="535782"/>
                      </a:lnTo>
                      <a:cubicBezTo>
                        <a:pt x="731837" y="447676"/>
                        <a:pt x="937419" y="361950"/>
                        <a:pt x="1188244" y="528638"/>
                      </a:cubicBezTo>
                      <a:lnTo>
                        <a:pt x="1790700" y="0"/>
                      </a:lnTo>
                      <a:lnTo>
                        <a:pt x="1790700" y="1127760"/>
                      </a:lnTo>
                      <a:lnTo>
                        <a:pt x="0" y="1127760"/>
                      </a:lnTo>
                      <a:lnTo>
                        <a:pt x="0" y="0"/>
                      </a:lnTo>
                      <a:close/>
                    </a:path>
                  </a:pathLst>
                </a:custGeom>
                <a:gradFill flip="none" rotWithShape="1">
                  <a:gsLst>
                    <a:gs pos="0">
                      <a:schemeClr val="bg1"/>
                    </a:gs>
                    <a:gs pos="83000">
                      <a:srgbClr val="F3F4F4"/>
                    </a:gs>
                    <a:gs pos="100000">
                      <a:schemeClr val="bg2">
                        <a:lumMod val="78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9E3A751F-B165-4390-9088-A6C4DB3DFC99}"/>
                    </a:ext>
                  </a:extLst>
                </p:cNvPr>
                <p:cNvSpPr/>
                <p:nvPr/>
              </p:nvSpPr>
              <p:spPr>
                <a:xfrm>
                  <a:off x="8746030" y="2376261"/>
                  <a:ext cx="1914072" cy="2105479"/>
                </a:xfrm>
                <a:custGeom>
                  <a:avLst/>
                  <a:gdLst>
                    <a:gd name="connsiteX0" fmla="*/ 1770516 w 1914071"/>
                    <a:gd name="connsiteY0" fmla="*/ 1904501 h 2105478"/>
                    <a:gd name="connsiteX1" fmla="*/ 1291998 w 1914071"/>
                    <a:gd name="connsiteY1" fmla="*/ 1449909 h 2105478"/>
                    <a:gd name="connsiteX2" fmla="*/ 1770516 w 1914071"/>
                    <a:gd name="connsiteY2" fmla="*/ 995317 h 2105478"/>
                    <a:gd name="connsiteX3" fmla="*/ 1770516 w 1914071"/>
                    <a:gd name="connsiteY3" fmla="*/ 1904501 h 2105478"/>
                    <a:gd name="connsiteX4" fmla="*/ 220118 w 1914071"/>
                    <a:gd name="connsiteY4" fmla="*/ 1961924 h 2105478"/>
                    <a:gd name="connsiteX5" fmla="*/ 693851 w 1914071"/>
                    <a:gd name="connsiteY5" fmla="*/ 1514509 h 2105478"/>
                    <a:gd name="connsiteX6" fmla="*/ 727347 w 1914071"/>
                    <a:gd name="connsiteY6" fmla="*/ 1483406 h 2105478"/>
                    <a:gd name="connsiteX7" fmla="*/ 1189117 w 1914071"/>
                    <a:gd name="connsiteY7" fmla="*/ 1483406 h 2105478"/>
                    <a:gd name="connsiteX8" fmla="*/ 1222613 w 1914071"/>
                    <a:gd name="connsiteY8" fmla="*/ 1514509 h 2105478"/>
                    <a:gd name="connsiteX9" fmla="*/ 1693954 w 1914071"/>
                    <a:gd name="connsiteY9" fmla="*/ 1961924 h 2105478"/>
                    <a:gd name="connsiteX10" fmla="*/ 220118 w 1914071"/>
                    <a:gd name="connsiteY10" fmla="*/ 1961924 h 2105478"/>
                    <a:gd name="connsiteX11" fmla="*/ 143555 w 1914071"/>
                    <a:gd name="connsiteY11" fmla="*/ 992925 h 2105478"/>
                    <a:gd name="connsiteX12" fmla="*/ 622073 w 1914071"/>
                    <a:gd name="connsiteY12" fmla="*/ 1447517 h 2105478"/>
                    <a:gd name="connsiteX13" fmla="*/ 143555 w 1914071"/>
                    <a:gd name="connsiteY13" fmla="*/ 1902109 h 2105478"/>
                    <a:gd name="connsiteX14" fmla="*/ 143555 w 1914071"/>
                    <a:gd name="connsiteY14" fmla="*/ 992925 h 2105478"/>
                    <a:gd name="connsiteX15" fmla="*/ 478518 w 1914071"/>
                    <a:gd name="connsiteY15" fmla="*/ 382814 h 2105478"/>
                    <a:gd name="connsiteX16" fmla="*/ 1435554 w 1914071"/>
                    <a:gd name="connsiteY16" fmla="*/ 382814 h 2105478"/>
                    <a:gd name="connsiteX17" fmla="*/ 1435554 w 1914071"/>
                    <a:gd name="connsiteY17" fmla="*/ 1179547 h 2105478"/>
                    <a:gd name="connsiteX18" fmla="*/ 1220221 w 1914071"/>
                    <a:gd name="connsiteY18" fmla="*/ 1385309 h 2105478"/>
                    <a:gd name="connsiteX19" fmla="*/ 693851 w 1914071"/>
                    <a:gd name="connsiteY19" fmla="*/ 1385309 h 2105478"/>
                    <a:gd name="connsiteX20" fmla="*/ 478518 w 1914071"/>
                    <a:gd name="connsiteY20" fmla="*/ 1179547 h 2105478"/>
                    <a:gd name="connsiteX21" fmla="*/ 478518 w 1914071"/>
                    <a:gd name="connsiteY21" fmla="*/ 382814 h 2105478"/>
                    <a:gd name="connsiteX22" fmla="*/ 1579109 w 1914071"/>
                    <a:gd name="connsiteY22" fmla="*/ 447414 h 2105478"/>
                    <a:gd name="connsiteX23" fmla="*/ 1579109 w 1914071"/>
                    <a:gd name="connsiteY23" fmla="*/ 239259 h 2105478"/>
                    <a:gd name="connsiteX24" fmla="*/ 1244147 w 1914071"/>
                    <a:gd name="connsiteY24" fmla="*/ 239259 h 2105478"/>
                    <a:gd name="connsiteX25" fmla="*/ 957036 w 1914071"/>
                    <a:gd name="connsiteY25" fmla="*/ 0 h 2105478"/>
                    <a:gd name="connsiteX26" fmla="*/ 669925 w 1914071"/>
                    <a:gd name="connsiteY26" fmla="*/ 239259 h 2105478"/>
                    <a:gd name="connsiteX27" fmla="*/ 334963 w 1914071"/>
                    <a:gd name="connsiteY27" fmla="*/ 239259 h 2105478"/>
                    <a:gd name="connsiteX28" fmla="*/ 334963 w 1914071"/>
                    <a:gd name="connsiteY28" fmla="*/ 449807 h 2105478"/>
                    <a:gd name="connsiteX29" fmla="*/ 0 w 1914071"/>
                    <a:gd name="connsiteY29" fmla="*/ 768021 h 2105478"/>
                    <a:gd name="connsiteX30" fmla="*/ 0 w 1914071"/>
                    <a:gd name="connsiteY30" fmla="*/ 2105479 h 2105478"/>
                    <a:gd name="connsiteX31" fmla="*/ 1914072 w 1914071"/>
                    <a:gd name="connsiteY31" fmla="*/ 2105479 h 2105478"/>
                    <a:gd name="connsiteX32" fmla="*/ 1914072 w 1914071"/>
                    <a:gd name="connsiteY32" fmla="*/ 768021 h 2105478"/>
                    <a:gd name="connsiteX33" fmla="*/ 1579109 w 1914071"/>
                    <a:gd name="connsiteY33" fmla="*/ 447414 h 2105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914071" h="2105478">
                      <a:moveTo>
                        <a:pt x="1770516" y="1904501"/>
                      </a:moveTo>
                      <a:lnTo>
                        <a:pt x="1291998" y="1449909"/>
                      </a:lnTo>
                      <a:lnTo>
                        <a:pt x="1770516" y="995317"/>
                      </a:lnTo>
                      <a:lnTo>
                        <a:pt x="1770516" y="1904501"/>
                      </a:lnTo>
                      <a:close/>
                      <a:moveTo>
                        <a:pt x="220118" y="1961924"/>
                      </a:moveTo>
                      <a:lnTo>
                        <a:pt x="693851" y="1514509"/>
                      </a:lnTo>
                      <a:lnTo>
                        <a:pt x="727347" y="1483406"/>
                      </a:lnTo>
                      <a:cubicBezTo>
                        <a:pt x="856547" y="1361384"/>
                        <a:pt x="1059917" y="1361384"/>
                        <a:pt x="1189117" y="1483406"/>
                      </a:cubicBezTo>
                      <a:lnTo>
                        <a:pt x="1222613" y="1514509"/>
                      </a:lnTo>
                      <a:lnTo>
                        <a:pt x="1693954" y="1961924"/>
                      </a:lnTo>
                      <a:lnTo>
                        <a:pt x="220118" y="1961924"/>
                      </a:lnTo>
                      <a:close/>
                      <a:moveTo>
                        <a:pt x="143555" y="992925"/>
                      </a:moveTo>
                      <a:lnTo>
                        <a:pt x="622073" y="1447517"/>
                      </a:lnTo>
                      <a:lnTo>
                        <a:pt x="143555" y="1902109"/>
                      </a:lnTo>
                      <a:lnTo>
                        <a:pt x="143555" y="992925"/>
                      </a:lnTo>
                      <a:close/>
                      <a:moveTo>
                        <a:pt x="478518" y="382814"/>
                      </a:moveTo>
                      <a:lnTo>
                        <a:pt x="1435554" y="382814"/>
                      </a:lnTo>
                      <a:lnTo>
                        <a:pt x="1435554" y="1179547"/>
                      </a:lnTo>
                      <a:lnTo>
                        <a:pt x="1220221" y="1385309"/>
                      </a:lnTo>
                      <a:cubicBezTo>
                        <a:pt x="1064702" y="1265680"/>
                        <a:pt x="849369" y="1265680"/>
                        <a:pt x="693851" y="1385309"/>
                      </a:cubicBezTo>
                      <a:lnTo>
                        <a:pt x="478518" y="1179547"/>
                      </a:lnTo>
                      <a:lnTo>
                        <a:pt x="478518" y="382814"/>
                      </a:lnTo>
                      <a:close/>
                      <a:moveTo>
                        <a:pt x="1579109" y="447414"/>
                      </a:moveTo>
                      <a:lnTo>
                        <a:pt x="1579109" y="239259"/>
                      </a:lnTo>
                      <a:lnTo>
                        <a:pt x="1244147" y="239259"/>
                      </a:lnTo>
                      <a:lnTo>
                        <a:pt x="957036" y="0"/>
                      </a:lnTo>
                      <a:lnTo>
                        <a:pt x="669925" y="239259"/>
                      </a:lnTo>
                      <a:lnTo>
                        <a:pt x="334963" y="239259"/>
                      </a:lnTo>
                      <a:lnTo>
                        <a:pt x="334963" y="449807"/>
                      </a:lnTo>
                      <a:lnTo>
                        <a:pt x="0" y="768021"/>
                      </a:lnTo>
                      <a:lnTo>
                        <a:pt x="0" y="2105479"/>
                      </a:lnTo>
                      <a:lnTo>
                        <a:pt x="1914072" y="2105479"/>
                      </a:lnTo>
                      <a:lnTo>
                        <a:pt x="1914072" y="768021"/>
                      </a:lnTo>
                      <a:lnTo>
                        <a:pt x="1579109" y="447414"/>
                      </a:lnTo>
                      <a:close/>
                    </a:path>
                  </a:pathLst>
                </a:custGeom>
                <a:ln/>
              </p:spPr>
              <p:style>
                <a:lnRef idx="1">
                  <a:schemeClr val="accent2"/>
                </a:lnRef>
                <a:fillRef idx="3">
                  <a:schemeClr val="accent2"/>
                </a:fillRef>
                <a:effectRef idx="2">
                  <a:schemeClr val="accent2"/>
                </a:effectRef>
                <a:fontRef idx="minor">
                  <a:schemeClr val="lt1"/>
                </a:fontRef>
              </p:style>
              <p:txBody>
                <a:bodyPr rtlCol="0" anchor="ctr"/>
                <a:lstStyle/>
                <a:p>
                  <a:endParaRPr lang="en-US"/>
                </a:p>
              </p:txBody>
            </p:sp>
            <p:sp>
              <p:nvSpPr>
                <p:cNvPr id="25" name="Freeform: Shape 24">
                  <a:extLst>
                    <a:ext uri="{FF2B5EF4-FFF2-40B4-BE49-F238E27FC236}">
                      <a16:creationId xmlns:a16="http://schemas.microsoft.com/office/drawing/2014/main" id="{C067AAA7-7990-4FF9-9F68-BEB0FD1DAD7E}"/>
                    </a:ext>
                  </a:extLst>
                </p:cNvPr>
                <p:cNvSpPr/>
                <p:nvPr/>
              </p:nvSpPr>
              <p:spPr>
                <a:xfrm>
                  <a:off x="9394391" y="2897845"/>
                  <a:ext cx="622073" cy="622073"/>
                </a:xfrm>
                <a:custGeom>
                  <a:avLst/>
                  <a:gdLst>
                    <a:gd name="connsiteX0" fmla="*/ 308675 w 622073"/>
                    <a:gd name="connsiteY0" fmla="*/ 394777 h 622073"/>
                    <a:gd name="connsiteX1" fmla="*/ 232112 w 622073"/>
                    <a:gd name="connsiteY1" fmla="*/ 318214 h 622073"/>
                    <a:gd name="connsiteX2" fmla="*/ 308675 w 622073"/>
                    <a:gd name="connsiteY2" fmla="*/ 241652 h 622073"/>
                    <a:gd name="connsiteX3" fmla="*/ 385237 w 622073"/>
                    <a:gd name="connsiteY3" fmla="*/ 318214 h 622073"/>
                    <a:gd name="connsiteX4" fmla="*/ 308675 w 622073"/>
                    <a:gd name="connsiteY4" fmla="*/ 394777 h 622073"/>
                    <a:gd name="connsiteX5" fmla="*/ 308675 w 622073"/>
                    <a:gd name="connsiteY5" fmla="*/ 626859 h 622073"/>
                    <a:gd name="connsiteX6" fmla="*/ 464193 w 622073"/>
                    <a:gd name="connsiteY6" fmla="*/ 588577 h 622073"/>
                    <a:gd name="connsiteX7" fmla="*/ 480941 w 622073"/>
                    <a:gd name="connsiteY7" fmla="*/ 533547 h 622073"/>
                    <a:gd name="connsiteX8" fmla="*/ 425912 w 622073"/>
                    <a:gd name="connsiteY8" fmla="*/ 516799 h 622073"/>
                    <a:gd name="connsiteX9" fmla="*/ 308675 w 622073"/>
                    <a:gd name="connsiteY9" fmla="*/ 545510 h 622073"/>
                    <a:gd name="connsiteX10" fmla="*/ 78986 w 622073"/>
                    <a:gd name="connsiteY10" fmla="*/ 313429 h 622073"/>
                    <a:gd name="connsiteX11" fmla="*/ 311067 w 622073"/>
                    <a:gd name="connsiteY11" fmla="*/ 81348 h 622073"/>
                    <a:gd name="connsiteX12" fmla="*/ 543148 w 622073"/>
                    <a:gd name="connsiteY12" fmla="*/ 313429 h 622073"/>
                    <a:gd name="connsiteX13" fmla="*/ 543148 w 622073"/>
                    <a:gd name="connsiteY13" fmla="*/ 389992 h 622073"/>
                    <a:gd name="connsiteX14" fmla="*/ 466585 w 622073"/>
                    <a:gd name="connsiteY14" fmla="*/ 313429 h 622073"/>
                    <a:gd name="connsiteX15" fmla="*/ 339778 w 622073"/>
                    <a:gd name="connsiteY15" fmla="*/ 157911 h 622073"/>
                    <a:gd name="connsiteX16" fmla="*/ 165119 w 622073"/>
                    <a:gd name="connsiteY16" fmla="*/ 253615 h 622073"/>
                    <a:gd name="connsiteX17" fmla="*/ 229719 w 622073"/>
                    <a:gd name="connsiteY17" fmla="*/ 442629 h 622073"/>
                    <a:gd name="connsiteX18" fmla="*/ 428304 w 622073"/>
                    <a:gd name="connsiteY18" fmla="*/ 411525 h 622073"/>
                    <a:gd name="connsiteX19" fmla="*/ 545541 w 622073"/>
                    <a:gd name="connsiteY19" fmla="*/ 464162 h 622073"/>
                    <a:gd name="connsiteX20" fmla="*/ 622104 w 622073"/>
                    <a:gd name="connsiteY20" fmla="*/ 387600 h 622073"/>
                    <a:gd name="connsiteX21" fmla="*/ 622104 w 622073"/>
                    <a:gd name="connsiteY21" fmla="*/ 311037 h 622073"/>
                    <a:gd name="connsiteX22" fmla="*/ 311067 w 622073"/>
                    <a:gd name="connsiteY22" fmla="*/ 0 h 622073"/>
                    <a:gd name="connsiteX23" fmla="*/ 30 w 622073"/>
                    <a:gd name="connsiteY23" fmla="*/ 311037 h 622073"/>
                    <a:gd name="connsiteX24" fmla="*/ 308675 w 622073"/>
                    <a:gd name="connsiteY24" fmla="*/ 626859 h 622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22073" h="622073">
                      <a:moveTo>
                        <a:pt x="308675" y="394777"/>
                      </a:moveTo>
                      <a:cubicBezTo>
                        <a:pt x="265608" y="394777"/>
                        <a:pt x="232112" y="358888"/>
                        <a:pt x="232112" y="318214"/>
                      </a:cubicBezTo>
                      <a:cubicBezTo>
                        <a:pt x="232112" y="275148"/>
                        <a:pt x="268001" y="241652"/>
                        <a:pt x="308675" y="241652"/>
                      </a:cubicBezTo>
                      <a:cubicBezTo>
                        <a:pt x="351741" y="241652"/>
                        <a:pt x="385237" y="275148"/>
                        <a:pt x="385237" y="318214"/>
                      </a:cubicBezTo>
                      <a:cubicBezTo>
                        <a:pt x="385237" y="361281"/>
                        <a:pt x="351741" y="394777"/>
                        <a:pt x="308675" y="394777"/>
                      </a:cubicBezTo>
                      <a:close/>
                      <a:moveTo>
                        <a:pt x="308675" y="626859"/>
                      </a:moveTo>
                      <a:cubicBezTo>
                        <a:pt x="363704" y="626859"/>
                        <a:pt x="416341" y="612503"/>
                        <a:pt x="464193" y="588577"/>
                      </a:cubicBezTo>
                      <a:cubicBezTo>
                        <a:pt x="483334" y="576614"/>
                        <a:pt x="490511" y="552688"/>
                        <a:pt x="480941" y="533547"/>
                      </a:cubicBezTo>
                      <a:cubicBezTo>
                        <a:pt x="468978" y="514407"/>
                        <a:pt x="445052" y="507229"/>
                        <a:pt x="425912" y="516799"/>
                      </a:cubicBezTo>
                      <a:cubicBezTo>
                        <a:pt x="390023" y="535940"/>
                        <a:pt x="349349" y="545510"/>
                        <a:pt x="308675" y="545510"/>
                      </a:cubicBezTo>
                      <a:cubicBezTo>
                        <a:pt x="181867" y="545510"/>
                        <a:pt x="76593" y="440237"/>
                        <a:pt x="78986" y="313429"/>
                      </a:cubicBezTo>
                      <a:cubicBezTo>
                        <a:pt x="78986" y="186622"/>
                        <a:pt x="184260" y="81348"/>
                        <a:pt x="311067" y="81348"/>
                      </a:cubicBezTo>
                      <a:cubicBezTo>
                        <a:pt x="437874" y="81348"/>
                        <a:pt x="543148" y="184229"/>
                        <a:pt x="543148" y="313429"/>
                      </a:cubicBezTo>
                      <a:lnTo>
                        <a:pt x="543148" y="389992"/>
                      </a:lnTo>
                      <a:cubicBezTo>
                        <a:pt x="500082" y="389992"/>
                        <a:pt x="466585" y="356496"/>
                        <a:pt x="466585" y="313429"/>
                      </a:cubicBezTo>
                      <a:cubicBezTo>
                        <a:pt x="466585" y="236866"/>
                        <a:pt x="413949" y="172266"/>
                        <a:pt x="339778" y="157911"/>
                      </a:cubicBezTo>
                      <a:cubicBezTo>
                        <a:pt x="265608" y="143555"/>
                        <a:pt x="191438" y="184229"/>
                        <a:pt x="165119" y="253615"/>
                      </a:cubicBezTo>
                      <a:cubicBezTo>
                        <a:pt x="138801" y="323000"/>
                        <a:pt x="165119" y="404348"/>
                        <a:pt x="229719" y="442629"/>
                      </a:cubicBezTo>
                      <a:cubicBezTo>
                        <a:pt x="294319" y="480911"/>
                        <a:pt x="378060" y="468948"/>
                        <a:pt x="428304" y="411525"/>
                      </a:cubicBezTo>
                      <a:cubicBezTo>
                        <a:pt x="457015" y="445022"/>
                        <a:pt x="500082" y="464162"/>
                        <a:pt x="545541" y="464162"/>
                      </a:cubicBezTo>
                      <a:cubicBezTo>
                        <a:pt x="588608" y="464162"/>
                        <a:pt x="622104" y="430666"/>
                        <a:pt x="622104" y="387600"/>
                      </a:cubicBezTo>
                      <a:lnTo>
                        <a:pt x="622104" y="311037"/>
                      </a:lnTo>
                      <a:cubicBezTo>
                        <a:pt x="622104" y="138770"/>
                        <a:pt x="483334" y="0"/>
                        <a:pt x="311067" y="0"/>
                      </a:cubicBezTo>
                      <a:cubicBezTo>
                        <a:pt x="138801" y="0"/>
                        <a:pt x="30" y="138770"/>
                        <a:pt x="30" y="311037"/>
                      </a:cubicBezTo>
                      <a:cubicBezTo>
                        <a:pt x="-2362" y="485696"/>
                        <a:pt x="136408" y="624466"/>
                        <a:pt x="308675" y="626859"/>
                      </a:cubicBezTo>
                      <a:close/>
                    </a:path>
                  </a:pathLst>
                </a:custGeom>
                <a:ln/>
              </p:spPr>
              <p:style>
                <a:lnRef idx="0">
                  <a:schemeClr val="accent1"/>
                </a:lnRef>
                <a:fillRef idx="3">
                  <a:schemeClr val="accent1"/>
                </a:fillRef>
                <a:effectRef idx="3">
                  <a:schemeClr val="accent1"/>
                </a:effectRef>
                <a:fontRef idx="minor">
                  <a:schemeClr val="lt1"/>
                </a:fontRef>
              </p:style>
              <p:txBody>
                <a:bodyPr rtlCol="0" anchor="ctr"/>
                <a:lstStyle/>
                <a:p>
                  <a:endParaRPr lang="en-US"/>
                </a:p>
              </p:txBody>
            </p:sp>
          </p:grpSp>
          <p:sp>
            <p:nvSpPr>
              <p:cNvPr id="19" name="Isosceles Triangle 18">
                <a:extLst>
                  <a:ext uri="{FF2B5EF4-FFF2-40B4-BE49-F238E27FC236}">
                    <a16:creationId xmlns:a16="http://schemas.microsoft.com/office/drawing/2014/main" id="{9ED5B59D-C0E5-4254-A856-D2DFC945E0D6}"/>
                  </a:ext>
                </a:extLst>
              </p:cNvPr>
              <p:cNvSpPr/>
              <p:nvPr userDrawn="1"/>
            </p:nvSpPr>
            <p:spPr>
              <a:xfrm rot="16200000">
                <a:off x="9339776" y="2983647"/>
                <a:ext cx="547841" cy="286020"/>
              </a:xfrm>
              <a:prstGeom prst="triangle">
                <a:avLst/>
              </a:prstGeom>
              <a:solidFill>
                <a:schemeClr val="accent1">
                  <a:lumMod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Isosceles Triangle 19">
                <a:extLst>
                  <a:ext uri="{FF2B5EF4-FFF2-40B4-BE49-F238E27FC236}">
                    <a16:creationId xmlns:a16="http://schemas.microsoft.com/office/drawing/2014/main" id="{7F8EF668-5004-45C8-8CED-8731C383E589}"/>
                  </a:ext>
                </a:extLst>
              </p:cNvPr>
              <p:cNvSpPr/>
              <p:nvPr userDrawn="1"/>
            </p:nvSpPr>
            <p:spPr>
              <a:xfrm rot="5400000" flipH="1">
                <a:off x="10853846" y="2983647"/>
                <a:ext cx="547841" cy="286020"/>
              </a:xfrm>
              <a:prstGeom prst="triangle">
                <a:avLst/>
              </a:prstGeom>
              <a:solidFill>
                <a:schemeClr val="accent1">
                  <a:lumMod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20">
                <a:extLst>
                  <a:ext uri="{FF2B5EF4-FFF2-40B4-BE49-F238E27FC236}">
                    <a16:creationId xmlns:a16="http://schemas.microsoft.com/office/drawing/2014/main" id="{B2E7F058-F86C-4EFD-A3CC-53CAD7B10257}"/>
                  </a:ext>
                </a:extLst>
              </p:cNvPr>
              <p:cNvSpPr/>
              <p:nvPr userDrawn="1"/>
            </p:nvSpPr>
            <p:spPr>
              <a:xfrm flipH="1">
                <a:off x="10124928" y="2418638"/>
                <a:ext cx="495446" cy="194840"/>
              </a:xfrm>
              <a:prstGeom prst="triangle">
                <a:avLst/>
              </a:prstGeom>
              <a:solidFill>
                <a:schemeClr val="accent1">
                  <a:lumMod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312249773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F6D787F-94F4-4856-809E-ECE6B5EA77F5}"/>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7BD085CB-ADB7-4A30-A2EF-A70A1FA416B7}"/>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DB04C4AD-0DA8-4482-98C3-7035B2B288D6}"/>
              </a:ext>
            </a:extLst>
          </p:cNvPr>
          <p:cNvSpPr>
            <a:spLocks noGrp="1"/>
          </p:cNvSpPr>
          <p:nvPr>
            <p:ph type="ftr" sz="quarter" idx="11"/>
          </p:nvPr>
        </p:nvSpPr>
        <p:spPr/>
        <p:txBody>
          <a:bodyPr/>
          <a:lstStyle/>
          <a:p>
            <a:r>
              <a:rPr lang="en-US"/>
              <a:t>SWDB Meeting One-Stop Certification</a:t>
            </a:r>
          </a:p>
        </p:txBody>
      </p:sp>
    </p:spTree>
    <p:extLst>
      <p:ext uri="{BB962C8B-B14F-4D97-AF65-F5344CB8AC3E}">
        <p14:creationId xmlns:p14="http://schemas.microsoft.com/office/powerpoint/2010/main" val="119414377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E5F947-CE06-4D82-A346-55E10B40CCEA}"/>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3" name="Footer Placeholder 2">
            <a:extLst>
              <a:ext uri="{FF2B5EF4-FFF2-40B4-BE49-F238E27FC236}">
                <a16:creationId xmlns:a16="http://schemas.microsoft.com/office/drawing/2014/main" id="{AFC98DD9-6CF2-49DD-AA4E-5664C110DF11}"/>
              </a:ext>
            </a:extLst>
          </p:cNvPr>
          <p:cNvSpPr>
            <a:spLocks noGrp="1"/>
          </p:cNvSpPr>
          <p:nvPr>
            <p:ph type="ftr" sz="quarter" idx="11"/>
          </p:nvPr>
        </p:nvSpPr>
        <p:spPr/>
        <p:txBody>
          <a:bodyPr/>
          <a:lstStyle/>
          <a:p>
            <a:r>
              <a:rPr lang="en-US"/>
              <a:t>SWDB Meeting One-Stop Certification</a:t>
            </a:r>
          </a:p>
        </p:txBody>
      </p:sp>
    </p:spTree>
    <p:extLst>
      <p:ext uri="{BB962C8B-B14F-4D97-AF65-F5344CB8AC3E}">
        <p14:creationId xmlns:p14="http://schemas.microsoft.com/office/powerpoint/2010/main" val="418646365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C23B51AE-AFCD-4416-A018-50A875324242}"/>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31F9A9E3-2089-4086-9556-C412056EED1B}"/>
              </a:ext>
            </a:extLst>
          </p:cNvPr>
          <p:cNvSpPr>
            <a:spLocks noGrp="1"/>
          </p:cNvSpPr>
          <p:nvPr>
            <p:ph type="title"/>
          </p:nvPr>
        </p:nvSpPr>
        <p:spPr>
          <a:xfrm>
            <a:off x="839788" y="457200"/>
            <a:ext cx="3932237" cy="2286000"/>
          </a:xfrm>
        </p:spPr>
        <p:txBody>
          <a:bodyPr anchor="ctr">
            <a:normAutofit/>
          </a:bodyPr>
          <a:lstStyle>
            <a:lvl1pPr>
              <a:defRPr sz="3600"/>
            </a:lvl1pPr>
          </a:lstStyle>
          <a:p>
            <a:r>
              <a:rPr lang="en-US"/>
              <a:t>Click to edit Master title style</a:t>
            </a:r>
          </a:p>
        </p:txBody>
      </p:sp>
      <p:sp>
        <p:nvSpPr>
          <p:cNvPr id="4" name="Text Placeholder 3">
            <a:extLst>
              <a:ext uri="{FF2B5EF4-FFF2-40B4-BE49-F238E27FC236}">
                <a16:creationId xmlns:a16="http://schemas.microsoft.com/office/drawing/2014/main" id="{A59B4535-1EE6-4F3B-8594-E72D8F8E06DB}"/>
              </a:ext>
            </a:extLst>
          </p:cNvPr>
          <p:cNvSpPr>
            <a:spLocks noGrp="1"/>
          </p:cNvSpPr>
          <p:nvPr>
            <p:ph type="body" sz="half" idx="2"/>
          </p:nvPr>
        </p:nvSpPr>
        <p:spPr>
          <a:xfrm>
            <a:off x="839788" y="3117851"/>
            <a:ext cx="3932237" cy="2743200"/>
          </a:xfr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100000" t="100000"/>
            </a:path>
            <a:tileRect r="-100000" b="-100000"/>
          </a:gradFill>
          <a:ln w="25400">
            <a:solidFill>
              <a:schemeClr val="accent1"/>
            </a:solidFill>
          </a:ln>
        </p:spPr>
        <p:style>
          <a:lnRef idx="1">
            <a:schemeClr val="accent2"/>
          </a:lnRef>
          <a:fillRef idx="3">
            <a:schemeClr val="accent2"/>
          </a:fillRef>
          <a:effectRef idx="2">
            <a:schemeClr val="accent2"/>
          </a:effectRef>
          <a:fontRef idx="minor">
            <a:schemeClr val="lt1"/>
          </a:fontRef>
        </p:style>
        <p:txBody>
          <a:bodyPr lIns="274320" rIns="274320" anchor="ctr">
            <a:normAutofit/>
          </a:bodyPr>
          <a:lstStyle>
            <a:lvl1pPr marL="0" indent="0">
              <a:buNone/>
              <a:defRPr sz="2600">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3F1921AA-8D3D-496B-ADD0-076168BD6785}"/>
              </a:ext>
            </a:extLst>
          </p:cNvPr>
          <p:cNvSpPr>
            <a:spLocks noGrp="1"/>
          </p:cNvSpPr>
          <p:nvPr>
            <p:ph idx="1"/>
          </p:nvPr>
        </p:nvSpPr>
        <p:spPr>
          <a:xfrm>
            <a:off x="5183188" y="457201"/>
            <a:ext cx="6172200" cy="5403850"/>
          </a:xfrm>
        </p:spPr>
        <p:txBody>
          <a:bodyPr anchor="ctr"/>
          <a:lstStyle>
            <a:lvl1pPr>
              <a:defRPr sz="30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D8E34D2E-BABE-4FE6-B514-650BE3B0C509}"/>
              </a:ext>
            </a:extLst>
          </p:cNvPr>
          <p:cNvSpPr>
            <a:spLocks noGrp="1"/>
          </p:cNvSpPr>
          <p:nvPr>
            <p:ph type="ftr" sz="quarter" idx="11"/>
          </p:nvPr>
        </p:nvSpPr>
        <p:spPr/>
        <p:txBody>
          <a:bodyPr/>
          <a:lstStyle/>
          <a:p>
            <a:r>
              <a:rPr lang="en-US"/>
              <a:t>SWDB Meeting One-Stop Certification</a:t>
            </a:r>
          </a:p>
        </p:txBody>
      </p:sp>
    </p:spTree>
    <p:extLst>
      <p:ext uri="{BB962C8B-B14F-4D97-AF65-F5344CB8AC3E}">
        <p14:creationId xmlns:p14="http://schemas.microsoft.com/office/powerpoint/2010/main" val="289670581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C353F8D0-F179-447C-AEBB-A4ABC4F5A849}"/>
              </a:ext>
            </a:extLst>
          </p:cNvPr>
          <p:cNvSpPr>
            <a:spLocks noGrp="1"/>
          </p:cNvSpPr>
          <p:nvPr>
            <p:ph type="sldNum" sz="quarter" idx="12"/>
          </p:nvPr>
        </p:nvSpPr>
        <p:spPr>
          <a:xfrm>
            <a:off x="11397395" y="6470500"/>
            <a:ext cx="470670" cy="212900"/>
          </a:xfrm>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40FD4A13-BC7F-4E53-8C94-B2E5F7E7312F}"/>
              </a:ext>
            </a:extLst>
          </p:cNvPr>
          <p:cNvSpPr>
            <a:spLocks noGrp="1"/>
          </p:cNvSpPr>
          <p:nvPr>
            <p:ph type="title"/>
          </p:nvPr>
        </p:nvSpPr>
        <p:spPr>
          <a:xfrm>
            <a:off x="839788" y="457200"/>
            <a:ext cx="3932237" cy="2286000"/>
          </a:xfrm>
        </p:spPr>
        <p:txBody>
          <a:bodyPr anchor="ctr">
            <a:normAutofit/>
          </a:bodyPr>
          <a:lstStyle>
            <a:lvl1pPr>
              <a:defRPr sz="3600"/>
            </a:lvl1pPr>
          </a:lstStyle>
          <a:p>
            <a:r>
              <a:rPr lang="en-US"/>
              <a:t>Click to edit Master title style</a:t>
            </a:r>
          </a:p>
        </p:txBody>
      </p:sp>
      <p:sp>
        <p:nvSpPr>
          <p:cNvPr id="4" name="Text Placeholder 3">
            <a:extLst>
              <a:ext uri="{FF2B5EF4-FFF2-40B4-BE49-F238E27FC236}">
                <a16:creationId xmlns:a16="http://schemas.microsoft.com/office/drawing/2014/main" id="{6006D1EA-229C-4F68-9F8B-E91D5497A92B}"/>
              </a:ext>
            </a:extLst>
          </p:cNvPr>
          <p:cNvSpPr>
            <a:spLocks noGrp="1"/>
          </p:cNvSpPr>
          <p:nvPr>
            <p:ph type="body" sz="half" idx="2"/>
          </p:nvPr>
        </p:nvSpPr>
        <p:spPr>
          <a:xfrm>
            <a:off x="839788" y="3117851"/>
            <a:ext cx="3932237" cy="2743200"/>
          </a:xfr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100000" t="100000"/>
            </a:path>
            <a:tileRect r="-100000" b="-100000"/>
          </a:gradFill>
          <a:ln w="25400">
            <a:solidFill>
              <a:schemeClr val="accent1"/>
            </a:solidFill>
          </a:ln>
        </p:spPr>
        <p:style>
          <a:lnRef idx="1">
            <a:schemeClr val="accent2"/>
          </a:lnRef>
          <a:fillRef idx="3">
            <a:schemeClr val="accent2"/>
          </a:fillRef>
          <a:effectRef idx="2">
            <a:schemeClr val="accent2"/>
          </a:effectRef>
          <a:fontRef idx="minor">
            <a:schemeClr val="lt1"/>
          </a:fontRef>
        </p:style>
        <p:txBody>
          <a:bodyPr lIns="274320" rIns="274320" anchor="ctr">
            <a:normAutofit/>
          </a:bodyPr>
          <a:lstStyle>
            <a:lvl1pPr marL="0" indent="0">
              <a:buNone/>
              <a:defRPr sz="2600">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94F45F66-2234-4460-8FB1-D8D1DFEC0600}"/>
              </a:ext>
            </a:extLst>
          </p:cNvPr>
          <p:cNvSpPr>
            <a:spLocks noGrp="1"/>
          </p:cNvSpPr>
          <p:nvPr>
            <p:ph type="pic" idx="1" hasCustomPrompt="1"/>
          </p:nvPr>
        </p:nvSpPr>
        <p:spPr>
          <a:xfrm>
            <a:off x="5183188" y="457201"/>
            <a:ext cx="6172200" cy="5403850"/>
          </a:xfrm>
          <a:solidFill>
            <a:schemeClr val="bg2"/>
          </a:solidFill>
        </p:spPr>
        <p:txBody>
          <a:bodyPr tIns="182880" bIns="182880" anchor="t">
            <a:normAutofit/>
          </a:bodyPr>
          <a:lstStyle>
            <a:lvl1pPr marL="0" indent="0" algn="ctr">
              <a:buNone/>
              <a:defRPr sz="28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 or drag and drop an image from your computer to this frame.  For accessibility, all images require alt (alternative) text applied.</a:t>
            </a:r>
          </a:p>
        </p:txBody>
      </p:sp>
      <p:sp>
        <p:nvSpPr>
          <p:cNvPr id="6" name="Footer Placeholder 5">
            <a:extLst>
              <a:ext uri="{FF2B5EF4-FFF2-40B4-BE49-F238E27FC236}">
                <a16:creationId xmlns:a16="http://schemas.microsoft.com/office/drawing/2014/main" id="{725596F8-33F6-498A-94D8-BE4B1962810E}"/>
              </a:ext>
            </a:extLst>
          </p:cNvPr>
          <p:cNvSpPr>
            <a:spLocks noGrp="1"/>
          </p:cNvSpPr>
          <p:nvPr>
            <p:ph type="ftr" sz="quarter" idx="11"/>
          </p:nvPr>
        </p:nvSpPr>
        <p:spPr/>
        <p:txBody>
          <a:bodyPr/>
          <a:lstStyle/>
          <a:p>
            <a:r>
              <a:rPr lang="en-US"/>
              <a:t>SWDB Meeting One-Stop Certification</a:t>
            </a:r>
          </a:p>
        </p:txBody>
      </p:sp>
    </p:spTree>
    <p:extLst>
      <p:ext uri="{BB962C8B-B14F-4D97-AF65-F5344CB8AC3E}">
        <p14:creationId xmlns:p14="http://schemas.microsoft.com/office/powerpoint/2010/main" val="49902112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5F7D634-7622-423C-806E-9D00FC605BD5}"/>
              </a:ext>
              <a:ext uri="{C183D7F6-B498-43B3-948B-1728B52AA6E4}">
                <adec:decorative xmlns:adec="http://schemas.microsoft.com/office/drawing/2017/decorative" val="1"/>
              </a:ext>
            </a:extLst>
          </p:cNvPr>
          <p:cNvCxnSpPr/>
          <p:nvPr userDrawn="1"/>
        </p:nvCxnSpPr>
        <p:spPr>
          <a:xfrm>
            <a:off x="0" y="1645773"/>
            <a:ext cx="12192000" cy="0"/>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Picture 8" descr="Logo for Iowa State Workforce Development Board">
            <a:extLst>
              <a:ext uri="{FF2B5EF4-FFF2-40B4-BE49-F238E27FC236}">
                <a16:creationId xmlns:a16="http://schemas.microsoft.com/office/drawing/2014/main" id="{5C71DC3B-D666-4059-8354-5288EC4EDDA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83752" y="450930"/>
            <a:ext cx="4821537" cy="982733"/>
          </a:xfrm>
          <a:prstGeom prst="rect">
            <a:avLst/>
          </a:prstGeom>
        </p:spPr>
      </p:pic>
      <p:sp>
        <p:nvSpPr>
          <p:cNvPr id="7" name="IA - Iowa">
            <a:extLst>
              <a:ext uri="{FF2B5EF4-FFF2-40B4-BE49-F238E27FC236}">
                <a16:creationId xmlns:a16="http://schemas.microsoft.com/office/drawing/2014/main" id="{844A14F8-D0CC-408C-9A89-8D978913DD06}"/>
              </a:ext>
              <a:ext uri="{C183D7F6-B498-43B3-948B-1728B52AA6E4}">
                <adec:decorative xmlns:adec="http://schemas.microsoft.com/office/drawing/2017/decorative" val="1"/>
              </a:ext>
            </a:extLst>
          </p:cNvPr>
          <p:cNvSpPr/>
          <p:nvPr userDrawn="1"/>
        </p:nvSpPr>
        <p:spPr>
          <a:xfrm>
            <a:off x="9642342" y="217424"/>
            <a:ext cx="2233386" cy="1449745"/>
          </a:xfrm>
          <a:custGeom>
            <a:avLst/>
            <a:gdLst>
              <a:gd name="connsiteX0" fmla="*/ 459925 w 562369"/>
              <a:gd name="connsiteY0" fmla="*/ 0 h 365047"/>
              <a:gd name="connsiteX1" fmla="*/ 323377 w 562369"/>
              <a:gd name="connsiteY1" fmla="*/ 7104 h 365047"/>
              <a:gd name="connsiteX2" fmla="*/ 322983 w 562369"/>
              <a:gd name="connsiteY2" fmla="*/ 7104 h 365047"/>
              <a:gd name="connsiteX3" fmla="*/ 99318 w 562369"/>
              <a:gd name="connsiteY3" fmla="*/ 13813 h 365047"/>
              <a:gd name="connsiteX4" fmla="*/ 98923 w 562369"/>
              <a:gd name="connsiteY4" fmla="*/ 13813 h 365047"/>
              <a:gd name="connsiteX5" fmla="*/ 9733 w 562369"/>
              <a:gd name="connsiteY5" fmla="*/ 14602 h 365047"/>
              <a:gd name="connsiteX6" fmla="*/ 9240 w 562369"/>
              <a:gd name="connsiteY6" fmla="*/ 14602 h 365047"/>
              <a:gd name="connsiteX7" fmla="*/ 2137 w 562369"/>
              <a:gd name="connsiteY7" fmla="*/ 14602 h 365047"/>
              <a:gd name="connsiteX8" fmla="*/ 2728 w 562369"/>
              <a:gd name="connsiteY8" fmla="*/ 17167 h 365047"/>
              <a:gd name="connsiteX9" fmla="*/ 4406 w 562369"/>
              <a:gd name="connsiteY9" fmla="*/ 19930 h 365047"/>
              <a:gd name="connsiteX10" fmla="*/ 6675 w 562369"/>
              <a:gd name="connsiteY10" fmla="*/ 34729 h 365047"/>
              <a:gd name="connsiteX11" fmla="*/ 4110 w 562369"/>
              <a:gd name="connsiteY11" fmla="*/ 38577 h 365047"/>
              <a:gd name="connsiteX12" fmla="*/ 7760 w 562369"/>
              <a:gd name="connsiteY12" fmla="*/ 43806 h 365047"/>
              <a:gd name="connsiteX13" fmla="*/ 13285 w 562369"/>
              <a:gd name="connsiteY13" fmla="*/ 50317 h 365047"/>
              <a:gd name="connsiteX14" fmla="*/ 13384 w 562369"/>
              <a:gd name="connsiteY14" fmla="*/ 50811 h 365047"/>
              <a:gd name="connsiteX15" fmla="*/ 13483 w 562369"/>
              <a:gd name="connsiteY15" fmla="*/ 51107 h 365047"/>
              <a:gd name="connsiteX16" fmla="*/ 9141 w 562369"/>
              <a:gd name="connsiteY16" fmla="*/ 67188 h 365047"/>
              <a:gd name="connsiteX17" fmla="*/ 8845 w 562369"/>
              <a:gd name="connsiteY17" fmla="*/ 67287 h 365047"/>
              <a:gd name="connsiteX18" fmla="*/ 8845 w 562369"/>
              <a:gd name="connsiteY18" fmla="*/ 67386 h 365047"/>
              <a:gd name="connsiteX19" fmla="*/ 8648 w 562369"/>
              <a:gd name="connsiteY19" fmla="*/ 70642 h 365047"/>
              <a:gd name="connsiteX20" fmla="*/ 1249 w 562369"/>
              <a:gd name="connsiteY20" fmla="*/ 93728 h 365047"/>
              <a:gd name="connsiteX21" fmla="*/ 3715 w 562369"/>
              <a:gd name="connsiteY21" fmla="*/ 105568 h 365047"/>
              <a:gd name="connsiteX22" fmla="*/ 3715 w 562369"/>
              <a:gd name="connsiteY22" fmla="*/ 105568 h 365047"/>
              <a:gd name="connsiteX23" fmla="*/ 3715 w 562369"/>
              <a:gd name="connsiteY23" fmla="*/ 105568 h 365047"/>
              <a:gd name="connsiteX24" fmla="*/ 11707 w 562369"/>
              <a:gd name="connsiteY24" fmla="*/ 125300 h 365047"/>
              <a:gd name="connsiteX25" fmla="*/ 15456 w 562369"/>
              <a:gd name="connsiteY25" fmla="*/ 126089 h 365047"/>
              <a:gd name="connsiteX26" fmla="*/ 19402 w 562369"/>
              <a:gd name="connsiteY26" fmla="*/ 130825 h 365047"/>
              <a:gd name="connsiteX27" fmla="*/ 19205 w 562369"/>
              <a:gd name="connsiteY27" fmla="*/ 143256 h 365047"/>
              <a:gd name="connsiteX28" fmla="*/ 22757 w 562369"/>
              <a:gd name="connsiteY28" fmla="*/ 151347 h 365047"/>
              <a:gd name="connsiteX29" fmla="*/ 24829 w 562369"/>
              <a:gd name="connsiteY29" fmla="*/ 166540 h 365047"/>
              <a:gd name="connsiteX30" fmla="*/ 24829 w 562369"/>
              <a:gd name="connsiteY30" fmla="*/ 166540 h 365047"/>
              <a:gd name="connsiteX31" fmla="*/ 31636 w 562369"/>
              <a:gd name="connsiteY31" fmla="*/ 181438 h 365047"/>
              <a:gd name="connsiteX32" fmla="*/ 41404 w 562369"/>
              <a:gd name="connsiteY32" fmla="*/ 194067 h 365047"/>
              <a:gd name="connsiteX33" fmla="*/ 42390 w 562369"/>
              <a:gd name="connsiteY33" fmla="*/ 197323 h 365047"/>
              <a:gd name="connsiteX34" fmla="*/ 42390 w 562369"/>
              <a:gd name="connsiteY34" fmla="*/ 203834 h 365047"/>
              <a:gd name="connsiteX35" fmla="*/ 44659 w 562369"/>
              <a:gd name="connsiteY35" fmla="*/ 207978 h 365047"/>
              <a:gd name="connsiteX36" fmla="*/ 47521 w 562369"/>
              <a:gd name="connsiteY36" fmla="*/ 228006 h 365047"/>
              <a:gd name="connsiteX37" fmla="*/ 48211 w 562369"/>
              <a:gd name="connsiteY37" fmla="*/ 237873 h 365047"/>
              <a:gd name="connsiteX38" fmla="*/ 48902 w 562369"/>
              <a:gd name="connsiteY38" fmla="*/ 241227 h 365047"/>
              <a:gd name="connsiteX39" fmla="*/ 50875 w 562369"/>
              <a:gd name="connsiteY39" fmla="*/ 241227 h 365047"/>
              <a:gd name="connsiteX40" fmla="*/ 55808 w 562369"/>
              <a:gd name="connsiteY40" fmla="*/ 246160 h 365047"/>
              <a:gd name="connsiteX41" fmla="*/ 55808 w 562369"/>
              <a:gd name="connsiteY41" fmla="*/ 246259 h 365047"/>
              <a:gd name="connsiteX42" fmla="*/ 55808 w 562369"/>
              <a:gd name="connsiteY42" fmla="*/ 250600 h 365047"/>
              <a:gd name="connsiteX43" fmla="*/ 60544 w 562369"/>
              <a:gd name="connsiteY43" fmla="*/ 252968 h 365047"/>
              <a:gd name="connsiteX44" fmla="*/ 63109 w 562369"/>
              <a:gd name="connsiteY44" fmla="*/ 258394 h 365047"/>
              <a:gd name="connsiteX45" fmla="*/ 62221 w 562369"/>
              <a:gd name="connsiteY45" fmla="*/ 262834 h 365047"/>
              <a:gd name="connsiteX46" fmla="*/ 61728 w 562369"/>
              <a:gd name="connsiteY46" fmla="*/ 265202 h 365047"/>
              <a:gd name="connsiteX47" fmla="*/ 63010 w 562369"/>
              <a:gd name="connsiteY47" fmla="*/ 267175 h 365047"/>
              <a:gd name="connsiteX48" fmla="*/ 63010 w 562369"/>
              <a:gd name="connsiteY48" fmla="*/ 267175 h 365047"/>
              <a:gd name="connsiteX49" fmla="*/ 65477 w 562369"/>
              <a:gd name="connsiteY49" fmla="*/ 271121 h 365047"/>
              <a:gd name="connsiteX50" fmla="*/ 65970 w 562369"/>
              <a:gd name="connsiteY50" fmla="*/ 275068 h 365047"/>
              <a:gd name="connsiteX51" fmla="*/ 65970 w 562369"/>
              <a:gd name="connsiteY51" fmla="*/ 275068 h 365047"/>
              <a:gd name="connsiteX52" fmla="*/ 64885 w 562369"/>
              <a:gd name="connsiteY52" fmla="*/ 278620 h 365047"/>
              <a:gd name="connsiteX53" fmla="*/ 64786 w 562369"/>
              <a:gd name="connsiteY53" fmla="*/ 279014 h 365047"/>
              <a:gd name="connsiteX54" fmla="*/ 63898 w 562369"/>
              <a:gd name="connsiteY54" fmla="*/ 281777 h 365047"/>
              <a:gd name="connsiteX55" fmla="*/ 65773 w 562369"/>
              <a:gd name="connsiteY55" fmla="*/ 283947 h 365047"/>
              <a:gd name="connsiteX56" fmla="*/ 65970 w 562369"/>
              <a:gd name="connsiteY56" fmla="*/ 284145 h 365047"/>
              <a:gd name="connsiteX57" fmla="*/ 68831 w 562369"/>
              <a:gd name="connsiteY57" fmla="*/ 287697 h 365047"/>
              <a:gd name="connsiteX58" fmla="*/ 69917 w 562369"/>
              <a:gd name="connsiteY58" fmla="*/ 291248 h 365047"/>
              <a:gd name="connsiteX59" fmla="*/ 69917 w 562369"/>
              <a:gd name="connsiteY59" fmla="*/ 291248 h 365047"/>
              <a:gd name="connsiteX60" fmla="*/ 68634 w 562369"/>
              <a:gd name="connsiteY60" fmla="*/ 304864 h 365047"/>
              <a:gd name="connsiteX61" fmla="*/ 68831 w 562369"/>
              <a:gd name="connsiteY61" fmla="*/ 309007 h 365047"/>
              <a:gd name="connsiteX62" fmla="*/ 69719 w 562369"/>
              <a:gd name="connsiteY62" fmla="*/ 345907 h 365047"/>
              <a:gd name="connsiteX63" fmla="*/ 70805 w 562369"/>
              <a:gd name="connsiteY63" fmla="*/ 346696 h 365047"/>
              <a:gd name="connsiteX64" fmla="*/ 75343 w 562369"/>
              <a:gd name="connsiteY64" fmla="*/ 350445 h 365047"/>
              <a:gd name="connsiteX65" fmla="*/ 77612 w 562369"/>
              <a:gd name="connsiteY65" fmla="*/ 355872 h 365047"/>
              <a:gd name="connsiteX66" fmla="*/ 77612 w 562369"/>
              <a:gd name="connsiteY66" fmla="*/ 355970 h 365047"/>
              <a:gd name="connsiteX67" fmla="*/ 81361 w 562369"/>
              <a:gd name="connsiteY67" fmla="*/ 355970 h 365047"/>
              <a:gd name="connsiteX68" fmla="*/ 81361 w 562369"/>
              <a:gd name="connsiteY68" fmla="*/ 355970 h 365047"/>
              <a:gd name="connsiteX69" fmla="*/ 81953 w 562369"/>
              <a:gd name="connsiteY69" fmla="*/ 355970 h 365047"/>
              <a:gd name="connsiteX70" fmla="*/ 351792 w 562369"/>
              <a:gd name="connsiteY70" fmla="*/ 348965 h 365047"/>
              <a:gd name="connsiteX71" fmla="*/ 403786 w 562369"/>
              <a:gd name="connsiteY71" fmla="*/ 344920 h 365047"/>
              <a:gd name="connsiteX72" fmla="*/ 437923 w 562369"/>
              <a:gd name="connsiteY72" fmla="*/ 340480 h 365047"/>
              <a:gd name="connsiteX73" fmla="*/ 438022 w 562369"/>
              <a:gd name="connsiteY73" fmla="*/ 340480 h 365047"/>
              <a:gd name="connsiteX74" fmla="*/ 438219 w 562369"/>
              <a:gd name="connsiteY74" fmla="*/ 340480 h 365047"/>
              <a:gd name="connsiteX75" fmla="*/ 438219 w 562369"/>
              <a:gd name="connsiteY75" fmla="*/ 340480 h 365047"/>
              <a:gd name="connsiteX76" fmla="*/ 443448 w 562369"/>
              <a:gd name="connsiteY76" fmla="*/ 342947 h 365047"/>
              <a:gd name="connsiteX77" fmla="*/ 445125 w 562369"/>
              <a:gd name="connsiteY77" fmla="*/ 346203 h 365047"/>
              <a:gd name="connsiteX78" fmla="*/ 445323 w 562369"/>
              <a:gd name="connsiteY78" fmla="*/ 346499 h 365047"/>
              <a:gd name="connsiteX79" fmla="*/ 454005 w 562369"/>
              <a:gd name="connsiteY79" fmla="*/ 355576 h 365047"/>
              <a:gd name="connsiteX80" fmla="*/ 466930 w 562369"/>
              <a:gd name="connsiteY80" fmla="*/ 367908 h 365047"/>
              <a:gd name="connsiteX81" fmla="*/ 467127 w 562369"/>
              <a:gd name="connsiteY81" fmla="*/ 368204 h 365047"/>
              <a:gd name="connsiteX82" fmla="*/ 467127 w 562369"/>
              <a:gd name="connsiteY82" fmla="*/ 368303 h 365047"/>
              <a:gd name="connsiteX83" fmla="*/ 469297 w 562369"/>
              <a:gd name="connsiteY83" fmla="*/ 364356 h 365047"/>
              <a:gd name="connsiteX84" fmla="*/ 464858 w 562369"/>
              <a:gd name="connsiteY84" fmla="*/ 356365 h 365047"/>
              <a:gd name="connsiteX85" fmla="*/ 465154 w 562369"/>
              <a:gd name="connsiteY85" fmla="*/ 350346 h 365047"/>
              <a:gd name="connsiteX86" fmla="*/ 484985 w 562369"/>
              <a:gd name="connsiteY86" fmla="*/ 335646 h 365047"/>
              <a:gd name="connsiteX87" fmla="*/ 490707 w 562369"/>
              <a:gd name="connsiteY87" fmla="*/ 328345 h 365047"/>
              <a:gd name="connsiteX88" fmla="*/ 490904 w 562369"/>
              <a:gd name="connsiteY88" fmla="*/ 321735 h 365047"/>
              <a:gd name="connsiteX89" fmla="*/ 499093 w 562369"/>
              <a:gd name="connsiteY89" fmla="*/ 305357 h 365047"/>
              <a:gd name="connsiteX90" fmla="*/ 500178 w 562369"/>
              <a:gd name="connsiteY90" fmla="*/ 303976 h 365047"/>
              <a:gd name="connsiteX91" fmla="*/ 500178 w 562369"/>
              <a:gd name="connsiteY91" fmla="*/ 303976 h 365047"/>
              <a:gd name="connsiteX92" fmla="*/ 500178 w 562369"/>
              <a:gd name="connsiteY92" fmla="*/ 303976 h 365047"/>
              <a:gd name="connsiteX93" fmla="*/ 503336 w 562369"/>
              <a:gd name="connsiteY93" fmla="*/ 293123 h 365047"/>
              <a:gd name="connsiteX94" fmla="*/ 496232 w 562369"/>
              <a:gd name="connsiteY94" fmla="*/ 280494 h 365047"/>
              <a:gd name="connsiteX95" fmla="*/ 496232 w 562369"/>
              <a:gd name="connsiteY95" fmla="*/ 280494 h 365047"/>
              <a:gd name="connsiteX96" fmla="*/ 488931 w 562369"/>
              <a:gd name="connsiteY96" fmla="*/ 272799 h 365047"/>
              <a:gd name="connsiteX97" fmla="*/ 487747 w 562369"/>
              <a:gd name="connsiteY97" fmla="*/ 268655 h 365047"/>
              <a:gd name="connsiteX98" fmla="*/ 488043 w 562369"/>
              <a:gd name="connsiteY98" fmla="*/ 265596 h 365047"/>
              <a:gd name="connsiteX99" fmla="*/ 493173 w 562369"/>
              <a:gd name="connsiteY99" fmla="*/ 243990 h 365047"/>
              <a:gd name="connsiteX100" fmla="*/ 496824 w 562369"/>
              <a:gd name="connsiteY100" fmla="*/ 240832 h 365047"/>
              <a:gd name="connsiteX101" fmla="*/ 496824 w 562369"/>
              <a:gd name="connsiteY101" fmla="*/ 240832 h 365047"/>
              <a:gd name="connsiteX102" fmla="*/ 524942 w 562369"/>
              <a:gd name="connsiteY102" fmla="*/ 235110 h 365047"/>
              <a:gd name="connsiteX103" fmla="*/ 525238 w 562369"/>
              <a:gd name="connsiteY103" fmla="*/ 234715 h 365047"/>
              <a:gd name="connsiteX104" fmla="*/ 540630 w 562369"/>
              <a:gd name="connsiteY104" fmla="*/ 225441 h 365047"/>
              <a:gd name="connsiteX105" fmla="*/ 540630 w 562369"/>
              <a:gd name="connsiteY105" fmla="*/ 225441 h 365047"/>
              <a:gd name="connsiteX106" fmla="*/ 547240 w 562369"/>
              <a:gd name="connsiteY106" fmla="*/ 223468 h 365047"/>
              <a:gd name="connsiteX107" fmla="*/ 547240 w 562369"/>
              <a:gd name="connsiteY107" fmla="*/ 223468 h 365047"/>
              <a:gd name="connsiteX108" fmla="*/ 547240 w 562369"/>
              <a:gd name="connsiteY108" fmla="*/ 223468 h 365047"/>
              <a:gd name="connsiteX109" fmla="*/ 547240 w 562369"/>
              <a:gd name="connsiteY109" fmla="*/ 223468 h 365047"/>
              <a:gd name="connsiteX110" fmla="*/ 547338 w 562369"/>
              <a:gd name="connsiteY110" fmla="*/ 223468 h 365047"/>
              <a:gd name="connsiteX111" fmla="*/ 549608 w 562369"/>
              <a:gd name="connsiteY111" fmla="*/ 221396 h 365047"/>
              <a:gd name="connsiteX112" fmla="*/ 552370 w 562369"/>
              <a:gd name="connsiteY112" fmla="*/ 218930 h 365047"/>
              <a:gd name="connsiteX113" fmla="*/ 559671 w 562369"/>
              <a:gd name="connsiteY113" fmla="*/ 195251 h 365047"/>
              <a:gd name="connsiteX114" fmla="*/ 566577 w 562369"/>
              <a:gd name="connsiteY114" fmla="*/ 173841 h 365047"/>
              <a:gd name="connsiteX115" fmla="*/ 554738 w 562369"/>
              <a:gd name="connsiteY115" fmla="*/ 152925 h 365047"/>
              <a:gd name="connsiteX116" fmla="*/ 543096 w 562369"/>
              <a:gd name="connsiteY116" fmla="*/ 144638 h 365047"/>
              <a:gd name="connsiteX117" fmla="*/ 541221 w 562369"/>
              <a:gd name="connsiteY117" fmla="*/ 140790 h 365047"/>
              <a:gd name="connsiteX118" fmla="*/ 535992 w 562369"/>
              <a:gd name="connsiteY118" fmla="*/ 130825 h 365047"/>
              <a:gd name="connsiteX119" fmla="*/ 519319 w 562369"/>
              <a:gd name="connsiteY119" fmla="*/ 115828 h 365047"/>
              <a:gd name="connsiteX120" fmla="*/ 518431 w 562369"/>
              <a:gd name="connsiteY120" fmla="*/ 110797 h 365047"/>
              <a:gd name="connsiteX121" fmla="*/ 514188 w 562369"/>
              <a:gd name="connsiteY121" fmla="*/ 99549 h 365047"/>
              <a:gd name="connsiteX122" fmla="*/ 503336 w 562369"/>
              <a:gd name="connsiteY122" fmla="*/ 97280 h 365047"/>
              <a:gd name="connsiteX123" fmla="*/ 478078 w 562369"/>
              <a:gd name="connsiteY123" fmla="*/ 79028 h 365047"/>
              <a:gd name="connsiteX124" fmla="*/ 478078 w 562369"/>
              <a:gd name="connsiteY124" fmla="*/ 78732 h 365047"/>
              <a:gd name="connsiteX125" fmla="*/ 474921 w 562369"/>
              <a:gd name="connsiteY125" fmla="*/ 69260 h 365047"/>
              <a:gd name="connsiteX126" fmla="*/ 469889 w 562369"/>
              <a:gd name="connsiteY126" fmla="*/ 55645 h 365047"/>
              <a:gd name="connsiteX127" fmla="*/ 467916 w 562369"/>
              <a:gd name="connsiteY127" fmla="*/ 43115 h 365047"/>
              <a:gd name="connsiteX128" fmla="*/ 467226 w 562369"/>
              <a:gd name="connsiteY128" fmla="*/ 36603 h 365047"/>
              <a:gd name="connsiteX129" fmla="*/ 467226 w 562369"/>
              <a:gd name="connsiteY129" fmla="*/ 36603 h 365047"/>
              <a:gd name="connsiteX130" fmla="*/ 472060 w 562369"/>
              <a:gd name="connsiteY130" fmla="*/ 24961 h 365047"/>
              <a:gd name="connsiteX131" fmla="*/ 473737 w 562369"/>
              <a:gd name="connsiteY131" fmla="*/ 21607 h 365047"/>
              <a:gd name="connsiteX132" fmla="*/ 473047 w 562369"/>
              <a:gd name="connsiteY132" fmla="*/ 19732 h 365047"/>
              <a:gd name="connsiteX133" fmla="*/ 472159 w 562369"/>
              <a:gd name="connsiteY133" fmla="*/ 17858 h 365047"/>
              <a:gd name="connsiteX134" fmla="*/ 471073 w 562369"/>
              <a:gd name="connsiteY134" fmla="*/ 17660 h 365047"/>
              <a:gd name="connsiteX135" fmla="*/ 468015 w 562369"/>
              <a:gd name="connsiteY135" fmla="*/ 16575 h 365047"/>
              <a:gd name="connsiteX136" fmla="*/ 465055 w 562369"/>
              <a:gd name="connsiteY136" fmla="*/ 13615 h 365047"/>
              <a:gd name="connsiteX137" fmla="*/ 461010 w 562369"/>
              <a:gd name="connsiteY137" fmla="*/ 4045 h 365047"/>
              <a:gd name="connsiteX138" fmla="*/ 461010 w 562369"/>
              <a:gd name="connsiteY138" fmla="*/ 4045 h 365047"/>
              <a:gd name="connsiteX139" fmla="*/ 461010 w 562369"/>
              <a:gd name="connsiteY139" fmla="*/ 3946 h 365047"/>
              <a:gd name="connsiteX140" fmla="*/ 460023 w 562369"/>
              <a:gd name="connsiteY140" fmla="*/ 2171 h 365047"/>
              <a:gd name="connsiteX141" fmla="*/ 459925 w 562369"/>
              <a:gd name="connsiteY141" fmla="*/ 0 h 365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562369" h="365047">
                <a:moveTo>
                  <a:pt x="459925" y="0"/>
                </a:moveTo>
                <a:lnTo>
                  <a:pt x="323377" y="7104"/>
                </a:lnTo>
                <a:lnTo>
                  <a:pt x="322983" y="7104"/>
                </a:lnTo>
                <a:lnTo>
                  <a:pt x="99318" y="13813"/>
                </a:lnTo>
                <a:cubicBezTo>
                  <a:pt x="99219" y="13813"/>
                  <a:pt x="99022" y="13813"/>
                  <a:pt x="98923" y="13813"/>
                </a:cubicBezTo>
                <a:lnTo>
                  <a:pt x="9733" y="14602"/>
                </a:lnTo>
                <a:lnTo>
                  <a:pt x="9240" y="14602"/>
                </a:lnTo>
                <a:lnTo>
                  <a:pt x="2137" y="14602"/>
                </a:lnTo>
                <a:lnTo>
                  <a:pt x="2728" y="17167"/>
                </a:lnTo>
                <a:cubicBezTo>
                  <a:pt x="3518" y="19140"/>
                  <a:pt x="4011" y="19634"/>
                  <a:pt x="4406" y="19930"/>
                </a:cubicBezTo>
                <a:cubicBezTo>
                  <a:pt x="8451" y="23975"/>
                  <a:pt x="7168" y="29302"/>
                  <a:pt x="6675" y="34729"/>
                </a:cubicBezTo>
                <a:cubicBezTo>
                  <a:pt x="6478" y="36406"/>
                  <a:pt x="5491" y="37787"/>
                  <a:pt x="4110" y="38577"/>
                </a:cubicBezTo>
                <a:cubicBezTo>
                  <a:pt x="5590" y="42819"/>
                  <a:pt x="6774" y="43411"/>
                  <a:pt x="7760" y="43806"/>
                </a:cubicBezTo>
                <a:cubicBezTo>
                  <a:pt x="10227" y="44891"/>
                  <a:pt x="12200" y="45680"/>
                  <a:pt x="13285" y="50317"/>
                </a:cubicBezTo>
                <a:lnTo>
                  <a:pt x="13384" y="50811"/>
                </a:lnTo>
                <a:lnTo>
                  <a:pt x="13483" y="51107"/>
                </a:lnTo>
                <a:cubicBezTo>
                  <a:pt x="14864" y="58802"/>
                  <a:pt x="11213" y="64130"/>
                  <a:pt x="9141" y="67188"/>
                </a:cubicBezTo>
                <a:cubicBezTo>
                  <a:pt x="9043" y="67386"/>
                  <a:pt x="8944" y="67386"/>
                  <a:pt x="8845" y="67287"/>
                </a:cubicBezTo>
                <a:lnTo>
                  <a:pt x="8845" y="67386"/>
                </a:lnTo>
                <a:cubicBezTo>
                  <a:pt x="8648" y="68076"/>
                  <a:pt x="8648" y="69260"/>
                  <a:pt x="8648" y="70642"/>
                </a:cubicBezTo>
                <a:cubicBezTo>
                  <a:pt x="8845" y="76167"/>
                  <a:pt x="9141" y="83468"/>
                  <a:pt x="1249" y="93728"/>
                </a:cubicBezTo>
                <a:cubicBezTo>
                  <a:pt x="-1514" y="97280"/>
                  <a:pt x="755" y="100931"/>
                  <a:pt x="3715" y="105568"/>
                </a:cubicBezTo>
                <a:lnTo>
                  <a:pt x="3715" y="105568"/>
                </a:lnTo>
                <a:lnTo>
                  <a:pt x="3715" y="105568"/>
                </a:lnTo>
                <a:cubicBezTo>
                  <a:pt x="6971" y="110797"/>
                  <a:pt x="10720" y="116815"/>
                  <a:pt x="11707" y="125300"/>
                </a:cubicBezTo>
                <a:lnTo>
                  <a:pt x="15456" y="126089"/>
                </a:lnTo>
                <a:cubicBezTo>
                  <a:pt x="17725" y="126583"/>
                  <a:pt x="19402" y="128556"/>
                  <a:pt x="19402" y="130825"/>
                </a:cubicBezTo>
                <a:cubicBezTo>
                  <a:pt x="19994" y="136646"/>
                  <a:pt x="19797" y="140592"/>
                  <a:pt x="19205" y="143256"/>
                </a:cubicBezTo>
                <a:cubicBezTo>
                  <a:pt x="19896" y="144638"/>
                  <a:pt x="20981" y="147104"/>
                  <a:pt x="22757" y="151347"/>
                </a:cubicBezTo>
                <a:cubicBezTo>
                  <a:pt x="25717" y="158450"/>
                  <a:pt x="25421" y="161213"/>
                  <a:pt x="24829" y="166540"/>
                </a:cubicBezTo>
                <a:lnTo>
                  <a:pt x="24829" y="166540"/>
                </a:lnTo>
                <a:cubicBezTo>
                  <a:pt x="32623" y="176308"/>
                  <a:pt x="32426" y="179070"/>
                  <a:pt x="31636" y="181438"/>
                </a:cubicBezTo>
                <a:lnTo>
                  <a:pt x="41404" y="194067"/>
                </a:lnTo>
                <a:cubicBezTo>
                  <a:pt x="42193" y="195054"/>
                  <a:pt x="42489" y="196237"/>
                  <a:pt x="42390" y="197323"/>
                </a:cubicBezTo>
                <a:lnTo>
                  <a:pt x="42390" y="203834"/>
                </a:lnTo>
                <a:cubicBezTo>
                  <a:pt x="43278" y="206597"/>
                  <a:pt x="44068" y="207386"/>
                  <a:pt x="44659" y="207978"/>
                </a:cubicBezTo>
                <a:cubicBezTo>
                  <a:pt x="47521" y="210741"/>
                  <a:pt x="49099" y="212319"/>
                  <a:pt x="47521" y="228006"/>
                </a:cubicBezTo>
                <a:cubicBezTo>
                  <a:pt x="47027" y="232939"/>
                  <a:pt x="47619" y="235702"/>
                  <a:pt x="48211" y="237873"/>
                </a:cubicBezTo>
                <a:cubicBezTo>
                  <a:pt x="48507" y="239056"/>
                  <a:pt x="48705" y="240142"/>
                  <a:pt x="48902" y="241227"/>
                </a:cubicBezTo>
                <a:lnTo>
                  <a:pt x="50875" y="241227"/>
                </a:lnTo>
                <a:cubicBezTo>
                  <a:pt x="53539" y="241227"/>
                  <a:pt x="55808" y="243398"/>
                  <a:pt x="55808" y="246160"/>
                </a:cubicBezTo>
                <a:lnTo>
                  <a:pt x="55808" y="246259"/>
                </a:lnTo>
                <a:lnTo>
                  <a:pt x="55808" y="250600"/>
                </a:lnTo>
                <a:lnTo>
                  <a:pt x="60544" y="252968"/>
                </a:lnTo>
                <a:cubicBezTo>
                  <a:pt x="62616" y="253954"/>
                  <a:pt x="63602" y="256224"/>
                  <a:pt x="63109" y="258394"/>
                </a:cubicBezTo>
                <a:cubicBezTo>
                  <a:pt x="62715" y="260663"/>
                  <a:pt x="62419" y="261847"/>
                  <a:pt x="62221" y="262834"/>
                </a:cubicBezTo>
                <a:lnTo>
                  <a:pt x="61728" y="265202"/>
                </a:lnTo>
                <a:cubicBezTo>
                  <a:pt x="61728" y="265202"/>
                  <a:pt x="62123" y="265892"/>
                  <a:pt x="63010" y="267175"/>
                </a:cubicBezTo>
                <a:lnTo>
                  <a:pt x="63010" y="267175"/>
                </a:lnTo>
                <a:cubicBezTo>
                  <a:pt x="63602" y="268063"/>
                  <a:pt x="64392" y="269345"/>
                  <a:pt x="65477" y="271121"/>
                </a:cubicBezTo>
                <a:cubicBezTo>
                  <a:pt x="66168" y="272305"/>
                  <a:pt x="66365" y="273785"/>
                  <a:pt x="65970" y="275068"/>
                </a:cubicBezTo>
                <a:lnTo>
                  <a:pt x="65970" y="275068"/>
                </a:lnTo>
                <a:cubicBezTo>
                  <a:pt x="65477" y="276646"/>
                  <a:pt x="65181" y="277732"/>
                  <a:pt x="64885" y="278620"/>
                </a:cubicBezTo>
                <a:lnTo>
                  <a:pt x="64786" y="279014"/>
                </a:lnTo>
                <a:cubicBezTo>
                  <a:pt x="64194" y="280889"/>
                  <a:pt x="63898" y="281777"/>
                  <a:pt x="63898" y="281777"/>
                </a:cubicBezTo>
                <a:lnTo>
                  <a:pt x="65773" y="283947"/>
                </a:lnTo>
                <a:lnTo>
                  <a:pt x="65970" y="284145"/>
                </a:lnTo>
                <a:cubicBezTo>
                  <a:pt x="66661" y="284934"/>
                  <a:pt x="67549" y="286019"/>
                  <a:pt x="68831" y="287697"/>
                </a:cubicBezTo>
                <a:cubicBezTo>
                  <a:pt x="69621" y="288683"/>
                  <a:pt x="70015" y="289966"/>
                  <a:pt x="69917" y="291248"/>
                </a:cubicBezTo>
                <a:lnTo>
                  <a:pt x="69917" y="291248"/>
                </a:lnTo>
                <a:lnTo>
                  <a:pt x="68634" y="304864"/>
                </a:lnTo>
                <a:cubicBezTo>
                  <a:pt x="69325" y="306146"/>
                  <a:pt x="69423" y="307626"/>
                  <a:pt x="68831" y="309007"/>
                </a:cubicBezTo>
                <a:cubicBezTo>
                  <a:pt x="73863" y="323412"/>
                  <a:pt x="73173" y="328444"/>
                  <a:pt x="69719" y="345907"/>
                </a:cubicBezTo>
                <a:lnTo>
                  <a:pt x="70805" y="346696"/>
                </a:lnTo>
                <a:cubicBezTo>
                  <a:pt x="73074" y="348176"/>
                  <a:pt x="74258" y="348965"/>
                  <a:pt x="75343" y="350445"/>
                </a:cubicBezTo>
                <a:cubicBezTo>
                  <a:pt x="76527" y="352024"/>
                  <a:pt x="76922" y="353306"/>
                  <a:pt x="77612" y="355872"/>
                </a:cubicBezTo>
                <a:lnTo>
                  <a:pt x="77612" y="355970"/>
                </a:lnTo>
                <a:lnTo>
                  <a:pt x="81361" y="355970"/>
                </a:lnTo>
                <a:lnTo>
                  <a:pt x="81361" y="355970"/>
                </a:lnTo>
                <a:cubicBezTo>
                  <a:pt x="81559" y="355970"/>
                  <a:pt x="81756" y="355970"/>
                  <a:pt x="81953" y="355970"/>
                </a:cubicBezTo>
                <a:cubicBezTo>
                  <a:pt x="107901" y="359127"/>
                  <a:pt x="252045" y="355477"/>
                  <a:pt x="351792" y="348965"/>
                </a:cubicBezTo>
                <a:cubicBezTo>
                  <a:pt x="371327" y="347683"/>
                  <a:pt x="389086" y="346301"/>
                  <a:pt x="403786" y="344920"/>
                </a:cubicBezTo>
                <a:cubicBezTo>
                  <a:pt x="418388" y="343539"/>
                  <a:pt x="430129" y="342059"/>
                  <a:pt x="437923" y="340480"/>
                </a:cubicBezTo>
                <a:lnTo>
                  <a:pt x="438022" y="340480"/>
                </a:lnTo>
                <a:lnTo>
                  <a:pt x="438219" y="340480"/>
                </a:lnTo>
                <a:lnTo>
                  <a:pt x="438219" y="340480"/>
                </a:lnTo>
                <a:cubicBezTo>
                  <a:pt x="440291" y="340086"/>
                  <a:pt x="442462" y="340974"/>
                  <a:pt x="443448" y="342947"/>
                </a:cubicBezTo>
                <a:cubicBezTo>
                  <a:pt x="444040" y="344131"/>
                  <a:pt x="444632" y="345216"/>
                  <a:pt x="445125" y="346203"/>
                </a:cubicBezTo>
                <a:lnTo>
                  <a:pt x="445323" y="346499"/>
                </a:lnTo>
                <a:cubicBezTo>
                  <a:pt x="447592" y="350741"/>
                  <a:pt x="447592" y="350741"/>
                  <a:pt x="454005" y="355576"/>
                </a:cubicBezTo>
                <a:cubicBezTo>
                  <a:pt x="462983" y="362285"/>
                  <a:pt x="465548" y="365836"/>
                  <a:pt x="466930" y="367908"/>
                </a:cubicBezTo>
                <a:lnTo>
                  <a:pt x="467127" y="368204"/>
                </a:lnTo>
                <a:lnTo>
                  <a:pt x="467127" y="368303"/>
                </a:lnTo>
                <a:cubicBezTo>
                  <a:pt x="468607" y="366527"/>
                  <a:pt x="469297" y="365343"/>
                  <a:pt x="469297" y="364356"/>
                </a:cubicBezTo>
                <a:cubicBezTo>
                  <a:pt x="469297" y="362778"/>
                  <a:pt x="467620" y="360311"/>
                  <a:pt x="464858" y="356365"/>
                </a:cubicBezTo>
                <a:cubicBezTo>
                  <a:pt x="463575" y="354490"/>
                  <a:pt x="463772" y="352024"/>
                  <a:pt x="465154" y="350346"/>
                </a:cubicBezTo>
                <a:cubicBezTo>
                  <a:pt x="473441" y="339987"/>
                  <a:pt x="480052" y="337520"/>
                  <a:pt x="484985" y="335646"/>
                </a:cubicBezTo>
                <a:cubicBezTo>
                  <a:pt x="488043" y="334462"/>
                  <a:pt x="489918" y="333771"/>
                  <a:pt x="490707" y="328345"/>
                </a:cubicBezTo>
                <a:cubicBezTo>
                  <a:pt x="491299" y="324596"/>
                  <a:pt x="491102" y="322820"/>
                  <a:pt x="490904" y="321735"/>
                </a:cubicBezTo>
                <a:cubicBezTo>
                  <a:pt x="490411" y="317196"/>
                  <a:pt x="490312" y="316999"/>
                  <a:pt x="499093" y="305357"/>
                </a:cubicBezTo>
                <a:lnTo>
                  <a:pt x="500178" y="303976"/>
                </a:lnTo>
                <a:lnTo>
                  <a:pt x="500178" y="303976"/>
                </a:lnTo>
                <a:lnTo>
                  <a:pt x="500178" y="303976"/>
                </a:lnTo>
                <a:cubicBezTo>
                  <a:pt x="503237" y="299931"/>
                  <a:pt x="503928" y="299043"/>
                  <a:pt x="503336" y="293123"/>
                </a:cubicBezTo>
                <a:cubicBezTo>
                  <a:pt x="502744" y="287105"/>
                  <a:pt x="500869" y="285131"/>
                  <a:pt x="496232" y="280494"/>
                </a:cubicBezTo>
                <a:lnTo>
                  <a:pt x="496232" y="280494"/>
                </a:lnTo>
                <a:cubicBezTo>
                  <a:pt x="494259" y="278521"/>
                  <a:pt x="491891" y="276153"/>
                  <a:pt x="488931" y="272799"/>
                </a:cubicBezTo>
                <a:cubicBezTo>
                  <a:pt x="487846" y="271615"/>
                  <a:pt x="487451" y="270135"/>
                  <a:pt x="487747" y="268655"/>
                </a:cubicBezTo>
                <a:lnTo>
                  <a:pt x="488043" y="265596"/>
                </a:lnTo>
                <a:cubicBezTo>
                  <a:pt x="488931" y="256125"/>
                  <a:pt x="489326" y="254842"/>
                  <a:pt x="493173" y="243990"/>
                </a:cubicBezTo>
                <a:cubicBezTo>
                  <a:pt x="493765" y="242312"/>
                  <a:pt x="495147" y="241227"/>
                  <a:pt x="496824" y="240832"/>
                </a:cubicBezTo>
                <a:lnTo>
                  <a:pt x="496824" y="240832"/>
                </a:lnTo>
                <a:lnTo>
                  <a:pt x="524942" y="235110"/>
                </a:lnTo>
                <a:cubicBezTo>
                  <a:pt x="525041" y="235011"/>
                  <a:pt x="525041" y="234913"/>
                  <a:pt x="525238" y="234715"/>
                </a:cubicBezTo>
                <a:cubicBezTo>
                  <a:pt x="527606" y="232643"/>
                  <a:pt x="531849" y="228796"/>
                  <a:pt x="540630" y="225441"/>
                </a:cubicBezTo>
                <a:lnTo>
                  <a:pt x="540630" y="225441"/>
                </a:lnTo>
                <a:cubicBezTo>
                  <a:pt x="544379" y="224060"/>
                  <a:pt x="546155" y="223665"/>
                  <a:pt x="547240" y="223468"/>
                </a:cubicBezTo>
                <a:lnTo>
                  <a:pt x="547240" y="223468"/>
                </a:lnTo>
                <a:lnTo>
                  <a:pt x="547240" y="223468"/>
                </a:lnTo>
                <a:lnTo>
                  <a:pt x="547240" y="223468"/>
                </a:lnTo>
                <a:lnTo>
                  <a:pt x="547338" y="223468"/>
                </a:lnTo>
                <a:cubicBezTo>
                  <a:pt x="547634" y="223172"/>
                  <a:pt x="548325" y="222580"/>
                  <a:pt x="549608" y="221396"/>
                </a:cubicBezTo>
                <a:lnTo>
                  <a:pt x="552370" y="218930"/>
                </a:lnTo>
                <a:cubicBezTo>
                  <a:pt x="552666" y="202058"/>
                  <a:pt x="555922" y="198901"/>
                  <a:pt x="559671" y="195251"/>
                </a:cubicBezTo>
                <a:cubicBezTo>
                  <a:pt x="562138" y="192784"/>
                  <a:pt x="564999" y="190022"/>
                  <a:pt x="566577" y="173841"/>
                </a:cubicBezTo>
                <a:cubicBezTo>
                  <a:pt x="567761" y="161410"/>
                  <a:pt x="563026" y="158351"/>
                  <a:pt x="554738" y="152925"/>
                </a:cubicBezTo>
                <a:cubicBezTo>
                  <a:pt x="551482" y="150755"/>
                  <a:pt x="547634" y="148288"/>
                  <a:pt x="543096" y="144638"/>
                </a:cubicBezTo>
                <a:cubicBezTo>
                  <a:pt x="541912" y="143651"/>
                  <a:pt x="541221" y="142171"/>
                  <a:pt x="541221" y="140790"/>
                </a:cubicBezTo>
                <a:cubicBezTo>
                  <a:pt x="541221" y="134574"/>
                  <a:pt x="539742" y="133587"/>
                  <a:pt x="535992" y="130825"/>
                </a:cubicBezTo>
                <a:cubicBezTo>
                  <a:pt x="532145" y="128062"/>
                  <a:pt x="526718" y="124116"/>
                  <a:pt x="519319" y="115828"/>
                </a:cubicBezTo>
                <a:cubicBezTo>
                  <a:pt x="518036" y="114447"/>
                  <a:pt x="517740" y="112474"/>
                  <a:pt x="518431" y="110797"/>
                </a:cubicBezTo>
                <a:lnTo>
                  <a:pt x="514188" y="99549"/>
                </a:lnTo>
                <a:cubicBezTo>
                  <a:pt x="510341" y="98563"/>
                  <a:pt x="506690" y="97971"/>
                  <a:pt x="503336" y="97280"/>
                </a:cubicBezTo>
                <a:cubicBezTo>
                  <a:pt x="489326" y="94715"/>
                  <a:pt x="479460" y="92939"/>
                  <a:pt x="478078" y="79028"/>
                </a:cubicBezTo>
                <a:lnTo>
                  <a:pt x="478078" y="78732"/>
                </a:lnTo>
                <a:cubicBezTo>
                  <a:pt x="477486" y="72516"/>
                  <a:pt x="476204" y="70938"/>
                  <a:pt x="474921" y="69260"/>
                </a:cubicBezTo>
                <a:cubicBezTo>
                  <a:pt x="472849" y="66596"/>
                  <a:pt x="470679" y="63933"/>
                  <a:pt x="469889" y="55645"/>
                </a:cubicBezTo>
                <a:cubicBezTo>
                  <a:pt x="469199" y="49133"/>
                  <a:pt x="468409" y="45483"/>
                  <a:pt x="467916" y="43115"/>
                </a:cubicBezTo>
                <a:cubicBezTo>
                  <a:pt x="467324" y="40451"/>
                  <a:pt x="466930" y="38873"/>
                  <a:pt x="467226" y="36603"/>
                </a:cubicBezTo>
                <a:lnTo>
                  <a:pt x="467226" y="36603"/>
                </a:lnTo>
                <a:cubicBezTo>
                  <a:pt x="467620" y="33742"/>
                  <a:pt x="468903" y="31177"/>
                  <a:pt x="472060" y="24961"/>
                </a:cubicBezTo>
                <a:lnTo>
                  <a:pt x="473737" y="21607"/>
                </a:lnTo>
                <a:lnTo>
                  <a:pt x="473047" y="19732"/>
                </a:lnTo>
                <a:lnTo>
                  <a:pt x="472159" y="17858"/>
                </a:lnTo>
                <a:cubicBezTo>
                  <a:pt x="471764" y="17858"/>
                  <a:pt x="471468" y="17759"/>
                  <a:pt x="471073" y="17660"/>
                </a:cubicBezTo>
                <a:cubicBezTo>
                  <a:pt x="470284" y="17364"/>
                  <a:pt x="469297" y="17068"/>
                  <a:pt x="468015" y="16575"/>
                </a:cubicBezTo>
                <a:cubicBezTo>
                  <a:pt x="466732" y="16082"/>
                  <a:pt x="465647" y="15095"/>
                  <a:pt x="465055" y="13615"/>
                </a:cubicBezTo>
                <a:cubicBezTo>
                  <a:pt x="461997" y="5130"/>
                  <a:pt x="461207" y="4242"/>
                  <a:pt x="461010" y="4045"/>
                </a:cubicBezTo>
                <a:lnTo>
                  <a:pt x="461010" y="4045"/>
                </a:lnTo>
                <a:lnTo>
                  <a:pt x="461010" y="3946"/>
                </a:lnTo>
                <a:cubicBezTo>
                  <a:pt x="460615" y="3354"/>
                  <a:pt x="460319" y="3059"/>
                  <a:pt x="460023" y="2171"/>
                </a:cubicBezTo>
                <a:cubicBezTo>
                  <a:pt x="459826" y="1184"/>
                  <a:pt x="459727" y="592"/>
                  <a:pt x="459925" y="0"/>
                </a:cubicBezTo>
                <a:close/>
              </a:path>
            </a:pathLst>
          </a:custGeom>
          <a:gradFill flip="none" rotWithShape="1">
            <a:gsLst>
              <a:gs pos="0">
                <a:schemeClr val="tx2"/>
              </a:gs>
              <a:gs pos="100000">
                <a:schemeClr val="accent1"/>
              </a:gs>
            </a:gsLst>
            <a:lin ang="2700000" scaled="1"/>
            <a:tileRect/>
          </a:gradFill>
          <a:ln w="31750">
            <a:gradFill flip="none" rotWithShape="1">
              <a:gsLst>
                <a:gs pos="21000">
                  <a:schemeClr val="accent2"/>
                </a:gs>
                <a:gs pos="93805">
                  <a:schemeClr val="bg1"/>
                </a:gs>
                <a:gs pos="73000">
                  <a:schemeClr val="accent3">
                    <a:lumMod val="65000"/>
                    <a:lumOff val="35000"/>
                  </a:schemeClr>
                </a:gs>
              </a:gsLst>
              <a:lin ang="4800000" scaled="0"/>
              <a:tileRect/>
            </a:gradFill>
            <a:miter lim="800000"/>
          </a:ln>
          <a:effectLst>
            <a:glow rad="139700">
              <a:schemeClr val="bg1">
                <a:alpha val="9000"/>
              </a:schemeClr>
            </a:glow>
            <a:innerShdw blurRad="25400" dist="381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dirty="0">
              <a:solidFill>
                <a:schemeClr val="lt1"/>
              </a:solidFill>
            </a:endParaRPr>
          </a:p>
        </p:txBody>
      </p:sp>
      <p:sp>
        <p:nvSpPr>
          <p:cNvPr id="2" name="Title 1">
            <a:extLst>
              <a:ext uri="{FF2B5EF4-FFF2-40B4-BE49-F238E27FC236}">
                <a16:creationId xmlns:a16="http://schemas.microsoft.com/office/drawing/2014/main" id="{08B57982-3989-4828-A5A0-E6DE13570B81}"/>
              </a:ext>
            </a:extLst>
          </p:cNvPr>
          <p:cNvSpPr>
            <a:spLocks noGrp="1"/>
          </p:cNvSpPr>
          <p:nvPr>
            <p:ph type="ctrTitle" hasCustomPrompt="1"/>
          </p:nvPr>
        </p:nvSpPr>
        <p:spPr>
          <a:xfrm>
            <a:off x="1335024" y="2128530"/>
            <a:ext cx="9523476" cy="2713954"/>
          </a:xfrm>
        </p:spPr>
        <p:txBody>
          <a:bodyPr anchor="ctr"/>
          <a:lstStyle>
            <a:lvl1pPr algn="l">
              <a:defRPr sz="6000" b="1" i="0" cap="none" baseline="0">
                <a:solidFill>
                  <a:schemeClr val="accent1"/>
                </a:solidFill>
                <a:latin typeface="+mn-lt"/>
              </a:defRPr>
            </a:lvl1pPr>
          </a:lstStyle>
          <a:p>
            <a:r>
              <a:rPr lang="en-US" dirty="0"/>
              <a:t>Click to Add Presentation Title.</a:t>
            </a:r>
          </a:p>
        </p:txBody>
      </p:sp>
      <p:sp>
        <p:nvSpPr>
          <p:cNvPr id="3" name="Subtitle 2">
            <a:extLst>
              <a:ext uri="{FF2B5EF4-FFF2-40B4-BE49-F238E27FC236}">
                <a16:creationId xmlns:a16="http://schemas.microsoft.com/office/drawing/2014/main" id="{D3FB5CE1-FB8D-457E-B7EE-700A0324AEA4}"/>
              </a:ext>
            </a:extLst>
          </p:cNvPr>
          <p:cNvSpPr>
            <a:spLocks noGrp="1"/>
          </p:cNvSpPr>
          <p:nvPr>
            <p:ph type="subTitle" idx="1" hasCustomPrompt="1"/>
          </p:nvPr>
        </p:nvSpPr>
        <p:spPr>
          <a:xfrm>
            <a:off x="1335024" y="4957887"/>
            <a:ext cx="9523476" cy="1585977"/>
          </a:xfrm>
        </p:spPr>
        <p:txBody>
          <a:bodyPr anchor="t">
            <a:normAutofit/>
          </a:bodyPr>
          <a:lstStyle>
            <a:lvl1pPr marL="0" indent="0" algn="l">
              <a:lnSpc>
                <a:spcPct val="100000"/>
              </a:lnSpc>
              <a:spcBef>
                <a:spcPts val="0"/>
              </a:spcBef>
              <a:buNone/>
              <a:defRPr sz="3200" b="0" i="0">
                <a:solidFill>
                  <a:schemeClr val="accent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Presentation Subtitle.  Delete this block if it is not needed.</a:t>
            </a:r>
          </a:p>
        </p:txBody>
      </p:sp>
      <p:sp>
        <p:nvSpPr>
          <p:cNvPr id="4" name="Date Placeholder 3">
            <a:extLst>
              <a:ext uri="{FF2B5EF4-FFF2-40B4-BE49-F238E27FC236}">
                <a16:creationId xmlns:a16="http://schemas.microsoft.com/office/drawing/2014/main" id="{226B8C1F-43B5-4A7F-A548-18585623A539}"/>
              </a:ext>
            </a:extLst>
          </p:cNvPr>
          <p:cNvSpPr>
            <a:spLocks noGrp="1"/>
          </p:cNvSpPr>
          <p:nvPr>
            <p:ph type="dt" sz="half" idx="10"/>
          </p:nvPr>
        </p:nvSpPr>
        <p:spPr>
          <a:xfrm>
            <a:off x="9733994" y="759734"/>
            <a:ext cx="2141734" cy="365125"/>
          </a:xfrm>
          <a:prstGeom prst="rect">
            <a:avLst/>
          </a:prstGeom>
        </p:spPr>
        <p:txBody>
          <a:bodyPr/>
          <a:lstStyle>
            <a:lvl1pPr algn="ctr">
              <a:defRPr sz="1600" b="0">
                <a:solidFill>
                  <a:schemeClr val="bg1"/>
                </a:solidFill>
              </a:defRPr>
            </a:lvl1pPr>
          </a:lstStyle>
          <a:p>
            <a:endParaRPr lang="en-US" dirty="0"/>
          </a:p>
        </p:txBody>
      </p:sp>
    </p:spTree>
    <p:extLst>
      <p:ext uri="{BB962C8B-B14F-4D97-AF65-F5344CB8AC3E}">
        <p14:creationId xmlns:p14="http://schemas.microsoft.com/office/powerpoint/2010/main" val="1485802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resenters (2)">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a:p>
        </p:txBody>
      </p:sp>
      <p:sp>
        <p:nvSpPr>
          <p:cNvPr id="4" name="Title 3">
            <a:extLst>
              <a:ext uri="{FF2B5EF4-FFF2-40B4-BE49-F238E27FC236}">
                <a16:creationId xmlns:a16="http://schemas.microsoft.com/office/drawing/2014/main" id="{4277B377-C03C-4A08-B794-F24AAE6B116B}"/>
              </a:ext>
            </a:extLst>
          </p:cNvPr>
          <p:cNvSpPr>
            <a:spLocks noGrp="1"/>
          </p:cNvSpPr>
          <p:nvPr>
            <p:ph type="title" hasCustomPrompt="1"/>
          </p:nvPr>
        </p:nvSpPr>
        <p:spPr/>
        <p:txBody>
          <a:bodyPr/>
          <a:lstStyle>
            <a:lvl1pPr>
              <a:defRPr/>
            </a:lvl1pPr>
          </a:lstStyle>
          <a:p>
            <a:r>
              <a:rPr lang="en-US"/>
              <a:t>Click to Edit Heading for Two Speakers/Presenters/Moderators</a:t>
            </a:r>
          </a:p>
        </p:txBody>
      </p:sp>
      <p:sp>
        <p:nvSpPr>
          <p:cNvPr id="6" name="Picture Placeholder 2">
            <a:extLst>
              <a:ext uri="{FF2B5EF4-FFF2-40B4-BE49-F238E27FC236}">
                <a16:creationId xmlns:a16="http://schemas.microsoft.com/office/drawing/2014/main" id="{5722F5A2-B1A0-4139-98DC-82CF8C51E62E}"/>
              </a:ext>
            </a:extLst>
          </p:cNvPr>
          <p:cNvSpPr>
            <a:spLocks noGrp="1" noChangeAspect="1"/>
          </p:cNvSpPr>
          <p:nvPr>
            <p:ph type="pic" idx="10" hasCustomPrompt="1"/>
          </p:nvPr>
        </p:nvSpPr>
        <p:spPr>
          <a:xfrm>
            <a:off x="1843651" y="1333072"/>
            <a:ext cx="2007028" cy="2007028"/>
          </a:xfrm>
          <a:prstGeom prst="ellipse">
            <a:avLst/>
          </a:prstGeom>
          <a:solidFill>
            <a:schemeClr val="bg2"/>
          </a:solidFill>
        </p:spPr>
        <p:txBody>
          <a:bodyPr lIns="0" tIns="0" rIns="0" bIns="0" anchor="t">
            <a:normAutofit/>
          </a:bodyPr>
          <a:lstStyle>
            <a:lvl1pPr marL="0" indent="0" algn="ctr">
              <a:lnSpc>
                <a:spcPct val="90000"/>
              </a:lnSpc>
              <a:buNone/>
              <a:defRPr sz="11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 or drag and drop an image from your computer to this frame.  For accessibility, all images require alt (alternative) text applied.</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hasCustomPrompt="1"/>
          </p:nvPr>
        </p:nvSpPr>
        <p:spPr>
          <a:xfrm>
            <a:off x="4636278" y="1173964"/>
            <a:ext cx="6299200" cy="2325244"/>
          </a:xfrm>
        </p:spPr>
        <p:txBody>
          <a:bodyPr anchor="ctr">
            <a:normAutofit/>
          </a:bodyPr>
          <a:lstStyle>
            <a:lvl1pPr marL="0" indent="0">
              <a:buNone/>
              <a:defRPr sz="2800" b="1">
                <a:latin typeface="+mj-lt"/>
              </a:defRPr>
            </a:lvl1pPr>
            <a:lvl2pPr marL="457200" indent="0">
              <a:buNone/>
              <a:defRPr sz="2000" i="1">
                <a:solidFill>
                  <a:schemeClr val="accent1"/>
                </a:solidFill>
              </a:defRPr>
            </a:lvl2pPr>
            <a:lvl3pPr marL="457200" indent="0">
              <a:buNone/>
              <a:defRPr sz="20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a:t>FirstName LastName</a:t>
            </a:r>
          </a:p>
          <a:p>
            <a:pPr lvl="1"/>
            <a:r>
              <a:rPr lang="en-US"/>
              <a:t>Occupation/Title</a:t>
            </a:r>
          </a:p>
          <a:p>
            <a:pPr lvl="2"/>
            <a:r>
              <a:rPr lang="en-US"/>
              <a:t>Company Name</a:t>
            </a:r>
          </a:p>
          <a:p>
            <a:pPr lvl="3"/>
            <a:r>
              <a:rPr lang="en-US"/>
              <a:t>Email</a:t>
            </a:r>
          </a:p>
          <a:p>
            <a:pPr lvl="4"/>
            <a:r>
              <a:rPr lang="en-US"/>
              <a:t>Phone</a:t>
            </a:r>
          </a:p>
        </p:txBody>
      </p:sp>
      <p:sp>
        <p:nvSpPr>
          <p:cNvPr id="12" name="Picture Placeholder 2">
            <a:extLst>
              <a:ext uri="{FF2B5EF4-FFF2-40B4-BE49-F238E27FC236}">
                <a16:creationId xmlns:a16="http://schemas.microsoft.com/office/drawing/2014/main" id="{300B5453-0C46-40AD-A111-35B281A100C5}"/>
              </a:ext>
            </a:extLst>
          </p:cNvPr>
          <p:cNvSpPr>
            <a:spLocks noGrp="1" noChangeAspect="1"/>
          </p:cNvSpPr>
          <p:nvPr>
            <p:ph type="pic" idx="12" hasCustomPrompt="1"/>
          </p:nvPr>
        </p:nvSpPr>
        <p:spPr>
          <a:xfrm>
            <a:off x="1843651" y="3843756"/>
            <a:ext cx="2007028" cy="2007028"/>
          </a:xfrm>
          <a:prstGeom prst="ellipse">
            <a:avLst/>
          </a:prstGeom>
          <a:solidFill>
            <a:schemeClr val="bg2"/>
          </a:solidFill>
        </p:spPr>
        <p:txBody>
          <a:bodyPr lIns="0" tIns="0" rIns="0" bIns="0" anchor="t">
            <a:normAutofit/>
          </a:bodyPr>
          <a:lstStyle>
            <a:lvl1pPr marL="0" indent="0" algn="ctr">
              <a:lnSpc>
                <a:spcPct val="90000"/>
              </a:lnSpc>
              <a:buNone/>
              <a:defRPr sz="11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 or drag and drop an image from your computer to this frame.  For accessibility, all images require alt (alternative) text applied.</a:t>
            </a:r>
          </a:p>
        </p:txBody>
      </p:sp>
      <p:sp>
        <p:nvSpPr>
          <p:cNvPr id="11" name="Content Placeholder 2">
            <a:extLst>
              <a:ext uri="{FF2B5EF4-FFF2-40B4-BE49-F238E27FC236}">
                <a16:creationId xmlns:a16="http://schemas.microsoft.com/office/drawing/2014/main" id="{E10949FC-4B14-4C00-9BF4-F6D85563D9C8}"/>
              </a:ext>
            </a:extLst>
          </p:cNvPr>
          <p:cNvSpPr>
            <a:spLocks noGrp="1"/>
          </p:cNvSpPr>
          <p:nvPr>
            <p:ph idx="11" hasCustomPrompt="1"/>
          </p:nvPr>
        </p:nvSpPr>
        <p:spPr>
          <a:xfrm>
            <a:off x="4636278" y="3684648"/>
            <a:ext cx="6299200" cy="2325244"/>
          </a:xfrm>
        </p:spPr>
        <p:txBody>
          <a:bodyPr anchor="ctr">
            <a:normAutofit/>
          </a:bodyPr>
          <a:lstStyle>
            <a:lvl1pPr marL="0" indent="0">
              <a:buNone/>
              <a:defRPr sz="2800" b="1">
                <a:latin typeface="+mj-lt"/>
              </a:defRPr>
            </a:lvl1pPr>
            <a:lvl2pPr marL="457200" indent="0">
              <a:buNone/>
              <a:defRPr sz="2000" i="1">
                <a:solidFill>
                  <a:schemeClr val="accent1"/>
                </a:solidFill>
              </a:defRPr>
            </a:lvl2pPr>
            <a:lvl3pPr marL="457200" indent="0">
              <a:buNone/>
              <a:defRPr sz="20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a:t>FirstName LastName</a:t>
            </a:r>
          </a:p>
          <a:p>
            <a:pPr lvl="1"/>
            <a:r>
              <a:rPr lang="en-US"/>
              <a:t>Occupation/Title</a:t>
            </a:r>
          </a:p>
          <a:p>
            <a:pPr lvl="2"/>
            <a:r>
              <a:rPr lang="en-US"/>
              <a:t>Company Name</a:t>
            </a:r>
          </a:p>
          <a:p>
            <a:pPr lvl="3"/>
            <a:r>
              <a:rPr lang="en-US"/>
              <a:t>Email</a:t>
            </a:r>
          </a:p>
          <a:p>
            <a:pPr lvl="4"/>
            <a:r>
              <a:rPr lang="en-US"/>
              <a:t>Phone</a:t>
            </a:r>
          </a:p>
        </p:txBody>
      </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a:p>
        </p:txBody>
      </p:sp>
    </p:spTree>
    <p:extLst>
      <p:ext uri="{BB962C8B-B14F-4D97-AF65-F5344CB8AC3E}">
        <p14:creationId xmlns:p14="http://schemas.microsoft.com/office/powerpoint/2010/main" val="246738137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dirty="0"/>
          </a:p>
        </p:txBody>
      </p:sp>
      <p:sp>
        <p:nvSpPr>
          <p:cNvPr id="2" name="Title 1">
            <a:extLst>
              <a:ext uri="{FF2B5EF4-FFF2-40B4-BE49-F238E27FC236}">
                <a16:creationId xmlns:a16="http://schemas.microsoft.com/office/drawing/2014/main" id="{5462ED9B-89A9-4C6F-9890-6AA52851A17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dirty="0"/>
          </a:p>
        </p:txBody>
      </p:sp>
    </p:spTree>
    <p:extLst>
      <p:ext uri="{BB962C8B-B14F-4D97-AF65-F5344CB8AC3E}">
        <p14:creationId xmlns:p14="http://schemas.microsoft.com/office/powerpoint/2010/main" val="206622844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resenter">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dirty="0"/>
          </a:p>
        </p:txBody>
      </p:sp>
      <p:sp>
        <p:nvSpPr>
          <p:cNvPr id="4" name="Title 3">
            <a:extLst>
              <a:ext uri="{FF2B5EF4-FFF2-40B4-BE49-F238E27FC236}">
                <a16:creationId xmlns:a16="http://schemas.microsoft.com/office/drawing/2014/main" id="{C17A1AED-C981-43D8-AED5-DAD890471D8E}"/>
              </a:ext>
            </a:extLst>
          </p:cNvPr>
          <p:cNvSpPr>
            <a:spLocks noGrp="1"/>
          </p:cNvSpPr>
          <p:nvPr>
            <p:ph type="title" hasCustomPrompt="1"/>
          </p:nvPr>
        </p:nvSpPr>
        <p:spPr/>
        <p:txBody>
          <a:bodyPr/>
          <a:lstStyle>
            <a:lvl1pPr>
              <a:defRPr/>
            </a:lvl1pPr>
          </a:lstStyle>
          <a:p>
            <a:r>
              <a:rPr lang="en-US" dirty="0"/>
              <a:t>Click to Edit Heading for a Speaker/Presenter/Moderator</a:t>
            </a:r>
          </a:p>
        </p:txBody>
      </p:sp>
      <p:sp>
        <p:nvSpPr>
          <p:cNvPr id="6" name="Picture Placeholder 2">
            <a:extLst>
              <a:ext uri="{FF2B5EF4-FFF2-40B4-BE49-F238E27FC236}">
                <a16:creationId xmlns:a16="http://schemas.microsoft.com/office/drawing/2014/main" id="{5722F5A2-B1A0-4139-98DC-82CF8C51E62E}"/>
              </a:ext>
            </a:extLst>
          </p:cNvPr>
          <p:cNvSpPr>
            <a:spLocks noGrp="1" noChangeAspect="1"/>
          </p:cNvSpPr>
          <p:nvPr>
            <p:ph type="pic" idx="10" hasCustomPrompt="1"/>
          </p:nvPr>
        </p:nvSpPr>
        <p:spPr>
          <a:xfrm>
            <a:off x="1017588" y="1918280"/>
            <a:ext cx="2513012" cy="2513012"/>
          </a:xfrm>
          <a:prstGeom prst="ellipse">
            <a:avLst/>
          </a:prstGeom>
          <a:solidFill>
            <a:schemeClr val="bg2"/>
          </a:solidFill>
        </p:spPr>
        <p:txBody>
          <a:bodyPr lIns="0" tIns="0" rIns="0" bIns="0" anchor="t">
            <a:normAutofit/>
          </a:bodyPr>
          <a:lstStyle>
            <a:lvl1pPr marL="0" indent="0" algn="ctr">
              <a:buNone/>
              <a:defRPr sz="12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 or drag and drop an image from your computer to this frame.  For accessibility, all images require alt (alternative) text applied.</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hasCustomPrompt="1"/>
          </p:nvPr>
        </p:nvSpPr>
        <p:spPr>
          <a:xfrm>
            <a:off x="4076700" y="1473201"/>
            <a:ext cx="7823200" cy="3403170"/>
          </a:xfrm>
        </p:spPr>
        <p:txBody>
          <a:bodyPr anchor="ctr"/>
          <a:lstStyle>
            <a:lvl1pPr marL="0" indent="0">
              <a:buNone/>
              <a:defRPr sz="3200" b="1">
                <a:latin typeface="+mj-lt"/>
              </a:defRPr>
            </a:lvl1pPr>
            <a:lvl2pPr marL="457200" indent="0">
              <a:buNone/>
              <a:defRPr i="1">
                <a:solidFill>
                  <a:schemeClr val="accent1"/>
                </a:solidFill>
              </a:defRPr>
            </a:lvl2pPr>
            <a:lvl3pPr marL="457200" indent="0">
              <a:buNone/>
              <a:defRPr sz="2400">
                <a:solidFill>
                  <a:schemeClr val="tx2"/>
                </a:solidFill>
              </a:defRPr>
            </a:lvl3pPr>
            <a:lvl4pPr marL="822960" indent="-365760">
              <a:spcBef>
                <a:spcPts val="1200"/>
              </a:spcBef>
              <a:buClr>
                <a:schemeClr val="accent3"/>
              </a:buClr>
              <a:buFont typeface="Wingdings" panose="05000000000000000000" pitchFamily="2" charset="2"/>
              <a:buChar char="*"/>
              <a:defRPr sz="2000" u="sng">
                <a:solidFill>
                  <a:schemeClr val="accent2"/>
                </a:solidFill>
              </a:defRPr>
            </a:lvl4pPr>
            <a:lvl5pPr marL="822960" indent="-338328">
              <a:buClr>
                <a:schemeClr val="accent4"/>
              </a:buClr>
              <a:buFont typeface="Wingdings" panose="05000000000000000000" pitchFamily="2" charset="2"/>
              <a:buChar char=")"/>
              <a:defRPr sz="2000" b="1" spc="50" baseline="0">
                <a:solidFill>
                  <a:schemeClr val="accent4"/>
                </a:solidFill>
                <a:latin typeface="+mj-lt"/>
              </a:defRPr>
            </a:lvl5pPr>
          </a:lstStyle>
          <a:p>
            <a:pPr lvl="0"/>
            <a:r>
              <a:rPr lang="en-US" dirty="0"/>
              <a:t>FirstName LastName</a:t>
            </a:r>
          </a:p>
          <a:p>
            <a:pPr lvl="1"/>
            <a:r>
              <a:rPr lang="en-US" dirty="0"/>
              <a:t>Occupation/Title</a:t>
            </a:r>
          </a:p>
          <a:p>
            <a:pPr lvl="2"/>
            <a:r>
              <a:rPr lang="en-US" dirty="0"/>
              <a:t>Company Name</a:t>
            </a:r>
          </a:p>
          <a:p>
            <a:pPr lvl="3"/>
            <a:r>
              <a:rPr lang="en-US" dirty="0"/>
              <a:t>Email</a:t>
            </a:r>
          </a:p>
          <a:p>
            <a:pPr lvl="4"/>
            <a:r>
              <a:rPr lang="en-US" dirty="0"/>
              <a:t>Phone</a:t>
            </a:r>
          </a:p>
        </p:txBody>
      </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dirty="0"/>
          </a:p>
        </p:txBody>
      </p:sp>
    </p:spTree>
    <p:extLst>
      <p:ext uri="{BB962C8B-B14F-4D97-AF65-F5344CB8AC3E}">
        <p14:creationId xmlns:p14="http://schemas.microsoft.com/office/powerpoint/2010/main" val="117975891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Presenters (2)">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dirty="0"/>
          </a:p>
        </p:txBody>
      </p:sp>
      <p:sp>
        <p:nvSpPr>
          <p:cNvPr id="4" name="Title 3">
            <a:extLst>
              <a:ext uri="{FF2B5EF4-FFF2-40B4-BE49-F238E27FC236}">
                <a16:creationId xmlns:a16="http://schemas.microsoft.com/office/drawing/2014/main" id="{4277B377-C03C-4A08-B794-F24AAE6B116B}"/>
              </a:ext>
            </a:extLst>
          </p:cNvPr>
          <p:cNvSpPr>
            <a:spLocks noGrp="1"/>
          </p:cNvSpPr>
          <p:nvPr>
            <p:ph type="title" hasCustomPrompt="1"/>
          </p:nvPr>
        </p:nvSpPr>
        <p:spPr/>
        <p:txBody>
          <a:bodyPr/>
          <a:lstStyle>
            <a:lvl1pPr>
              <a:defRPr/>
            </a:lvl1pPr>
          </a:lstStyle>
          <a:p>
            <a:r>
              <a:rPr lang="en-US" dirty="0"/>
              <a:t>Click to Edit Heading for Two Speakers/Presenters/Moderators</a:t>
            </a:r>
          </a:p>
        </p:txBody>
      </p:sp>
      <p:sp>
        <p:nvSpPr>
          <p:cNvPr id="6" name="Picture Placeholder 2">
            <a:extLst>
              <a:ext uri="{FF2B5EF4-FFF2-40B4-BE49-F238E27FC236}">
                <a16:creationId xmlns:a16="http://schemas.microsoft.com/office/drawing/2014/main" id="{5722F5A2-B1A0-4139-98DC-82CF8C51E62E}"/>
              </a:ext>
            </a:extLst>
          </p:cNvPr>
          <p:cNvSpPr>
            <a:spLocks noGrp="1" noChangeAspect="1"/>
          </p:cNvSpPr>
          <p:nvPr>
            <p:ph type="pic" idx="10" hasCustomPrompt="1"/>
          </p:nvPr>
        </p:nvSpPr>
        <p:spPr>
          <a:xfrm>
            <a:off x="1843651" y="1333072"/>
            <a:ext cx="2007028" cy="2007028"/>
          </a:xfrm>
          <a:prstGeom prst="ellipse">
            <a:avLst/>
          </a:prstGeom>
          <a:solidFill>
            <a:schemeClr val="bg2"/>
          </a:solidFill>
        </p:spPr>
        <p:txBody>
          <a:bodyPr lIns="0" tIns="0" rIns="0" bIns="0" anchor="t">
            <a:normAutofit/>
          </a:bodyPr>
          <a:lstStyle>
            <a:lvl1pPr marL="0" indent="0" algn="ctr">
              <a:lnSpc>
                <a:spcPct val="90000"/>
              </a:lnSpc>
              <a:buNone/>
              <a:defRPr sz="11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 or drag and drop an image from your computer to this frame.  For accessibility, all images require alt (alternative) text applied.</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hasCustomPrompt="1"/>
          </p:nvPr>
        </p:nvSpPr>
        <p:spPr>
          <a:xfrm>
            <a:off x="4636278" y="1173964"/>
            <a:ext cx="6299200" cy="2325244"/>
          </a:xfrm>
        </p:spPr>
        <p:txBody>
          <a:bodyPr anchor="ctr">
            <a:normAutofit/>
          </a:bodyPr>
          <a:lstStyle>
            <a:lvl1pPr marL="0" indent="0">
              <a:buNone/>
              <a:defRPr sz="2800" b="1">
                <a:latin typeface="+mj-lt"/>
              </a:defRPr>
            </a:lvl1pPr>
            <a:lvl2pPr marL="457200" indent="0">
              <a:buNone/>
              <a:defRPr sz="2000" i="1">
                <a:solidFill>
                  <a:schemeClr val="accent1"/>
                </a:solidFill>
              </a:defRPr>
            </a:lvl2pPr>
            <a:lvl3pPr marL="457200" indent="0">
              <a:buNone/>
              <a:defRPr sz="20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dirty="0"/>
              <a:t>FirstName LastName</a:t>
            </a:r>
          </a:p>
          <a:p>
            <a:pPr lvl="1"/>
            <a:r>
              <a:rPr lang="en-US" dirty="0"/>
              <a:t>Occupation/Title</a:t>
            </a:r>
          </a:p>
          <a:p>
            <a:pPr lvl="2"/>
            <a:r>
              <a:rPr lang="en-US" dirty="0"/>
              <a:t>Company Name</a:t>
            </a:r>
          </a:p>
          <a:p>
            <a:pPr lvl="3"/>
            <a:r>
              <a:rPr lang="en-US" dirty="0"/>
              <a:t>Email</a:t>
            </a:r>
          </a:p>
          <a:p>
            <a:pPr lvl="4"/>
            <a:r>
              <a:rPr lang="en-US" dirty="0"/>
              <a:t>Phone</a:t>
            </a:r>
          </a:p>
        </p:txBody>
      </p:sp>
      <p:sp>
        <p:nvSpPr>
          <p:cNvPr id="12" name="Picture Placeholder 2">
            <a:extLst>
              <a:ext uri="{FF2B5EF4-FFF2-40B4-BE49-F238E27FC236}">
                <a16:creationId xmlns:a16="http://schemas.microsoft.com/office/drawing/2014/main" id="{300B5453-0C46-40AD-A111-35B281A100C5}"/>
              </a:ext>
            </a:extLst>
          </p:cNvPr>
          <p:cNvSpPr>
            <a:spLocks noGrp="1" noChangeAspect="1"/>
          </p:cNvSpPr>
          <p:nvPr>
            <p:ph type="pic" idx="12" hasCustomPrompt="1"/>
          </p:nvPr>
        </p:nvSpPr>
        <p:spPr>
          <a:xfrm>
            <a:off x="1843651" y="3843756"/>
            <a:ext cx="2007028" cy="2007028"/>
          </a:xfrm>
          <a:prstGeom prst="ellipse">
            <a:avLst/>
          </a:prstGeom>
          <a:solidFill>
            <a:schemeClr val="bg2"/>
          </a:solidFill>
        </p:spPr>
        <p:txBody>
          <a:bodyPr lIns="0" tIns="0" rIns="0" bIns="0" anchor="t">
            <a:normAutofit/>
          </a:bodyPr>
          <a:lstStyle>
            <a:lvl1pPr marL="0" indent="0" algn="ctr">
              <a:lnSpc>
                <a:spcPct val="90000"/>
              </a:lnSpc>
              <a:buNone/>
              <a:defRPr sz="11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 or drag and drop an image from your computer to this frame.  For accessibility, all images require alt (alternative) text applied.</a:t>
            </a:r>
          </a:p>
        </p:txBody>
      </p:sp>
      <p:sp>
        <p:nvSpPr>
          <p:cNvPr id="11" name="Content Placeholder 2">
            <a:extLst>
              <a:ext uri="{FF2B5EF4-FFF2-40B4-BE49-F238E27FC236}">
                <a16:creationId xmlns:a16="http://schemas.microsoft.com/office/drawing/2014/main" id="{E10949FC-4B14-4C00-9BF4-F6D85563D9C8}"/>
              </a:ext>
            </a:extLst>
          </p:cNvPr>
          <p:cNvSpPr>
            <a:spLocks noGrp="1"/>
          </p:cNvSpPr>
          <p:nvPr>
            <p:ph idx="11" hasCustomPrompt="1"/>
          </p:nvPr>
        </p:nvSpPr>
        <p:spPr>
          <a:xfrm>
            <a:off x="4636278" y="3684648"/>
            <a:ext cx="6299200" cy="2325244"/>
          </a:xfrm>
        </p:spPr>
        <p:txBody>
          <a:bodyPr anchor="ctr">
            <a:normAutofit/>
          </a:bodyPr>
          <a:lstStyle>
            <a:lvl1pPr marL="0" indent="0">
              <a:buNone/>
              <a:defRPr sz="2800" b="1">
                <a:latin typeface="+mj-lt"/>
              </a:defRPr>
            </a:lvl1pPr>
            <a:lvl2pPr marL="457200" indent="0">
              <a:buNone/>
              <a:defRPr sz="2000" i="1">
                <a:solidFill>
                  <a:schemeClr val="accent1"/>
                </a:solidFill>
              </a:defRPr>
            </a:lvl2pPr>
            <a:lvl3pPr marL="457200" indent="0">
              <a:buNone/>
              <a:defRPr sz="20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dirty="0"/>
              <a:t>FirstName LastName</a:t>
            </a:r>
          </a:p>
          <a:p>
            <a:pPr lvl="1"/>
            <a:r>
              <a:rPr lang="en-US" dirty="0"/>
              <a:t>Occupation/Title</a:t>
            </a:r>
          </a:p>
          <a:p>
            <a:pPr lvl="2"/>
            <a:r>
              <a:rPr lang="en-US" dirty="0"/>
              <a:t>Company Name</a:t>
            </a:r>
          </a:p>
          <a:p>
            <a:pPr lvl="3"/>
            <a:r>
              <a:rPr lang="en-US" dirty="0"/>
              <a:t>Email</a:t>
            </a:r>
          </a:p>
          <a:p>
            <a:pPr lvl="4"/>
            <a:r>
              <a:rPr lang="en-US" dirty="0"/>
              <a:t>Phone</a:t>
            </a:r>
          </a:p>
        </p:txBody>
      </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dirty="0"/>
          </a:p>
        </p:txBody>
      </p:sp>
    </p:spTree>
    <p:extLst>
      <p:ext uri="{BB962C8B-B14F-4D97-AF65-F5344CB8AC3E}">
        <p14:creationId xmlns:p14="http://schemas.microsoft.com/office/powerpoint/2010/main" val="136327283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Presenters (3)">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dirty="0"/>
          </a:p>
        </p:txBody>
      </p:sp>
      <p:sp>
        <p:nvSpPr>
          <p:cNvPr id="4" name="Title 3">
            <a:extLst>
              <a:ext uri="{FF2B5EF4-FFF2-40B4-BE49-F238E27FC236}">
                <a16:creationId xmlns:a16="http://schemas.microsoft.com/office/drawing/2014/main" id="{734EBE89-8E9C-4C1C-9D78-F0A5E571AC7A}"/>
              </a:ext>
            </a:extLst>
          </p:cNvPr>
          <p:cNvSpPr>
            <a:spLocks noGrp="1"/>
          </p:cNvSpPr>
          <p:nvPr>
            <p:ph type="title" hasCustomPrompt="1"/>
          </p:nvPr>
        </p:nvSpPr>
        <p:spPr/>
        <p:txBody>
          <a:bodyPr/>
          <a:lstStyle>
            <a:lvl1pPr>
              <a:defRPr/>
            </a:lvl1pPr>
          </a:lstStyle>
          <a:p>
            <a:r>
              <a:rPr lang="en-US" dirty="0"/>
              <a:t>Click to Edit Heading for Three Speakers/Presenters/Moderators</a:t>
            </a:r>
          </a:p>
        </p:txBody>
      </p:sp>
      <p:sp>
        <p:nvSpPr>
          <p:cNvPr id="27" name="Picture Placeholder 2">
            <a:extLst>
              <a:ext uri="{FF2B5EF4-FFF2-40B4-BE49-F238E27FC236}">
                <a16:creationId xmlns:a16="http://schemas.microsoft.com/office/drawing/2014/main" id="{62499230-AF7C-4238-888E-89903AC4656A}"/>
              </a:ext>
            </a:extLst>
          </p:cNvPr>
          <p:cNvSpPr>
            <a:spLocks noGrp="1" noChangeAspect="1"/>
          </p:cNvSpPr>
          <p:nvPr>
            <p:ph type="pic" idx="10" hasCustomPrompt="1"/>
          </p:nvPr>
        </p:nvSpPr>
        <p:spPr>
          <a:xfrm>
            <a:off x="1297940" y="1213191"/>
            <a:ext cx="1645920" cy="1645920"/>
          </a:xfrm>
          <a:prstGeom prst="ellipse">
            <a:avLst/>
          </a:prstGeom>
          <a:solidFill>
            <a:schemeClr val="bg2"/>
          </a:solidFill>
        </p:spPr>
        <p:txBody>
          <a:bodyPr lIns="0" tIns="0" rIns="0" bIns="0" anchor="t">
            <a:noAutofit/>
          </a:bodyPr>
          <a:lstStyle>
            <a:lvl1pPr marL="0" indent="0" algn="ctr">
              <a:lnSpc>
                <a:spcPct val="90000"/>
              </a:lnSpc>
              <a:buNone/>
              <a:defRPr sz="10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 or drag and drop an image from your computer to this frame.  For accessibility, all images require alt (alternative) text applied.</a:t>
            </a:r>
          </a:p>
        </p:txBody>
      </p:sp>
      <p:sp>
        <p:nvSpPr>
          <p:cNvPr id="28" name="Content Placeholder 2">
            <a:extLst>
              <a:ext uri="{FF2B5EF4-FFF2-40B4-BE49-F238E27FC236}">
                <a16:creationId xmlns:a16="http://schemas.microsoft.com/office/drawing/2014/main" id="{41C1DECE-EFC7-43BE-B4CC-28B6AE7BA833}"/>
              </a:ext>
            </a:extLst>
          </p:cNvPr>
          <p:cNvSpPr>
            <a:spLocks noGrp="1"/>
          </p:cNvSpPr>
          <p:nvPr>
            <p:ph idx="1" hasCustomPrompt="1"/>
          </p:nvPr>
        </p:nvSpPr>
        <p:spPr>
          <a:xfrm>
            <a:off x="495300" y="3322494"/>
            <a:ext cx="3474720" cy="2671906"/>
          </a:xfrm>
        </p:spPr>
        <p:txBody>
          <a:bodyPr anchor="t">
            <a:normAutofit/>
          </a:bodyPr>
          <a:lstStyle>
            <a:lvl1pPr marL="0" indent="0">
              <a:buNone/>
              <a:defRPr sz="2400" b="1">
                <a:latin typeface="+mj-lt"/>
              </a:defRPr>
            </a:lvl1pPr>
            <a:lvl2pPr marL="457200" indent="0">
              <a:spcBef>
                <a:spcPts val="300"/>
              </a:spcBef>
              <a:buNone/>
              <a:defRPr sz="1900" i="1">
                <a:solidFill>
                  <a:schemeClr val="accent1"/>
                </a:solidFill>
              </a:defRPr>
            </a:lvl2pPr>
            <a:lvl3pPr marL="457200" indent="0">
              <a:spcBef>
                <a:spcPts val="300"/>
              </a:spcBef>
              <a:buNone/>
              <a:defRPr sz="19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dirty="0"/>
              <a:t>FirstName LastName</a:t>
            </a:r>
          </a:p>
          <a:p>
            <a:pPr lvl="1"/>
            <a:r>
              <a:rPr lang="en-US" dirty="0"/>
              <a:t>Occupation/Title</a:t>
            </a:r>
          </a:p>
          <a:p>
            <a:pPr lvl="2"/>
            <a:r>
              <a:rPr lang="en-US" dirty="0"/>
              <a:t>Company Name</a:t>
            </a:r>
          </a:p>
          <a:p>
            <a:pPr lvl="3"/>
            <a:r>
              <a:rPr lang="en-US" dirty="0"/>
              <a:t>Email</a:t>
            </a:r>
          </a:p>
          <a:p>
            <a:pPr lvl="4"/>
            <a:r>
              <a:rPr lang="en-US" dirty="0"/>
              <a:t>Phone</a:t>
            </a:r>
          </a:p>
        </p:txBody>
      </p:sp>
      <p:sp>
        <p:nvSpPr>
          <p:cNvPr id="29" name="Picture Placeholder 2">
            <a:extLst>
              <a:ext uri="{FF2B5EF4-FFF2-40B4-BE49-F238E27FC236}">
                <a16:creationId xmlns:a16="http://schemas.microsoft.com/office/drawing/2014/main" id="{E82EA4F1-6461-4661-A20B-CEA08809C005}"/>
              </a:ext>
            </a:extLst>
          </p:cNvPr>
          <p:cNvSpPr>
            <a:spLocks noGrp="1" noChangeAspect="1"/>
          </p:cNvSpPr>
          <p:nvPr>
            <p:ph type="pic" idx="12" hasCustomPrompt="1"/>
          </p:nvPr>
        </p:nvSpPr>
        <p:spPr>
          <a:xfrm>
            <a:off x="5273040" y="1213191"/>
            <a:ext cx="1645920" cy="1645920"/>
          </a:xfrm>
          <a:prstGeom prst="ellipse">
            <a:avLst/>
          </a:prstGeom>
          <a:solidFill>
            <a:schemeClr val="bg2"/>
          </a:solidFill>
        </p:spPr>
        <p:txBody>
          <a:bodyPr lIns="0" tIns="0" rIns="0" bIns="0" anchor="t">
            <a:noAutofit/>
          </a:bodyPr>
          <a:lstStyle>
            <a:lvl1pPr marL="0" indent="0" algn="ctr">
              <a:lnSpc>
                <a:spcPct val="90000"/>
              </a:lnSpc>
              <a:buNone/>
              <a:defRPr sz="10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 or drag and drop an image from your computer to this frame.  For accessibility, all images require alt (alternative) text applied.</a:t>
            </a:r>
          </a:p>
        </p:txBody>
      </p:sp>
      <p:sp>
        <p:nvSpPr>
          <p:cNvPr id="30" name="Content Placeholder 2">
            <a:extLst>
              <a:ext uri="{FF2B5EF4-FFF2-40B4-BE49-F238E27FC236}">
                <a16:creationId xmlns:a16="http://schemas.microsoft.com/office/drawing/2014/main" id="{140E9AA1-7C6D-470B-9267-AD5E31695A12}"/>
              </a:ext>
            </a:extLst>
          </p:cNvPr>
          <p:cNvSpPr>
            <a:spLocks noGrp="1"/>
          </p:cNvSpPr>
          <p:nvPr>
            <p:ph idx="11" hasCustomPrompt="1"/>
          </p:nvPr>
        </p:nvSpPr>
        <p:spPr>
          <a:xfrm>
            <a:off x="4470400" y="3322494"/>
            <a:ext cx="3474720" cy="2671906"/>
          </a:xfrm>
        </p:spPr>
        <p:txBody>
          <a:bodyPr anchor="t">
            <a:normAutofit/>
          </a:bodyPr>
          <a:lstStyle>
            <a:lvl1pPr marL="0" indent="0">
              <a:buNone/>
              <a:defRPr sz="2400" b="1">
                <a:latin typeface="+mj-lt"/>
              </a:defRPr>
            </a:lvl1pPr>
            <a:lvl2pPr marL="457200" indent="0">
              <a:spcBef>
                <a:spcPts val="300"/>
              </a:spcBef>
              <a:buNone/>
              <a:defRPr sz="1900" i="1">
                <a:solidFill>
                  <a:schemeClr val="accent1"/>
                </a:solidFill>
              </a:defRPr>
            </a:lvl2pPr>
            <a:lvl3pPr marL="457200" indent="0">
              <a:spcBef>
                <a:spcPts val="300"/>
              </a:spcBef>
              <a:buNone/>
              <a:defRPr sz="19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dirty="0"/>
              <a:t>FirstName LastName</a:t>
            </a:r>
          </a:p>
          <a:p>
            <a:pPr lvl="1"/>
            <a:r>
              <a:rPr lang="en-US" dirty="0"/>
              <a:t>Occupation/Title</a:t>
            </a:r>
          </a:p>
          <a:p>
            <a:pPr lvl="2"/>
            <a:r>
              <a:rPr lang="en-US" dirty="0"/>
              <a:t>Company Name</a:t>
            </a:r>
          </a:p>
          <a:p>
            <a:pPr lvl="3"/>
            <a:r>
              <a:rPr lang="en-US" dirty="0"/>
              <a:t>Email</a:t>
            </a:r>
          </a:p>
          <a:p>
            <a:pPr lvl="4"/>
            <a:r>
              <a:rPr lang="en-US" dirty="0"/>
              <a:t>Phone</a:t>
            </a:r>
          </a:p>
        </p:txBody>
      </p:sp>
      <p:sp>
        <p:nvSpPr>
          <p:cNvPr id="31" name="Picture Placeholder 2">
            <a:extLst>
              <a:ext uri="{FF2B5EF4-FFF2-40B4-BE49-F238E27FC236}">
                <a16:creationId xmlns:a16="http://schemas.microsoft.com/office/drawing/2014/main" id="{072B9F31-4BEE-4EAB-AAEA-0F01E168B628}"/>
              </a:ext>
            </a:extLst>
          </p:cNvPr>
          <p:cNvSpPr>
            <a:spLocks noGrp="1" noChangeAspect="1"/>
          </p:cNvSpPr>
          <p:nvPr>
            <p:ph type="pic" idx="14" hasCustomPrompt="1"/>
          </p:nvPr>
        </p:nvSpPr>
        <p:spPr>
          <a:xfrm>
            <a:off x="9248140" y="1213191"/>
            <a:ext cx="1645920" cy="1645920"/>
          </a:xfrm>
          <a:prstGeom prst="ellipse">
            <a:avLst/>
          </a:prstGeom>
          <a:solidFill>
            <a:schemeClr val="bg2"/>
          </a:solidFill>
        </p:spPr>
        <p:txBody>
          <a:bodyPr lIns="0" tIns="0" rIns="0" bIns="0" anchor="t">
            <a:noAutofit/>
          </a:bodyPr>
          <a:lstStyle>
            <a:lvl1pPr marL="0" indent="0" algn="ctr">
              <a:lnSpc>
                <a:spcPct val="90000"/>
              </a:lnSpc>
              <a:buNone/>
              <a:defRPr sz="10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 or drag and drop an image from your computer to this frame.  For accessibility, all images require alt (alternative) text applied.</a:t>
            </a:r>
          </a:p>
        </p:txBody>
      </p:sp>
      <p:sp>
        <p:nvSpPr>
          <p:cNvPr id="32" name="Content Placeholder 2">
            <a:extLst>
              <a:ext uri="{FF2B5EF4-FFF2-40B4-BE49-F238E27FC236}">
                <a16:creationId xmlns:a16="http://schemas.microsoft.com/office/drawing/2014/main" id="{F44B3AC4-6946-45D2-81B0-3D52E9F2E172}"/>
              </a:ext>
            </a:extLst>
          </p:cNvPr>
          <p:cNvSpPr>
            <a:spLocks noGrp="1"/>
          </p:cNvSpPr>
          <p:nvPr>
            <p:ph idx="13" hasCustomPrompt="1"/>
          </p:nvPr>
        </p:nvSpPr>
        <p:spPr>
          <a:xfrm>
            <a:off x="8445500" y="3322494"/>
            <a:ext cx="3474720" cy="2671906"/>
          </a:xfrm>
        </p:spPr>
        <p:txBody>
          <a:bodyPr anchor="t">
            <a:normAutofit/>
          </a:bodyPr>
          <a:lstStyle>
            <a:lvl1pPr marL="0" indent="0">
              <a:buNone/>
              <a:defRPr sz="2400" b="1">
                <a:latin typeface="+mj-lt"/>
              </a:defRPr>
            </a:lvl1pPr>
            <a:lvl2pPr marL="457200" indent="0">
              <a:spcBef>
                <a:spcPts val="300"/>
              </a:spcBef>
              <a:buNone/>
              <a:defRPr sz="1900" i="1">
                <a:solidFill>
                  <a:schemeClr val="accent1"/>
                </a:solidFill>
              </a:defRPr>
            </a:lvl2pPr>
            <a:lvl3pPr marL="457200" indent="0">
              <a:spcBef>
                <a:spcPts val="300"/>
              </a:spcBef>
              <a:buNone/>
              <a:defRPr sz="19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dirty="0"/>
              <a:t>FirstName LastName</a:t>
            </a:r>
          </a:p>
          <a:p>
            <a:pPr lvl="1"/>
            <a:r>
              <a:rPr lang="en-US" dirty="0"/>
              <a:t>Occupation/Title</a:t>
            </a:r>
          </a:p>
          <a:p>
            <a:pPr lvl="2"/>
            <a:r>
              <a:rPr lang="en-US" dirty="0"/>
              <a:t>Company Name</a:t>
            </a:r>
          </a:p>
          <a:p>
            <a:pPr lvl="3"/>
            <a:r>
              <a:rPr lang="en-US" dirty="0"/>
              <a:t>Email</a:t>
            </a:r>
          </a:p>
          <a:p>
            <a:pPr lvl="4"/>
            <a:r>
              <a:rPr lang="en-US" dirty="0"/>
              <a:t>Phone</a:t>
            </a:r>
          </a:p>
        </p:txBody>
      </p:sp>
      <p:sp>
        <p:nvSpPr>
          <p:cNvPr id="33" name="Footer Placeholder 4">
            <a:extLst>
              <a:ext uri="{FF2B5EF4-FFF2-40B4-BE49-F238E27FC236}">
                <a16:creationId xmlns:a16="http://schemas.microsoft.com/office/drawing/2014/main" id="{AC492D77-2FB7-4259-BCA3-36CE01D4AC8E}"/>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dirty="0"/>
          </a:p>
        </p:txBody>
      </p:sp>
    </p:spTree>
    <p:extLst>
      <p:ext uri="{BB962C8B-B14F-4D97-AF65-F5344CB8AC3E}">
        <p14:creationId xmlns:p14="http://schemas.microsoft.com/office/powerpoint/2010/main" val="369982274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30A224A-09BA-49FB-A449-9C717AFDBFE0}"/>
              </a:ext>
            </a:extLst>
          </p:cNvPr>
          <p:cNvSpPr>
            <a:spLocks noGrp="1"/>
          </p:cNvSpPr>
          <p:nvPr>
            <p:ph type="sldNum" sz="quarter" idx="12"/>
          </p:nvPr>
        </p:nvSpPr>
        <p:spPr/>
        <p:txBody>
          <a:bodyPr/>
          <a:lstStyle/>
          <a:p>
            <a:fld id="{D307F087-50E8-4976-AA50-2FC07D62CDFA}" type="slidenum">
              <a:rPr lang="en-US" smtClean="0"/>
              <a:t>‹#›</a:t>
            </a:fld>
            <a:endParaRPr lang="en-US" dirty="0"/>
          </a:p>
        </p:txBody>
      </p:sp>
      <p:sp>
        <p:nvSpPr>
          <p:cNvPr id="2" name="Title 1">
            <a:extLst>
              <a:ext uri="{FF2B5EF4-FFF2-40B4-BE49-F238E27FC236}">
                <a16:creationId xmlns:a16="http://schemas.microsoft.com/office/drawing/2014/main" id="{1417D40D-4407-450D-B271-D32A435C660E}"/>
              </a:ext>
            </a:extLst>
          </p:cNvPr>
          <p:cNvSpPr>
            <a:spLocks noGrp="1"/>
          </p:cNvSpPr>
          <p:nvPr>
            <p:ph type="title" hasCustomPrompt="1"/>
          </p:nvPr>
        </p:nvSpPr>
        <p:spPr>
          <a:xfrm>
            <a:off x="831850" y="1179690"/>
            <a:ext cx="10515600" cy="2852737"/>
          </a:xfrm>
        </p:spPr>
        <p:txBody>
          <a:bodyPr anchor="ctr"/>
          <a:lstStyle>
            <a:lvl1pPr>
              <a:lnSpc>
                <a:spcPct val="100000"/>
              </a:lnSpc>
              <a:defRPr sz="6000" cap="none" baseline="0">
                <a:latin typeface="+mn-lt"/>
              </a:defRPr>
            </a:lvl1pPr>
          </a:lstStyle>
          <a:p>
            <a:r>
              <a:rPr lang="en-US" dirty="0"/>
              <a:t>Click to Add Section Title</a:t>
            </a:r>
          </a:p>
        </p:txBody>
      </p:sp>
      <p:sp>
        <p:nvSpPr>
          <p:cNvPr id="3" name="Text Placeholder 2">
            <a:extLst>
              <a:ext uri="{FF2B5EF4-FFF2-40B4-BE49-F238E27FC236}">
                <a16:creationId xmlns:a16="http://schemas.microsoft.com/office/drawing/2014/main" id="{B6DEAB39-A7F5-4FAC-83F2-1FD6FAD15D8D}"/>
              </a:ext>
            </a:extLst>
          </p:cNvPr>
          <p:cNvSpPr>
            <a:spLocks noGrp="1"/>
          </p:cNvSpPr>
          <p:nvPr>
            <p:ph type="body" idx="1" hasCustomPrompt="1"/>
          </p:nvPr>
        </p:nvSpPr>
        <p:spPr>
          <a:xfrm>
            <a:off x="831850" y="4589463"/>
            <a:ext cx="10515600" cy="1500187"/>
          </a:xfrm>
        </p:spPr>
        <p:txBody>
          <a:bodyPr anchor="ctr">
            <a:normAutofit/>
          </a:bodyPr>
          <a:lstStyle>
            <a:lvl1pPr marL="0" indent="0">
              <a:buNone/>
              <a:defRPr sz="2800">
                <a:solidFill>
                  <a:schemeClr val="accent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Add Section Subtitle.  Delete this block if it is not needed.</a:t>
            </a:r>
          </a:p>
        </p:txBody>
      </p:sp>
      <p:sp>
        <p:nvSpPr>
          <p:cNvPr id="5" name="Footer Placeholder 4">
            <a:extLst>
              <a:ext uri="{FF2B5EF4-FFF2-40B4-BE49-F238E27FC236}">
                <a16:creationId xmlns:a16="http://schemas.microsoft.com/office/drawing/2014/main" id="{B3374154-E396-4928-9070-CA935F85F616}"/>
              </a:ext>
            </a:extLst>
          </p:cNvPr>
          <p:cNvSpPr>
            <a:spLocks noGrp="1"/>
          </p:cNvSpPr>
          <p:nvPr>
            <p:ph type="ftr" sz="quarter" idx="11"/>
          </p:nvPr>
        </p:nvSpPr>
        <p:spPr/>
        <p:txBody>
          <a:bodyPr/>
          <a:lstStyle/>
          <a:p>
            <a:endParaRPr lang="en-US" dirty="0"/>
          </a:p>
        </p:txBody>
      </p:sp>
      <p:cxnSp>
        <p:nvCxnSpPr>
          <p:cNvPr id="7" name="Straight Connector 6">
            <a:extLst>
              <a:ext uri="{FF2B5EF4-FFF2-40B4-BE49-F238E27FC236}">
                <a16:creationId xmlns:a16="http://schemas.microsoft.com/office/drawing/2014/main" id="{B91E4622-2830-4206-B0E5-D0B2A40469D2}"/>
              </a:ext>
              <a:ext uri="{C183D7F6-B498-43B3-948B-1728B52AA6E4}">
                <adec:decorative xmlns:adec="http://schemas.microsoft.com/office/drawing/2017/decorative" val="1"/>
              </a:ext>
            </a:extLst>
          </p:cNvPr>
          <p:cNvCxnSpPr>
            <a:cxnSpLocks/>
          </p:cNvCxnSpPr>
          <p:nvPr userDrawn="1"/>
        </p:nvCxnSpPr>
        <p:spPr>
          <a:xfrm>
            <a:off x="0" y="4213849"/>
            <a:ext cx="12192000" cy="0"/>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8A2F7917-C691-4D9B-AE79-977F581C2835}"/>
              </a:ext>
              <a:ext uri="{C183D7F6-B498-43B3-948B-1728B52AA6E4}">
                <adec:decorative xmlns:adec="http://schemas.microsoft.com/office/drawing/2017/decorative" val="1"/>
              </a:ext>
            </a:extLst>
          </p:cNvPr>
          <p:cNvCxnSpPr/>
          <p:nvPr userDrawn="1"/>
        </p:nvCxnSpPr>
        <p:spPr>
          <a:xfrm rot="10800000">
            <a:off x="0" y="976931"/>
            <a:ext cx="12192000" cy="0"/>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243165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4BB0E853-00A9-42E1-A9B3-58F89D9CF0EE}"/>
              </a:ext>
            </a:extLst>
          </p:cNvPr>
          <p:cNvSpPr>
            <a:spLocks noGrp="1"/>
          </p:cNvSpPr>
          <p:nvPr>
            <p:ph type="sldNum" sz="quarter" idx="12"/>
          </p:nvPr>
        </p:nvSpPr>
        <p:spPr/>
        <p:txBody>
          <a:bodyPr/>
          <a:lstStyle/>
          <a:p>
            <a:fld id="{D307F087-50E8-4976-AA50-2FC07D62CDFA}" type="slidenum">
              <a:rPr lang="en-US" smtClean="0"/>
              <a:t>‹#›</a:t>
            </a:fld>
            <a:endParaRPr lang="en-US" dirty="0"/>
          </a:p>
        </p:txBody>
      </p:sp>
      <p:sp>
        <p:nvSpPr>
          <p:cNvPr id="2" name="Title 1">
            <a:extLst>
              <a:ext uri="{FF2B5EF4-FFF2-40B4-BE49-F238E27FC236}">
                <a16:creationId xmlns:a16="http://schemas.microsoft.com/office/drawing/2014/main" id="{5462D4F0-5B12-4045-BE83-9754153068B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6A6706A-8C82-4371-85E8-D4D2991C4245}"/>
              </a:ext>
            </a:extLst>
          </p:cNvPr>
          <p:cNvSpPr>
            <a:spLocks noGrp="1"/>
          </p:cNvSpPr>
          <p:nvPr>
            <p:ph sz="half" idx="1"/>
          </p:nvPr>
        </p:nvSpPr>
        <p:spPr>
          <a:xfrm>
            <a:off x="292100" y="1104900"/>
            <a:ext cx="5669280" cy="50720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45B372CE-B14F-4B62-BD80-73C985AE62FA}"/>
              </a:ext>
            </a:extLst>
          </p:cNvPr>
          <p:cNvSpPr>
            <a:spLocks noGrp="1"/>
          </p:cNvSpPr>
          <p:nvPr>
            <p:ph sz="half" idx="2"/>
          </p:nvPr>
        </p:nvSpPr>
        <p:spPr>
          <a:xfrm>
            <a:off x="6198785" y="1104900"/>
            <a:ext cx="5669280" cy="50720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id="{644DE2D0-4C52-49F6-BD46-5B6BBBB8A3D2}"/>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92399591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121ACFB5-F41D-436F-B367-2FC8808EDCEF}"/>
              </a:ext>
            </a:extLst>
          </p:cNvPr>
          <p:cNvSpPr>
            <a:spLocks noGrp="1"/>
          </p:cNvSpPr>
          <p:nvPr>
            <p:ph type="sldNum" sz="quarter" idx="12"/>
          </p:nvPr>
        </p:nvSpPr>
        <p:spPr/>
        <p:txBody>
          <a:bodyPr/>
          <a:lstStyle/>
          <a:p>
            <a:fld id="{D307F087-50E8-4976-AA50-2FC07D62CDFA}" type="slidenum">
              <a:rPr lang="en-US" smtClean="0"/>
              <a:t>‹#›</a:t>
            </a:fld>
            <a:endParaRPr lang="en-US" dirty="0"/>
          </a:p>
        </p:txBody>
      </p:sp>
      <p:sp>
        <p:nvSpPr>
          <p:cNvPr id="2" name="Title 1">
            <a:extLst>
              <a:ext uri="{FF2B5EF4-FFF2-40B4-BE49-F238E27FC236}">
                <a16:creationId xmlns:a16="http://schemas.microsoft.com/office/drawing/2014/main" id="{B6BA471A-9A18-4EE0-B57F-A090E3ADC2E9}"/>
              </a:ext>
            </a:extLst>
          </p:cNvPr>
          <p:cNvSpPr>
            <a:spLocks noGrp="1"/>
          </p:cNvSpPr>
          <p:nvPr>
            <p:ph type="title"/>
          </p:nvPr>
        </p:nvSpPr>
        <p:spPr/>
        <p:txBody>
          <a:bodyPr/>
          <a:lstStyle/>
          <a:p>
            <a:r>
              <a:rPr lang="en-US"/>
              <a:t>Click to edit Master title style</a:t>
            </a:r>
          </a:p>
        </p:txBody>
      </p:sp>
      <p:sp>
        <p:nvSpPr>
          <p:cNvPr id="3" name="Text Placeholder 2">
            <a:extLst>
              <a:ext uri="{FF2B5EF4-FFF2-40B4-BE49-F238E27FC236}">
                <a16:creationId xmlns:a16="http://schemas.microsoft.com/office/drawing/2014/main" id="{A930F2A6-D5AB-4C14-90C9-8895E8CA7AA7}"/>
              </a:ext>
            </a:extLst>
          </p:cNvPr>
          <p:cNvSpPr>
            <a:spLocks noGrp="1"/>
          </p:cNvSpPr>
          <p:nvPr>
            <p:ph type="body" idx="1"/>
          </p:nvPr>
        </p:nvSpPr>
        <p:spPr>
          <a:xfrm>
            <a:off x="292099" y="1057241"/>
            <a:ext cx="5669280" cy="823912"/>
          </a:xfr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100000" t="100000"/>
            </a:path>
            <a:tileRect r="-100000" b="-100000"/>
          </a:gradFill>
          <a:ln w="25400">
            <a:solidFill>
              <a:schemeClr val="accent1"/>
            </a:solidFill>
            <a:miter lim="800000"/>
          </a:ln>
        </p:spPr>
        <p:style>
          <a:lnRef idx="1">
            <a:schemeClr val="accent2"/>
          </a:lnRef>
          <a:fillRef idx="3">
            <a:schemeClr val="accent2"/>
          </a:fillRef>
          <a:effectRef idx="2">
            <a:schemeClr val="accent2"/>
          </a:effectRef>
          <a:fontRef idx="minor">
            <a:schemeClr val="lt1"/>
          </a:fontRef>
        </p:style>
        <p:txBody>
          <a:bodyPr lIns="182880" tIns="0" rIns="182880" bIns="0" anchor="ctr">
            <a:normAutofit/>
          </a:bodyPr>
          <a:lstStyle>
            <a:lvl1pPr marL="0" indent="0">
              <a:buNone/>
              <a:defRPr sz="2800" b="0" i="0">
                <a:solidFill>
                  <a:schemeClr val="bg1"/>
                </a:solidFill>
                <a:effectLst>
                  <a:outerShdw blurRad="76200" dist="25400" dir="8100000" algn="tr" rotWithShape="0">
                    <a:prstClr val="black">
                      <a:alpha val="20000"/>
                    </a:prstClr>
                  </a:outerShdw>
                </a:effectLst>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768D8408-50F4-4CA2-AE40-DF8751F54357}"/>
              </a:ext>
            </a:extLst>
          </p:cNvPr>
          <p:cNvSpPr>
            <a:spLocks noGrp="1"/>
          </p:cNvSpPr>
          <p:nvPr>
            <p:ph sz="half" idx="2"/>
          </p:nvPr>
        </p:nvSpPr>
        <p:spPr>
          <a:xfrm>
            <a:off x="292099" y="1936346"/>
            <a:ext cx="5669280" cy="425331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CD552415-DD22-4066-883F-590F1994DEDD}"/>
              </a:ext>
            </a:extLst>
          </p:cNvPr>
          <p:cNvSpPr>
            <a:spLocks noGrp="1"/>
          </p:cNvSpPr>
          <p:nvPr>
            <p:ph type="body" sz="quarter" idx="3"/>
          </p:nvPr>
        </p:nvSpPr>
        <p:spPr>
          <a:xfrm>
            <a:off x="6230620" y="1057241"/>
            <a:ext cx="5669280" cy="823912"/>
          </a:xfr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100000" t="100000"/>
            </a:path>
            <a:tileRect r="-100000" b="-100000"/>
          </a:gradFill>
          <a:ln w="25400">
            <a:solidFill>
              <a:schemeClr val="accent1"/>
            </a:solidFill>
            <a:miter lim="800000"/>
          </a:ln>
        </p:spPr>
        <p:style>
          <a:lnRef idx="1">
            <a:schemeClr val="accent2"/>
          </a:lnRef>
          <a:fillRef idx="3">
            <a:schemeClr val="accent2"/>
          </a:fillRef>
          <a:effectRef idx="2">
            <a:schemeClr val="accent2"/>
          </a:effectRef>
          <a:fontRef idx="minor">
            <a:schemeClr val="lt1"/>
          </a:fontRef>
        </p:style>
        <p:txBody>
          <a:bodyPr lIns="182880" tIns="0" rIns="182880" bIns="0" anchor="ctr">
            <a:normAutofit/>
          </a:bodyPr>
          <a:lstStyle>
            <a:lvl1pPr marL="0" indent="0">
              <a:buNone/>
              <a:defRPr sz="2800" b="0" i="0">
                <a:solidFill>
                  <a:schemeClr val="bg1"/>
                </a:solidFill>
                <a:effectLst>
                  <a:outerShdw blurRad="76200" dist="25400" dir="8100000" algn="tr" rotWithShape="0">
                    <a:prstClr val="black">
                      <a:alpha val="20000"/>
                    </a:prstClr>
                  </a:outerShdw>
                </a:effectLst>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8DCEE4EF-3C6C-4F17-A9C6-6F8F6FD09030}"/>
              </a:ext>
            </a:extLst>
          </p:cNvPr>
          <p:cNvSpPr>
            <a:spLocks noGrp="1"/>
          </p:cNvSpPr>
          <p:nvPr>
            <p:ph sz="quarter" idx="4"/>
          </p:nvPr>
        </p:nvSpPr>
        <p:spPr>
          <a:xfrm>
            <a:off x="6230620" y="1936346"/>
            <a:ext cx="5669280" cy="42533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143F55F5-4FCB-4550-B37C-FEDEC1CECFBC}"/>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63435246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dirty="0"/>
          </a:p>
        </p:txBody>
      </p:sp>
      <p:sp>
        <p:nvSpPr>
          <p:cNvPr id="4" name="Title 3">
            <a:extLst>
              <a:ext uri="{FF2B5EF4-FFF2-40B4-BE49-F238E27FC236}">
                <a16:creationId xmlns:a16="http://schemas.microsoft.com/office/drawing/2014/main" id="{897AD6F2-FB82-4A61-AF24-9F663AD2F505}"/>
              </a:ext>
            </a:extLst>
          </p:cNvPr>
          <p:cNvSpPr>
            <a:spLocks noGrp="1"/>
          </p:cNvSpPr>
          <p:nvPr>
            <p:ph type="title" hasCustomPrompt="1"/>
          </p:nvPr>
        </p:nvSpPr>
        <p:spPr/>
        <p:txBody>
          <a:bodyPr/>
          <a:lstStyle>
            <a:lvl1pPr>
              <a:defRPr/>
            </a:lvl1pPr>
          </a:lstStyle>
          <a:p>
            <a:r>
              <a:rPr lang="en-US" dirty="0"/>
              <a:t>Click to edit Agenda title style</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p:nvPr>
        </p:nvSpPr>
        <p:spPr>
          <a:xfrm>
            <a:off x="292100" y="1028708"/>
            <a:ext cx="11607800" cy="4952555"/>
          </a:xfrm>
        </p:spPr>
        <p:txBody>
          <a:bodyPr/>
          <a:lstStyle>
            <a:lvl1pPr marL="548640" indent="-548640">
              <a:buSzPct val="120000"/>
              <a:buFont typeface="+mj-lt"/>
              <a:buAutoNum type="arabicPeriod"/>
              <a:defRPr/>
            </a:lvl1pPr>
            <a:lvl2pPr marL="914400">
              <a:defRPr/>
            </a:lvl2pPr>
            <a:lvl3pPr marL="1234440">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dirty="0"/>
          </a:p>
        </p:txBody>
      </p:sp>
    </p:spTree>
    <p:extLst>
      <p:ext uri="{BB962C8B-B14F-4D97-AF65-F5344CB8AC3E}">
        <p14:creationId xmlns:p14="http://schemas.microsoft.com/office/powerpoint/2010/main" val="181063460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Objectives">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dirty="0"/>
          </a:p>
        </p:txBody>
      </p:sp>
      <p:sp>
        <p:nvSpPr>
          <p:cNvPr id="2" name="Title 1">
            <a:extLst>
              <a:ext uri="{FF2B5EF4-FFF2-40B4-BE49-F238E27FC236}">
                <a16:creationId xmlns:a16="http://schemas.microsoft.com/office/drawing/2014/main" id="{5462ED9B-89A9-4C6F-9890-6AA52851A17C}"/>
              </a:ext>
            </a:extLst>
          </p:cNvPr>
          <p:cNvSpPr>
            <a:spLocks noGrp="1"/>
          </p:cNvSpPr>
          <p:nvPr>
            <p:ph type="title" hasCustomPrompt="1"/>
          </p:nvPr>
        </p:nvSpPr>
        <p:spPr>
          <a:xfrm>
            <a:off x="1146810" y="221024"/>
            <a:ext cx="10789920" cy="686434"/>
          </a:xfrm>
        </p:spPr>
        <p:txBody>
          <a:bodyPr/>
          <a:lstStyle>
            <a:lvl1pPr>
              <a:defRPr/>
            </a:lvl1pPr>
          </a:lstStyle>
          <a:p>
            <a:r>
              <a:rPr lang="en-US" dirty="0"/>
              <a:t>Click to edit Objectives title style</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p:nvPr>
        </p:nvSpPr>
        <p:spPr>
          <a:xfrm>
            <a:off x="290513" y="1028708"/>
            <a:ext cx="11609387" cy="4952555"/>
          </a:xfrm>
        </p:spPr>
        <p:txBody>
          <a:bodyPr/>
          <a:lstStyle>
            <a:lvl1pPr marL="457200" indent="-457200">
              <a:buSzPct val="120000"/>
              <a:buFont typeface="Wingdings" panose="05000000000000000000" pitchFamily="2" charset="2"/>
              <a:buChar char="ü"/>
              <a:defRPr/>
            </a:lvl1pPr>
            <a:lvl2pPr marL="914400">
              <a:defRPr/>
            </a:lvl2pPr>
            <a:lvl3pPr marL="1234440">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dirty="0"/>
          </a:p>
        </p:txBody>
      </p:sp>
      <p:grpSp>
        <p:nvGrpSpPr>
          <p:cNvPr id="11" name="Graphic 11">
            <a:extLst>
              <a:ext uri="{FF2B5EF4-FFF2-40B4-BE49-F238E27FC236}">
                <a16:creationId xmlns:a16="http://schemas.microsoft.com/office/drawing/2014/main" id="{D98A8BCA-E020-4151-B589-038117C84E9B}"/>
              </a:ext>
              <a:ext uri="{C183D7F6-B498-43B3-948B-1728B52AA6E4}">
                <adec:decorative xmlns:adec="http://schemas.microsoft.com/office/drawing/2017/decorative" val="1"/>
              </a:ext>
            </a:extLst>
          </p:cNvPr>
          <p:cNvGrpSpPr>
            <a:grpSpLocks noChangeAspect="1"/>
          </p:cNvGrpSpPr>
          <p:nvPr userDrawn="1"/>
        </p:nvGrpSpPr>
        <p:grpSpPr>
          <a:xfrm>
            <a:off x="76200" y="38100"/>
            <a:ext cx="914400" cy="914400"/>
            <a:chOff x="6016170" y="2408284"/>
            <a:chExt cx="914400" cy="914400"/>
          </a:xfrm>
        </p:grpSpPr>
        <p:sp>
          <p:nvSpPr>
            <p:cNvPr id="12" name="Freeform: Shape 11">
              <a:extLst>
                <a:ext uri="{FF2B5EF4-FFF2-40B4-BE49-F238E27FC236}">
                  <a16:creationId xmlns:a16="http://schemas.microsoft.com/office/drawing/2014/main" id="{B8058EFE-B770-471F-8E18-D76E55DE193A}"/>
                </a:ext>
              </a:extLst>
            </p:cNvPr>
            <p:cNvSpPr/>
            <p:nvPr/>
          </p:nvSpPr>
          <p:spPr>
            <a:xfrm>
              <a:off x="6362880" y="2489247"/>
              <a:ext cx="485775" cy="485775"/>
            </a:xfrm>
            <a:custGeom>
              <a:avLst/>
              <a:gdLst>
                <a:gd name="connsiteX0" fmla="*/ 401003 w 485775"/>
                <a:gd name="connsiteY0" fmla="*/ 85725 h 485775"/>
                <a:gd name="connsiteX1" fmla="*/ 391478 w 485775"/>
                <a:gd name="connsiteY1" fmla="*/ 0 h 485775"/>
                <a:gd name="connsiteX2" fmla="*/ 286703 w 485775"/>
                <a:gd name="connsiteY2" fmla="*/ 104775 h 485775"/>
                <a:gd name="connsiteX3" fmla="*/ 292417 w 485775"/>
                <a:gd name="connsiteY3" fmla="*/ 154305 h 485775"/>
                <a:gd name="connsiteX4" fmla="*/ 140017 w 485775"/>
                <a:gd name="connsiteY4" fmla="*/ 306705 h 485775"/>
                <a:gd name="connsiteX5" fmla="*/ 95250 w 485775"/>
                <a:gd name="connsiteY5" fmla="*/ 295275 h 485775"/>
                <a:gd name="connsiteX6" fmla="*/ 0 w 485775"/>
                <a:gd name="connsiteY6" fmla="*/ 390525 h 485775"/>
                <a:gd name="connsiteX7" fmla="*/ 95250 w 485775"/>
                <a:gd name="connsiteY7" fmla="*/ 485775 h 485775"/>
                <a:gd name="connsiteX8" fmla="*/ 190500 w 485775"/>
                <a:gd name="connsiteY8" fmla="*/ 390525 h 485775"/>
                <a:gd name="connsiteX9" fmla="*/ 180022 w 485775"/>
                <a:gd name="connsiteY9" fmla="*/ 346710 h 485775"/>
                <a:gd name="connsiteX10" fmla="*/ 332423 w 485775"/>
                <a:gd name="connsiteY10" fmla="*/ 194310 h 485775"/>
                <a:gd name="connsiteX11" fmla="*/ 381953 w 485775"/>
                <a:gd name="connsiteY11" fmla="*/ 200025 h 485775"/>
                <a:gd name="connsiteX12" fmla="*/ 486728 w 485775"/>
                <a:gd name="connsiteY12" fmla="*/ 95250 h 485775"/>
                <a:gd name="connsiteX13" fmla="*/ 401003 w 485775"/>
                <a:gd name="connsiteY13" fmla="*/ 85725 h 48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5775" h="485775">
                  <a:moveTo>
                    <a:pt x="401003" y="85725"/>
                  </a:moveTo>
                  <a:lnTo>
                    <a:pt x="391478" y="0"/>
                  </a:lnTo>
                  <a:lnTo>
                    <a:pt x="286703" y="104775"/>
                  </a:lnTo>
                  <a:lnTo>
                    <a:pt x="292417" y="154305"/>
                  </a:lnTo>
                  <a:lnTo>
                    <a:pt x="140017" y="306705"/>
                  </a:lnTo>
                  <a:cubicBezTo>
                    <a:pt x="126682" y="300038"/>
                    <a:pt x="111442" y="295275"/>
                    <a:pt x="95250" y="295275"/>
                  </a:cubicBezTo>
                  <a:cubicBezTo>
                    <a:pt x="42863" y="295275"/>
                    <a:pt x="0" y="338138"/>
                    <a:pt x="0" y="390525"/>
                  </a:cubicBezTo>
                  <a:cubicBezTo>
                    <a:pt x="0" y="442913"/>
                    <a:pt x="42863" y="485775"/>
                    <a:pt x="95250" y="485775"/>
                  </a:cubicBezTo>
                  <a:cubicBezTo>
                    <a:pt x="147638" y="485775"/>
                    <a:pt x="190500" y="442913"/>
                    <a:pt x="190500" y="390525"/>
                  </a:cubicBezTo>
                  <a:cubicBezTo>
                    <a:pt x="190500" y="374333"/>
                    <a:pt x="186690" y="360045"/>
                    <a:pt x="180022" y="346710"/>
                  </a:cubicBezTo>
                  <a:lnTo>
                    <a:pt x="332423" y="194310"/>
                  </a:lnTo>
                  <a:lnTo>
                    <a:pt x="381953" y="200025"/>
                  </a:lnTo>
                  <a:lnTo>
                    <a:pt x="486728" y="95250"/>
                  </a:lnTo>
                  <a:lnTo>
                    <a:pt x="401003" y="85725"/>
                  </a:lnTo>
                  <a:close/>
                </a:path>
              </a:pathLst>
            </a:custGeom>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dirty="0">
                <a:solidFill>
                  <a:schemeClr val="lt1"/>
                </a:solidFill>
              </a:endParaRPr>
            </a:p>
          </p:txBody>
        </p:sp>
        <p:sp>
          <p:nvSpPr>
            <p:cNvPr id="13" name="Freeform: Shape 12">
              <a:extLst>
                <a:ext uri="{FF2B5EF4-FFF2-40B4-BE49-F238E27FC236}">
                  <a16:creationId xmlns:a16="http://schemas.microsoft.com/office/drawing/2014/main" id="{BCA9E1D5-0D2A-4A0D-8D48-9841DC225039}"/>
                </a:ext>
              </a:extLst>
            </p:cNvPr>
            <p:cNvSpPr/>
            <p:nvPr/>
          </p:nvSpPr>
          <p:spPr>
            <a:xfrm>
              <a:off x="6097133" y="2517822"/>
              <a:ext cx="723900" cy="723900"/>
            </a:xfrm>
            <a:custGeom>
              <a:avLst/>
              <a:gdLst>
                <a:gd name="connsiteX0" fmla="*/ 674370 w 723900"/>
                <a:gd name="connsiteY0" fmla="*/ 198120 h 723900"/>
                <a:gd name="connsiteX1" fmla="*/ 661988 w 723900"/>
                <a:gd name="connsiteY1" fmla="*/ 211455 h 723900"/>
                <a:gd name="connsiteX2" fmla="*/ 643890 w 723900"/>
                <a:gd name="connsiteY2" fmla="*/ 209550 h 723900"/>
                <a:gd name="connsiteX3" fmla="*/ 623888 w 723900"/>
                <a:gd name="connsiteY3" fmla="*/ 206693 h 723900"/>
                <a:gd name="connsiteX4" fmla="*/ 666750 w 723900"/>
                <a:gd name="connsiteY4" fmla="*/ 361950 h 723900"/>
                <a:gd name="connsiteX5" fmla="*/ 361950 w 723900"/>
                <a:gd name="connsiteY5" fmla="*/ 666750 h 723900"/>
                <a:gd name="connsiteX6" fmla="*/ 57150 w 723900"/>
                <a:gd name="connsiteY6" fmla="*/ 361950 h 723900"/>
                <a:gd name="connsiteX7" fmla="*/ 361950 w 723900"/>
                <a:gd name="connsiteY7" fmla="*/ 57150 h 723900"/>
                <a:gd name="connsiteX8" fmla="*/ 517208 w 723900"/>
                <a:gd name="connsiteY8" fmla="*/ 100013 h 723900"/>
                <a:gd name="connsiteX9" fmla="*/ 515303 w 723900"/>
                <a:gd name="connsiteY9" fmla="*/ 80963 h 723900"/>
                <a:gd name="connsiteX10" fmla="*/ 512445 w 723900"/>
                <a:gd name="connsiteY10" fmla="*/ 61913 h 723900"/>
                <a:gd name="connsiteX11" fmla="*/ 525780 w 723900"/>
                <a:gd name="connsiteY11" fmla="*/ 48578 h 723900"/>
                <a:gd name="connsiteX12" fmla="*/ 532448 w 723900"/>
                <a:gd name="connsiteY12" fmla="*/ 41910 h 723900"/>
                <a:gd name="connsiteX13" fmla="*/ 361950 w 723900"/>
                <a:gd name="connsiteY13" fmla="*/ 0 h 723900"/>
                <a:gd name="connsiteX14" fmla="*/ 0 w 723900"/>
                <a:gd name="connsiteY14" fmla="*/ 361950 h 723900"/>
                <a:gd name="connsiteX15" fmla="*/ 361950 w 723900"/>
                <a:gd name="connsiteY15" fmla="*/ 723900 h 723900"/>
                <a:gd name="connsiteX16" fmla="*/ 723900 w 723900"/>
                <a:gd name="connsiteY16" fmla="*/ 361950 h 723900"/>
                <a:gd name="connsiteX17" fmla="*/ 681038 w 723900"/>
                <a:gd name="connsiteY17" fmla="*/ 192405 h 723900"/>
                <a:gd name="connsiteX18" fmla="*/ 674370 w 723900"/>
                <a:gd name="connsiteY18" fmla="*/ 198120 h 723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23900" h="723900">
                  <a:moveTo>
                    <a:pt x="674370" y="198120"/>
                  </a:moveTo>
                  <a:lnTo>
                    <a:pt x="661988" y="211455"/>
                  </a:lnTo>
                  <a:lnTo>
                    <a:pt x="643890" y="209550"/>
                  </a:lnTo>
                  <a:lnTo>
                    <a:pt x="623888" y="206693"/>
                  </a:lnTo>
                  <a:cubicBezTo>
                    <a:pt x="650558" y="252413"/>
                    <a:pt x="666750" y="304800"/>
                    <a:pt x="666750" y="361950"/>
                  </a:cubicBezTo>
                  <a:cubicBezTo>
                    <a:pt x="666750" y="529590"/>
                    <a:pt x="529590" y="666750"/>
                    <a:pt x="361950" y="666750"/>
                  </a:cubicBezTo>
                  <a:cubicBezTo>
                    <a:pt x="194310" y="666750"/>
                    <a:pt x="57150" y="529590"/>
                    <a:pt x="57150" y="361950"/>
                  </a:cubicBezTo>
                  <a:cubicBezTo>
                    <a:pt x="57150" y="194310"/>
                    <a:pt x="194310" y="57150"/>
                    <a:pt x="361950" y="57150"/>
                  </a:cubicBezTo>
                  <a:cubicBezTo>
                    <a:pt x="418148" y="57150"/>
                    <a:pt x="471488" y="72390"/>
                    <a:pt x="517208" y="100013"/>
                  </a:cubicBezTo>
                  <a:lnTo>
                    <a:pt x="515303" y="80963"/>
                  </a:lnTo>
                  <a:lnTo>
                    <a:pt x="512445" y="61913"/>
                  </a:lnTo>
                  <a:lnTo>
                    <a:pt x="525780" y="48578"/>
                  </a:lnTo>
                  <a:lnTo>
                    <a:pt x="532448" y="41910"/>
                  </a:lnTo>
                  <a:cubicBezTo>
                    <a:pt x="481013" y="15240"/>
                    <a:pt x="423863" y="0"/>
                    <a:pt x="361950" y="0"/>
                  </a:cubicBezTo>
                  <a:cubicBezTo>
                    <a:pt x="161925" y="0"/>
                    <a:pt x="0" y="161925"/>
                    <a:pt x="0" y="361950"/>
                  </a:cubicBezTo>
                  <a:cubicBezTo>
                    <a:pt x="0" y="561975"/>
                    <a:pt x="161925" y="723900"/>
                    <a:pt x="361950" y="723900"/>
                  </a:cubicBezTo>
                  <a:cubicBezTo>
                    <a:pt x="561975" y="723900"/>
                    <a:pt x="723900" y="561975"/>
                    <a:pt x="723900" y="361950"/>
                  </a:cubicBezTo>
                  <a:cubicBezTo>
                    <a:pt x="723900" y="300038"/>
                    <a:pt x="708660" y="242888"/>
                    <a:pt x="681038" y="192405"/>
                  </a:cubicBezTo>
                  <a:lnTo>
                    <a:pt x="674370" y="198120"/>
                  </a:lnTo>
                  <a:close/>
                </a:path>
              </a:pathLst>
            </a:custGeom>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dirty="0">
                <a:solidFill>
                  <a:schemeClr val="lt1"/>
                </a:solidFill>
              </a:endParaRPr>
            </a:p>
          </p:txBody>
        </p:sp>
        <p:sp>
          <p:nvSpPr>
            <p:cNvPr id="14" name="Freeform: Shape 13">
              <a:extLst>
                <a:ext uri="{FF2B5EF4-FFF2-40B4-BE49-F238E27FC236}">
                  <a16:creationId xmlns:a16="http://schemas.microsoft.com/office/drawing/2014/main" id="{A67AA53D-02A0-4345-B6C5-6431439374C3}"/>
                </a:ext>
              </a:extLst>
            </p:cNvPr>
            <p:cNvSpPr/>
            <p:nvPr/>
          </p:nvSpPr>
          <p:spPr>
            <a:xfrm>
              <a:off x="6230483" y="2651172"/>
              <a:ext cx="457200" cy="457200"/>
            </a:xfrm>
            <a:custGeom>
              <a:avLst/>
              <a:gdLst>
                <a:gd name="connsiteX0" fmla="*/ 387668 w 457200"/>
                <a:gd name="connsiteY0" fmla="*/ 163830 h 457200"/>
                <a:gd name="connsiteX1" fmla="*/ 400050 w 457200"/>
                <a:gd name="connsiteY1" fmla="*/ 228600 h 457200"/>
                <a:gd name="connsiteX2" fmla="*/ 228600 w 457200"/>
                <a:gd name="connsiteY2" fmla="*/ 400050 h 457200"/>
                <a:gd name="connsiteX3" fmla="*/ 57150 w 457200"/>
                <a:gd name="connsiteY3" fmla="*/ 228600 h 457200"/>
                <a:gd name="connsiteX4" fmla="*/ 228600 w 457200"/>
                <a:gd name="connsiteY4" fmla="*/ 57150 h 457200"/>
                <a:gd name="connsiteX5" fmla="*/ 293370 w 457200"/>
                <a:gd name="connsiteY5" fmla="*/ 69532 h 457200"/>
                <a:gd name="connsiteX6" fmla="*/ 336233 w 457200"/>
                <a:gd name="connsiteY6" fmla="*/ 26670 h 457200"/>
                <a:gd name="connsiteX7" fmla="*/ 228600 w 457200"/>
                <a:gd name="connsiteY7" fmla="*/ 0 h 457200"/>
                <a:gd name="connsiteX8" fmla="*/ 0 w 457200"/>
                <a:gd name="connsiteY8" fmla="*/ 228600 h 457200"/>
                <a:gd name="connsiteX9" fmla="*/ 228600 w 457200"/>
                <a:gd name="connsiteY9" fmla="*/ 457200 h 457200"/>
                <a:gd name="connsiteX10" fmla="*/ 457200 w 457200"/>
                <a:gd name="connsiteY10" fmla="*/ 228600 h 457200"/>
                <a:gd name="connsiteX11" fmla="*/ 430530 w 457200"/>
                <a:gd name="connsiteY11" fmla="*/ 120968 h 457200"/>
                <a:gd name="connsiteX12" fmla="*/ 387668 w 457200"/>
                <a:gd name="connsiteY12" fmla="*/ 16383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7200" h="457200">
                  <a:moveTo>
                    <a:pt x="387668" y="163830"/>
                  </a:moveTo>
                  <a:cubicBezTo>
                    <a:pt x="396240" y="183833"/>
                    <a:pt x="400050" y="205740"/>
                    <a:pt x="400050" y="228600"/>
                  </a:cubicBezTo>
                  <a:cubicBezTo>
                    <a:pt x="400050" y="322898"/>
                    <a:pt x="322898" y="400050"/>
                    <a:pt x="228600" y="400050"/>
                  </a:cubicBezTo>
                  <a:cubicBezTo>
                    <a:pt x="134302" y="400050"/>
                    <a:pt x="57150" y="322898"/>
                    <a:pt x="57150" y="228600"/>
                  </a:cubicBezTo>
                  <a:cubicBezTo>
                    <a:pt x="57150" y="134302"/>
                    <a:pt x="134302" y="57150"/>
                    <a:pt x="228600" y="57150"/>
                  </a:cubicBezTo>
                  <a:cubicBezTo>
                    <a:pt x="251460" y="57150"/>
                    <a:pt x="273368" y="61913"/>
                    <a:pt x="293370" y="69532"/>
                  </a:cubicBezTo>
                  <a:lnTo>
                    <a:pt x="336233" y="26670"/>
                  </a:lnTo>
                  <a:cubicBezTo>
                    <a:pt x="303848" y="9525"/>
                    <a:pt x="267653" y="0"/>
                    <a:pt x="228600" y="0"/>
                  </a:cubicBezTo>
                  <a:cubicBezTo>
                    <a:pt x="102870" y="0"/>
                    <a:pt x="0" y="102870"/>
                    <a:pt x="0" y="228600"/>
                  </a:cubicBezTo>
                  <a:cubicBezTo>
                    <a:pt x="0" y="354330"/>
                    <a:pt x="102870" y="457200"/>
                    <a:pt x="228600" y="457200"/>
                  </a:cubicBezTo>
                  <a:cubicBezTo>
                    <a:pt x="354330" y="457200"/>
                    <a:pt x="457200" y="354330"/>
                    <a:pt x="457200" y="228600"/>
                  </a:cubicBezTo>
                  <a:cubicBezTo>
                    <a:pt x="457200" y="189548"/>
                    <a:pt x="447675" y="153352"/>
                    <a:pt x="430530" y="120968"/>
                  </a:cubicBezTo>
                  <a:lnTo>
                    <a:pt x="387668" y="163830"/>
                  </a:lnTo>
                  <a:close/>
                </a:path>
              </a:pathLst>
            </a:custGeom>
            <a:ln/>
          </p:spPr>
          <p:style>
            <a:lnRef idx="1">
              <a:schemeClr val="accent3"/>
            </a:lnRef>
            <a:fillRef idx="3">
              <a:schemeClr val="accent3"/>
            </a:fillRef>
            <a:effectRef idx="2">
              <a:schemeClr val="accent3"/>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dirty="0">
                <a:solidFill>
                  <a:schemeClr val="lt1"/>
                </a:solidFill>
              </a:endParaRPr>
            </a:p>
          </p:txBody>
        </p:sp>
      </p:grpSp>
    </p:spTree>
    <p:extLst>
      <p:ext uri="{BB962C8B-B14F-4D97-AF65-F5344CB8AC3E}">
        <p14:creationId xmlns:p14="http://schemas.microsoft.com/office/powerpoint/2010/main" val="193358774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Resources">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4BB0E853-00A9-42E1-A9B3-58F89D9CF0EE}"/>
              </a:ext>
            </a:extLst>
          </p:cNvPr>
          <p:cNvSpPr>
            <a:spLocks noGrp="1"/>
          </p:cNvSpPr>
          <p:nvPr>
            <p:ph type="sldNum" sz="quarter" idx="12"/>
          </p:nvPr>
        </p:nvSpPr>
        <p:spPr/>
        <p:txBody>
          <a:bodyPr/>
          <a:lstStyle/>
          <a:p>
            <a:fld id="{D307F087-50E8-4976-AA50-2FC07D62CDFA}" type="slidenum">
              <a:rPr lang="en-US" smtClean="0"/>
              <a:t>‹#›</a:t>
            </a:fld>
            <a:endParaRPr lang="en-US" dirty="0"/>
          </a:p>
        </p:txBody>
      </p:sp>
      <p:sp>
        <p:nvSpPr>
          <p:cNvPr id="2" name="Title 1">
            <a:extLst>
              <a:ext uri="{FF2B5EF4-FFF2-40B4-BE49-F238E27FC236}">
                <a16:creationId xmlns:a16="http://schemas.microsoft.com/office/drawing/2014/main" id="{5462D4F0-5B12-4045-BE83-9754153068B0}"/>
              </a:ext>
            </a:extLst>
          </p:cNvPr>
          <p:cNvSpPr>
            <a:spLocks noGrp="1"/>
          </p:cNvSpPr>
          <p:nvPr>
            <p:ph type="title" hasCustomPrompt="1"/>
          </p:nvPr>
        </p:nvSpPr>
        <p:spPr>
          <a:xfrm>
            <a:off x="1078145" y="221024"/>
            <a:ext cx="10789920" cy="686434"/>
          </a:xfrm>
        </p:spPr>
        <p:txBody>
          <a:bodyPr/>
          <a:lstStyle>
            <a:lvl1pPr>
              <a:defRPr/>
            </a:lvl1pPr>
          </a:lstStyle>
          <a:p>
            <a:r>
              <a:rPr lang="en-US" dirty="0"/>
              <a:t>Click to edit Resources title style</a:t>
            </a:r>
          </a:p>
        </p:txBody>
      </p:sp>
      <p:sp>
        <p:nvSpPr>
          <p:cNvPr id="4" name="Content Placeholder 3">
            <a:extLst>
              <a:ext uri="{FF2B5EF4-FFF2-40B4-BE49-F238E27FC236}">
                <a16:creationId xmlns:a16="http://schemas.microsoft.com/office/drawing/2014/main" id="{45B372CE-B14F-4B62-BD80-73C985AE62FA}"/>
              </a:ext>
            </a:extLst>
          </p:cNvPr>
          <p:cNvSpPr>
            <a:spLocks noGrp="1"/>
          </p:cNvSpPr>
          <p:nvPr>
            <p:ph sz="half" idx="2" hasCustomPrompt="1"/>
          </p:nvPr>
        </p:nvSpPr>
        <p:spPr>
          <a:xfrm>
            <a:off x="6198785" y="1104900"/>
            <a:ext cx="5669280" cy="5072063"/>
          </a:xfrm>
        </p:spPr>
        <p:txBody>
          <a:bodyPr/>
          <a:lstStyle>
            <a:lvl1pPr>
              <a:defRPr sz="2400"/>
            </a:lvl1pPr>
            <a:lvl2pPr marL="320040" indent="0">
              <a:spcBef>
                <a:spcPts val="200"/>
              </a:spcBef>
              <a:buNone/>
              <a:defRPr sz="2000" i="1"/>
            </a:lvl2pPr>
            <a:lvl3pPr marL="640080" indent="-320040">
              <a:buFont typeface="Wingdings 3" panose="05040102010807070707" pitchFamily="18" charset="2"/>
              <a:buChar char=""/>
              <a:defRPr sz="1800" u="sng">
                <a:solidFill>
                  <a:schemeClr val="accent2"/>
                </a:solidFill>
              </a:defRPr>
            </a:lvl3pPr>
          </a:lstStyle>
          <a:p>
            <a:pPr lvl="0"/>
            <a:r>
              <a:rPr lang="en-US" dirty="0"/>
              <a:t>Resource Name</a:t>
            </a:r>
          </a:p>
          <a:p>
            <a:pPr lvl="1"/>
            <a:r>
              <a:rPr lang="en-US" dirty="0"/>
              <a:t>Resource Info</a:t>
            </a:r>
          </a:p>
          <a:p>
            <a:pPr lvl="2"/>
            <a:r>
              <a:rPr lang="en-US" dirty="0"/>
              <a:t>Resource Link</a:t>
            </a:r>
          </a:p>
          <a:p>
            <a:pPr lvl="3"/>
            <a:r>
              <a:rPr lang="en-US" dirty="0"/>
              <a:t>Fourth level</a:t>
            </a:r>
          </a:p>
          <a:p>
            <a:pPr lvl="4"/>
            <a:r>
              <a:rPr lang="en-US" dirty="0"/>
              <a:t>Fifth level</a:t>
            </a:r>
          </a:p>
        </p:txBody>
      </p:sp>
      <p:sp>
        <p:nvSpPr>
          <p:cNvPr id="3" name="Content Placeholder 2">
            <a:extLst>
              <a:ext uri="{FF2B5EF4-FFF2-40B4-BE49-F238E27FC236}">
                <a16:creationId xmlns:a16="http://schemas.microsoft.com/office/drawing/2014/main" id="{D6A6706A-8C82-4371-85E8-D4D2991C4245}"/>
              </a:ext>
            </a:extLst>
          </p:cNvPr>
          <p:cNvSpPr>
            <a:spLocks noGrp="1"/>
          </p:cNvSpPr>
          <p:nvPr>
            <p:ph sz="half" idx="1" hasCustomPrompt="1"/>
          </p:nvPr>
        </p:nvSpPr>
        <p:spPr>
          <a:xfrm>
            <a:off x="292100" y="1104900"/>
            <a:ext cx="5669280" cy="5072063"/>
          </a:xfrm>
        </p:spPr>
        <p:txBody>
          <a:bodyPr/>
          <a:lstStyle>
            <a:lvl1pPr>
              <a:defRPr sz="2400"/>
            </a:lvl1pPr>
            <a:lvl2pPr marL="320040" indent="0">
              <a:spcBef>
                <a:spcPts val="200"/>
              </a:spcBef>
              <a:buNone/>
              <a:defRPr sz="2000" i="1"/>
            </a:lvl2pPr>
            <a:lvl3pPr marL="640080" indent="-320040">
              <a:buFont typeface="Wingdings 3" panose="05040102010807070707" pitchFamily="18" charset="2"/>
              <a:buChar char=""/>
              <a:defRPr sz="1800" u="sng">
                <a:solidFill>
                  <a:schemeClr val="accent2"/>
                </a:solidFill>
              </a:defRPr>
            </a:lvl3pPr>
          </a:lstStyle>
          <a:p>
            <a:pPr lvl="0"/>
            <a:r>
              <a:rPr lang="en-US" dirty="0"/>
              <a:t>Resource Name</a:t>
            </a:r>
          </a:p>
          <a:p>
            <a:pPr lvl="1"/>
            <a:r>
              <a:rPr lang="en-US" dirty="0"/>
              <a:t>Resource Info</a:t>
            </a:r>
          </a:p>
          <a:p>
            <a:pPr lvl="2"/>
            <a:r>
              <a:rPr lang="en-US" dirty="0"/>
              <a:t>Resource Link</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id="{644DE2D0-4C52-49F6-BD46-5B6BBBB8A3D2}"/>
              </a:ext>
            </a:extLst>
          </p:cNvPr>
          <p:cNvSpPr>
            <a:spLocks noGrp="1"/>
          </p:cNvSpPr>
          <p:nvPr>
            <p:ph type="ftr" sz="quarter" idx="11"/>
          </p:nvPr>
        </p:nvSpPr>
        <p:spPr/>
        <p:txBody>
          <a:bodyPr/>
          <a:lstStyle/>
          <a:p>
            <a:endParaRPr lang="en-US" dirty="0"/>
          </a:p>
        </p:txBody>
      </p:sp>
      <p:grpSp>
        <p:nvGrpSpPr>
          <p:cNvPr id="14" name="Graphic 7">
            <a:extLst>
              <a:ext uri="{FF2B5EF4-FFF2-40B4-BE49-F238E27FC236}">
                <a16:creationId xmlns:a16="http://schemas.microsoft.com/office/drawing/2014/main" id="{91E33AC9-F2C9-4FFC-8149-C5B9F98A09EE}"/>
              </a:ext>
              <a:ext uri="{C183D7F6-B498-43B3-948B-1728B52AA6E4}">
                <adec:decorative xmlns:adec="http://schemas.microsoft.com/office/drawing/2017/decorative" val="1"/>
              </a:ext>
            </a:extLst>
          </p:cNvPr>
          <p:cNvGrpSpPr/>
          <p:nvPr userDrawn="1"/>
        </p:nvGrpSpPr>
        <p:grpSpPr>
          <a:xfrm>
            <a:off x="116454" y="114300"/>
            <a:ext cx="845638" cy="814921"/>
            <a:chOff x="5750675" y="3095625"/>
            <a:chExt cx="681207" cy="656463"/>
          </a:xfrm>
        </p:grpSpPr>
        <p:sp>
          <p:nvSpPr>
            <p:cNvPr id="15" name="Freeform: Shape 14">
              <a:extLst>
                <a:ext uri="{FF2B5EF4-FFF2-40B4-BE49-F238E27FC236}">
                  <a16:creationId xmlns:a16="http://schemas.microsoft.com/office/drawing/2014/main" id="{1CDE5FD3-A838-41B1-9325-DDC0F4AC303D}"/>
                </a:ext>
              </a:extLst>
            </p:cNvPr>
            <p:cNvSpPr/>
            <p:nvPr/>
          </p:nvSpPr>
          <p:spPr>
            <a:xfrm>
              <a:off x="6069932" y="3095625"/>
              <a:ext cx="361950" cy="323850"/>
            </a:xfrm>
            <a:custGeom>
              <a:avLst/>
              <a:gdLst>
                <a:gd name="connsiteX0" fmla="*/ 37021 w 361950"/>
                <a:gd name="connsiteY0" fmla="*/ 229838 h 323850"/>
                <a:gd name="connsiteX1" fmla="*/ 37021 w 361950"/>
                <a:gd name="connsiteY1" fmla="*/ 229838 h 323850"/>
                <a:gd name="connsiteX2" fmla="*/ 90647 w 361950"/>
                <a:gd name="connsiteY2" fmla="*/ 252031 h 323850"/>
                <a:gd name="connsiteX3" fmla="*/ 157839 w 361950"/>
                <a:gd name="connsiteY3" fmla="*/ 191777 h 323850"/>
                <a:gd name="connsiteX4" fmla="*/ 213329 w 361950"/>
                <a:gd name="connsiteY4" fmla="*/ 231076 h 323850"/>
                <a:gd name="connsiteX5" fmla="*/ 202185 w 361950"/>
                <a:gd name="connsiteY5" fmla="*/ 298228 h 323850"/>
                <a:gd name="connsiteX6" fmla="*/ 266764 w 361950"/>
                <a:gd name="connsiteY6" fmla="*/ 324993 h 323850"/>
                <a:gd name="connsiteX7" fmla="*/ 267907 w 361950"/>
                <a:gd name="connsiteY7" fmla="*/ 325469 h 323850"/>
                <a:gd name="connsiteX8" fmla="*/ 363062 w 361950"/>
                <a:gd name="connsiteY8" fmla="*/ 95250 h 323850"/>
                <a:gd name="connsiteX9" fmla="*/ 132176 w 361950"/>
                <a:gd name="connsiteY9" fmla="*/ 0 h 323850"/>
                <a:gd name="connsiteX10" fmla="*/ 96267 w 361950"/>
                <a:gd name="connsiteY10" fmla="*/ 88297 h 323850"/>
                <a:gd name="connsiteX11" fmla="*/ 96267 w 361950"/>
                <a:gd name="connsiteY11" fmla="*/ 88297 h 323850"/>
                <a:gd name="connsiteX12" fmla="*/ 93505 w 361950"/>
                <a:gd name="connsiteY12" fmla="*/ 94869 h 323850"/>
                <a:gd name="connsiteX13" fmla="*/ 92743 w 361950"/>
                <a:gd name="connsiteY13" fmla="*/ 91821 h 323850"/>
                <a:gd name="connsiteX14" fmla="*/ 28163 w 361950"/>
                <a:gd name="connsiteY14" fmla="*/ 65056 h 323850"/>
                <a:gd name="connsiteX15" fmla="*/ 2731 w 361950"/>
                <a:gd name="connsiteY15" fmla="*/ 89154 h 323850"/>
                <a:gd name="connsiteX16" fmla="*/ 33203 w 361950"/>
                <a:gd name="connsiteY16" fmla="*/ 151926 h 323850"/>
                <a:gd name="connsiteX17" fmla="*/ 68263 w 361950"/>
                <a:gd name="connsiteY17" fmla="*/ 150876 h 323850"/>
                <a:gd name="connsiteX18" fmla="*/ 71311 w 361950"/>
                <a:gd name="connsiteY18" fmla="*/ 149638 h 323850"/>
                <a:gd name="connsiteX19" fmla="*/ 69502 w 361950"/>
                <a:gd name="connsiteY19" fmla="*/ 154019 h 323850"/>
                <a:gd name="connsiteX20" fmla="*/ 69502 w 361950"/>
                <a:gd name="connsiteY20" fmla="*/ 154019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61950" h="323850">
                  <a:moveTo>
                    <a:pt x="37021" y="229838"/>
                  </a:moveTo>
                  <a:lnTo>
                    <a:pt x="37021" y="229838"/>
                  </a:lnTo>
                  <a:lnTo>
                    <a:pt x="90647" y="252031"/>
                  </a:lnTo>
                  <a:cubicBezTo>
                    <a:pt x="92563" y="216839"/>
                    <a:pt x="122645" y="189862"/>
                    <a:pt x="157839" y="191777"/>
                  </a:cubicBezTo>
                  <a:cubicBezTo>
                    <a:pt x="182356" y="193112"/>
                    <a:pt x="203933" y="208393"/>
                    <a:pt x="213329" y="231076"/>
                  </a:cubicBezTo>
                  <a:cubicBezTo>
                    <a:pt x="222421" y="253788"/>
                    <a:pt x="218125" y="279670"/>
                    <a:pt x="202185" y="298228"/>
                  </a:cubicBezTo>
                  <a:lnTo>
                    <a:pt x="266764" y="324993"/>
                  </a:lnTo>
                  <a:lnTo>
                    <a:pt x="267907" y="325469"/>
                  </a:lnTo>
                  <a:lnTo>
                    <a:pt x="363062" y="95250"/>
                  </a:lnTo>
                  <a:lnTo>
                    <a:pt x="132176" y="0"/>
                  </a:lnTo>
                  <a:lnTo>
                    <a:pt x="96267" y="88297"/>
                  </a:lnTo>
                  <a:lnTo>
                    <a:pt x="96267" y="88297"/>
                  </a:lnTo>
                  <a:lnTo>
                    <a:pt x="93505" y="94869"/>
                  </a:lnTo>
                  <a:lnTo>
                    <a:pt x="92743" y="91821"/>
                  </a:lnTo>
                  <a:cubicBezTo>
                    <a:pt x="82259" y="66639"/>
                    <a:pt x="53387" y="54673"/>
                    <a:pt x="28163" y="65056"/>
                  </a:cubicBezTo>
                  <a:cubicBezTo>
                    <a:pt x="17105" y="69831"/>
                    <a:pt x="8094" y="78368"/>
                    <a:pt x="2731" y="89154"/>
                  </a:cubicBezTo>
                  <a:cubicBezTo>
                    <a:pt x="-6188" y="114902"/>
                    <a:pt x="7454" y="143006"/>
                    <a:pt x="33203" y="151926"/>
                  </a:cubicBezTo>
                  <a:cubicBezTo>
                    <a:pt x="44623" y="155882"/>
                    <a:pt x="57099" y="155509"/>
                    <a:pt x="68263" y="150876"/>
                  </a:cubicBezTo>
                  <a:lnTo>
                    <a:pt x="71311" y="149638"/>
                  </a:lnTo>
                  <a:lnTo>
                    <a:pt x="69502" y="154019"/>
                  </a:lnTo>
                  <a:lnTo>
                    <a:pt x="69502" y="154019"/>
                  </a:lnTo>
                  <a:close/>
                </a:path>
              </a:pathLst>
            </a:custGeom>
            <a:ln/>
          </p:spPr>
          <p:style>
            <a:lnRef idx="1">
              <a:schemeClr val="accent3"/>
            </a:lnRef>
            <a:fillRef idx="3">
              <a:schemeClr val="accent3"/>
            </a:fillRef>
            <a:effectRef idx="2">
              <a:schemeClr val="accent3"/>
            </a:effectRef>
            <a:fontRef idx="minor">
              <a:schemeClr val="lt1"/>
            </a:fontRef>
          </p:style>
          <p:txBody>
            <a:bodyPr rtlCol="0" anchor="ctr"/>
            <a:lstStyle/>
            <a:p>
              <a:endParaRPr lang="en-US" dirty="0"/>
            </a:p>
          </p:txBody>
        </p:sp>
        <p:sp>
          <p:nvSpPr>
            <p:cNvPr id="16" name="Freeform: Shape 15">
              <a:extLst>
                <a:ext uri="{FF2B5EF4-FFF2-40B4-BE49-F238E27FC236}">
                  <a16:creationId xmlns:a16="http://schemas.microsoft.com/office/drawing/2014/main" id="{12EE5647-85F5-40C2-A9D7-301B31FF6830}"/>
                </a:ext>
              </a:extLst>
            </p:cNvPr>
            <p:cNvSpPr/>
            <p:nvPr/>
          </p:nvSpPr>
          <p:spPr>
            <a:xfrm>
              <a:off x="5750675" y="3504438"/>
              <a:ext cx="352425" cy="247650"/>
            </a:xfrm>
            <a:custGeom>
              <a:avLst/>
              <a:gdLst>
                <a:gd name="connsiteX0" fmla="*/ 320231 w 352425"/>
                <a:gd name="connsiteY0" fmla="*/ 158877 h 247650"/>
                <a:gd name="connsiteX1" fmla="*/ 350484 w 352425"/>
                <a:gd name="connsiteY1" fmla="*/ 98702 h 247650"/>
                <a:gd name="connsiteX2" fmla="*/ 290309 w 352425"/>
                <a:gd name="connsiteY2" fmla="*/ 68449 h 247650"/>
                <a:gd name="connsiteX3" fmla="*/ 266700 w 352425"/>
                <a:gd name="connsiteY3" fmla="*/ 85725 h 247650"/>
                <a:gd name="connsiteX4" fmla="*/ 266700 w 352425"/>
                <a:gd name="connsiteY4" fmla="*/ 0 h 247650"/>
                <a:gd name="connsiteX5" fmla="*/ 208883 w 352425"/>
                <a:gd name="connsiteY5" fmla="*/ 0 h 247650"/>
                <a:gd name="connsiteX6" fmla="*/ 209550 w 352425"/>
                <a:gd name="connsiteY6" fmla="*/ 9525 h 247650"/>
                <a:gd name="connsiteX7" fmla="*/ 133350 w 352425"/>
                <a:gd name="connsiteY7" fmla="*/ 85725 h 247650"/>
                <a:gd name="connsiteX8" fmla="*/ 57150 w 352425"/>
                <a:gd name="connsiteY8" fmla="*/ 9525 h 247650"/>
                <a:gd name="connsiteX9" fmla="*/ 57817 w 352425"/>
                <a:gd name="connsiteY9" fmla="*/ 0 h 247650"/>
                <a:gd name="connsiteX10" fmla="*/ 0 w 352425"/>
                <a:gd name="connsiteY10" fmla="*/ 0 h 247650"/>
                <a:gd name="connsiteX11" fmla="*/ 0 w 352425"/>
                <a:gd name="connsiteY11" fmla="*/ 247650 h 247650"/>
                <a:gd name="connsiteX12" fmla="*/ 266700 w 352425"/>
                <a:gd name="connsiteY12" fmla="*/ 247650 h 247650"/>
                <a:gd name="connsiteX13" fmla="*/ 266700 w 352425"/>
                <a:gd name="connsiteY13" fmla="*/ 142875 h 247650"/>
                <a:gd name="connsiteX14" fmla="*/ 270129 w 352425"/>
                <a:gd name="connsiteY14" fmla="*/ 147066 h 247650"/>
                <a:gd name="connsiteX15" fmla="*/ 271939 w 352425"/>
                <a:gd name="connsiteY15" fmla="*/ 149828 h 247650"/>
                <a:gd name="connsiteX16" fmla="*/ 314325 w 352425"/>
                <a:gd name="connsiteY16" fmla="*/ 160782 h 247650"/>
                <a:gd name="connsiteX17" fmla="*/ 318992 w 352425"/>
                <a:gd name="connsiteY17" fmla="*/ 159353 h 24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2425" h="247650">
                  <a:moveTo>
                    <a:pt x="320231" y="158877"/>
                  </a:moveTo>
                  <a:cubicBezTo>
                    <a:pt x="345201" y="150614"/>
                    <a:pt x="358747" y="123673"/>
                    <a:pt x="350484" y="98702"/>
                  </a:cubicBezTo>
                  <a:cubicBezTo>
                    <a:pt x="342221" y="73731"/>
                    <a:pt x="315279" y="60187"/>
                    <a:pt x="290309" y="68449"/>
                  </a:cubicBezTo>
                  <a:cubicBezTo>
                    <a:pt x="280822" y="71588"/>
                    <a:pt x="272562" y="77632"/>
                    <a:pt x="266700" y="85725"/>
                  </a:cubicBezTo>
                  <a:lnTo>
                    <a:pt x="266700" y="0"/>
                  </a:lnTo>
                  <a:lnTo>
                    <a:pt x="208883" y="0"/>
                  </a:lnTo>
                  <a:cubicBezTo>
                    <a:pt x="209301" y="3158"/>
                    <a:pt x="209524" y="6339"/>
                    <a:pt x="209550" y="9525"/>
                  </a:cubicBezTo>
                  <a:cubicBezTo>
                    <a:pt x="209550" y="51609"/>
                    <a:pt x="175434" y="85725"/>
                    <a:pt x="133350" y="85725"/>
                  </a:cubicBezTo>
                  <a:cubicBezTo>
                    <a:pt x="91266" y="85725"/>
                    <a:pt x="57150" y="51609"/>
                    <a:pt x="57150" y="9525"/>
                  </a:cubicBezTo>
                  <a:cubicBezTo>
                    <a:pt x="57176" y="6339"/>
                    <a:pt x="57399" y="3158"/>
                    <a:pt x="57817" y="0"/>
                  </a:cubicBezTo>
                  <a:lnTo>
                    <a:pt x="0" y="0"/>
                  </a:lnTo>
                  <a:lnTo>
                    <a:pt x="0" y="247650"/>
                  </a:lnTo>
                  <a:lnTo>
                    <a:pt x="266700" y="247650"/>
                  </a:lnTo>
                  <a:lnTo>
                    <a:pt x="266700" y="142875"/>
                  </a:lnTo>
                  <a:cubicBezTo>
                    <a:pt x="267762" y="144337"/>
                    <a:pt x="268907" y="145736"/>
                    <a:pt x="270129" y="147066"/>
                  </a:cubicBezTo>
                  <a:cubicBezTo>
                    <a:pt x="270642" y="148042"/>
                    <a:pt x="271248" y="148967"/>
                    <a:pt x="271939" y="149828"/>
                  </a:cubicBezTo>
                  <a:cubicBezTo>
                    <a:pt x="283197" y="160610"/>
                    <a:pt x="299253" y="164760"/>
                    <a:pt x="314325" y="160782"/>
                  </a:cubicBezTo>
                  <a:cubicBezTo>
                    <a:pt x="315944" y="160782"/>
                    <a:pt x="317468" y="159829"/>
                    <a:pt x="318992" y="159353"/>
                  </a:cubicBezTo>
                  <a:close/>
                </a:path>
              </a:pathLst>
            </a:custGeom>
            <a:ln/>
          </p:spPr>
          <p:style>
            <a:lnRef idx="1">
              <a:schemeClr val="accent2"/>
            </a:lnRef>
            <a:fillRef idx="3">
              <a:schemeClr val="accent2"/>
            </a:fillRef>
            <a:effectRef idx="2">
              <a:schemeClr val="accent2"/>
            </a:effectRef>
            <a:fontRef idx="minor">
              <a:schemeClr val="lt1"/>
            </a:fontRef>
          </p:style>
          <p:txBody>
            <a:bodyPr rtlCol="0" anchor="ctr"/>
            <a:lstStyle/>
            <a:p>
              <a:endParaRPr lang="en-US" dirty="0"/>
            </a:p>
          </p:txBody>
        </p:sp>
        <p:sp>
          <p:nvSpPr>
            <p:cNvPr id="17" name="Freeform: Shape 16">
              <a:extLst>
                <a:ext uri="{FF2B5EF4-FFF2-40B4-BE49-F238E27FC236}">
                  <a16:creationId xmlns:a16="http://schemas.microsoft.com/office/drawing/2014/main" id="{542FEB64-7A79-41D4-84C0-9F5607D4E9FF}"/>
                </a:ext>
              </a:extLst>
            </p:cNvPr>
            <p:cNvSpPr/>
            <p:nvPr/>
          </p:nvSpPr>
          <p:spPr>
            <a:xfrm>
              <a:off x="6057900" y="3419105"/>
              <a:ext cx="247650" cy="323850"/>
            </a:xfrm>
            <a:custGeom>
              <a:avLst/>
              <a:gdLst>
                <a:gd name="connsiteX0" fmla="*/ 142875 w 247650"/>
                <a:gd name="connsiteY0" fmla="*/ 85142 h 323850"/>
                <a:gd name="connsiteX1" fmla="*/ 147066 w 247650"/>
                <a:gd name="connsiteY1" fmla="*/ 81618 h 323850"/>
                <a:gd name="connsiteX2" fmla="*/ 149828 w 247650"/>
                <a:gd name="connsiteY2" fmla="*/ 79808 h 323850"/>
                <a:gd name="connsiteX3" fmla="*/ 159925 w 247650"/>
                <a:gd name="connsiteY3" fmla="*/ 33041 h 323850"/>
                <a:gd name="connsiteX4" fmla="*/ 159925 w 247650"/>
                <a:gd name="connsiteY4" fmla="*/ 31612 h 323850"/>
                <a:gd name="connsiteX5" fmla="*/ 99051 w 247650"/>
                <a:gd name="connsiteY5" fmla="*/ 2790 h 323850"/>
                <a:gd name="connsiteX6" fmla="*/ 70230 w 247650"/>
                <a:gd name="connsiteY6" fmla="*/ 63664 h 323850"/>
                <a:gd name="connsiteX7" fmla="*/ 85725 w 247650"/>
                <a:gd name="connsiteY7" fmla="*/ 85142 h 323850"/>
                <a:gd name="connsiteX8" fmla="*/ 0 w 247650"/>
                <a:gd name="connsiteY8" fmla="*/ 85142 h 323850"/>
                <a:gd name="connsiteX9" fmla="*/ 0 w 247650"/>
                <a:gd name="connsiteY9" fmla="*/ 124195 h 323850"/>
                <a:gd name="connsiteX10" fmla="*/ 9525 w 247650"/>
                <a:gd name="connsiteY10" fmla="*/ 123623 h 323850"/>
                <a:gd name="connsiteX11" fmla="*/ 85725 w 247650"/>
                <a:gd name="connsiteY11" fmla="*/ 199823 h 323850"/>
                <a:gd name="connsiteX12" fmla="*/ 9525 w 247650"/>
                <a:gd name="connsiteY12" fmla="*/ 276023 h 323850"/>
                <a:gd name="connsiteX13" fmla="*/ 0 w 247650"/>
                <a:gd name="connsiteY13" fmla="*/ 275357 h 323850"/>
                <a:gd name="connsiteX14" fmla="*/ 0 w 247650"/>
                <a:gd name="connsiteY14" fmla="*/ 332792 h 323850"/>
                <a:gd name="connsiteX15" fmla="*/ 247650 w 247650"/>
                <a:gd name="connsiteY15" fmla="*/ 332792 h 323850"/>
                <a:gd name="connsiteX16" fmla="*/ 247650 w 247650"/>
                <a:gd name="connsiteY16" fmla="*/ 85142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7650" h="323850">
                  <a:moveTo>
                    <a:pt x="142875" y="85142"/>
                  </a:moveTo>
                  <a:cubicBezTo>
                    <a:pt x="144353" y="84067"/>
                    <a:pt x="145753" y="82890"/>
                    <a:pt x="147066" y="81618"/>
                  </a:cubicBezTo>
                  <a:cubicBezTo>
                    <a:pt x="148106" y="81221"/>
                    <a:pt x="149049" y="80604"/>
                    <a:pt x="149828" y="79808"/>
                  </a:cubicBezTo>
                  <a:cubicBezTo>
                    <a:pt x="161536" y="67261"/>
                    <a:pt x="165413" y="49301"/>
                    <a:pt x="159925" y="33041"/>
                  </a:cubicBezTo>
                  <a:lnTo>
                    <a:pt x="159925" y="31612"/>
                  </a:lnTo>
                  <a:cubicBezTo>
                    <a:pt x="151074" y="6843"/>
                    <a:pt x="123820" y="-6060"/>
                    <a:pt x="99051" y="2790"/>
                  </a:cubicBezTo>
                  <a:cubicBezTo>
                    <a:pt x="74283" y="11641"/>
                    <a:pt x="61379" y="38895"/>
                    <a:pt x="70230" y="63664"/>
                  </a:cubicBezTo>
                  <a:cubicBezTo>
                    <a:pt x="73260" y="72145"/>
                    <a:pt x="78633" y="79592"/>
                    <a:pt x="85725" y="85142"/>
                  </a:cubicBezTo>
                  <a:lnTo>
                    <a:pt x="0" y="85142"/>
                  </a:lnTo>
                  <a:lnTo>
                    <a:pt x="0" y="124195"/>
                  </a:lnTo>
                  <a:cubicBezTo>
                    <a:pt x="3160" y="123812"/>
                    <a:pt x="6342" y="123622"/>
                    <a:pt x="9525" y="123623"/>
                  </a:cubicBezTo>
                  <a:cubicBezTo>
                    <a:pt x="51609" y="123623"/>
                    <a:pt x="85725" y="157739"/>
                    <a:pt x="85725" y="199823"/>
                  </a:cubicBezTo>
                  <a:cubicBezTo>
                    <a:pt x="85725" y="241908"/>
                    <a:pt x="51609" y="276023"/>
                    <a:pt x="9525" y="276023"/>
                  </a:cubicBezTo>
                  <a:cubicBezTo>
                    <a:pt x="6340" y="275994"/>
                    <a:pt x="3158" y="275772"/>
                    <a:pt x="0" y="275357"/>
                  </a:cubicBezTo>
                  <a:lnTo>
                    <a:pt x="0" y="332792"/>
                  </a:lnTo>
                  <a:lnTo>
                    <a:pt x="247650" y="332792"/>
                  </a:lnTo>
                  <a:lnTo>
                    <a:pt x="247650" y="85142"/>
                  </a:lnTo>
                  <a:close/>
                </a:path>
              </a:pathLst>
            </a:custGeom>
            <a:ln/>
          </p:spPr>
          <p:style>
            <a:lnRef idx="1">
              <a:schemeClr val="accent1"/>
            </a:lnRef>
            <a:fillRef idx="3">
              <a:schemeClr val="accent1"/>
            </a:fillRef>
            <a:effectRef idx="2">
              <a:schemeClr val="accent1"/>
            </a:effectRef>
            <a:fontRef idx="minor">
              <a:schemeClr val="lt1"/>
            </a:fontRef>
          </p:style>
          <p:txBody>
            <a:bodyPr rtlCol="0" anchor="ctr"/>
            <a:lstStyle/>
            <a:p>
              <a:endParaRPr lang="en-US" dirty="0"/>
            </a:p>
          </p:txBody>
        </p:sp>
        <p:sp>
          <p:nvSpPr>
            <p:cNvPr id="18" name="Freeform: Shape 17">
              <a:extLst>
                <a:ext uri="{FF2B5EF4-FFF2-40B4-BE49-F238E27FC236}">
                  <a16:creationId xmlns:a16="http://schemas.microsoft.com/office/drawing/2014/main" id="{D0D788AC-84C3-4EBF-96FD-01DA79ED8032}"/>
                </a:ext>
              </a:extLst>
            </p:cNvPr>
            <p:cNvSpPr/>
            <p:nvPr/>
          </p:nvSpPr>
          <p:spPr>
            <a:xfrm>
              <a:off x="5750675" y="3197022"/>
              <a:ext cx="266700" cy="352425"/>
            </a:xfrm>
            <a:custGeom>
              <a:avLst/>
              <a:gdLst>
                <a:gd name="connsiteX0" fmla="*/ 266700 w 266700"/>
                <a:gd name="connsiteY0" fmla="*/ 98869 h 352425"/>
                <a:gd name="connsiteX1" fmla="*/ 266700 w 266700"/>
                <a:gd name="connsiteY1" fmla="*/ 0 h 352425"/>
                <a:gd name="connsiteX2" fmla="*/ 0 w 266700"/>
                <a:gd name="connsiteY2" fmla="*/ 0 h 352425"/>
                <a:gd name="connsiteX3" fmla="*/ 0 w 266700"/>
                <a:gd name="connsiteY3" fmla="*/ 266700 h 352425"/>
                <a:gd name="connsiteX4" fmla="*/ 104775 w 266700"/>
                <a:gd name="connsiteY4" fmla="*/ 266700 h 352425"/>
                <a:gd name="connsiteX5" fmla="*/ 85725 w 266700"/>
                <a:gd name="connsiteY5" fmla="*/ 304800 h 352425"/>
                <a:gd name="connsiteX6" fmla="*/ 133350 w 266700"/>
                <a:gd name="connsiteY6" fmla="*/ 352425 h 352425"/>
                <a:gd name="connsiteX7" fmla="*/ 180975 w 266700"/>
                <a:gd name="connsiteY7" fmla="*/ 304800 h 352425"/>
                <a:gd name="connsiteX8" fmla="*/ 161925 w 266700"/>
                <a:gd name="connsiteY8" fmla="*/ 266700 h 352425"/>
                <a:gd name="connsiteX9" fmla="*/ 266700 w 266700"/>
                <a:gd name="connsiteY9" fmla="*/ 266700 h 352425"/>
                <a:gd name="connsiteX10" fmla="*/ 266700 w 266700"/>
                <a:gd name="connsiteY10" fmla="*/ 168783 h 352425"/>
                <a:gd name="connsiteX11" fmla="*/ 193834 w 266700"/>
                <a:gd name="connsiteY11" fmla="*/ 168783 h 352425"/>
                <a:gd name="connsiteX12" fmla="*/ 193018 w 266700"/>
                <a:gd name="connsiteY12" fmla="*/ 99685 h 352425"/>
                <a:gd name="connsiteX13" fmla="*/ 193834 w 266700"/>
                <a:gd name="connsiteY13" fmla="*/ 98869 h 352425"/>
                <a:gd name="connsiteX14" fmla="*/ 266700 w 266700"/>
                <a:gd name="connsiteY14" fmla="*/ 98869 h 352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6700" h="352425">
                  <a:moveTo>
                    <a:pt x="266700" y="98869"/>
                  </a:moveTo>
                  <a:lnTo>
                    <a:pt x="266700" y="0"/>
                  </a:lnTo>
                  <a:lnTo>
                    <a:pt x="0" y="0"/>
                  </a:lnTo>
                  <a:lnTo>
                    <a:pt x="0" y="266700"/>
                  </a:lnTo>
                  <a:lnTo>
                    <a:pt x="104775" y="266700"/>
                  </a:lnTo>
                  <a:cubicBezTo>
                    <a:pt x="92783" y="275694"/>
                    <a:pt x="85725" y="289810"/>
                    <a:pt x="85725" y="304800"/>
                  </a:cubicBezTo>
                  <a:cubicBezTo>
                    <a:pt x="85725" y="331102"/>
                    <a:pt x="107048" y="352425"/>
                    <a:pt x="133350" y="352425"/>
                  </a:cubicBezTo>
                  <a:cubicBezTo>
                    <a:pt x="159652" y="352425"/>
                    <a:pt x="180975" y="331102"/>
                    <a:pt x="180975" y="304800"/>
                  </a:cubicBezTo>
                  <a:cubicBezTo>
                    <a:pt x="180975" y="289810"/>
                    <a:pt x="173917" y="275694"/>
                    <a:pt x="161925" y="266700"/>
                  </a:cubicBezTo>
                  <a:lnTo>
                    <a:pt x="266700" y="266700"/>
                  </a:lnTo>
                  <a:lnTo>
                    <a:pt x="266700" y="168783"/>
                  </a:lnTo>
                  <a:cubicBezTo>
                    <a:pt x="246215" y="188005"/>
                    <a:pt x="214319" y="188005"/>
                    <a:pt x="193834" y="168783"/>
                  </a:cubicBezTo>
                  <a:cubicBezTo>
                    <a:pt x="174528" y="149927"/>
                    <a:pt x="174163" y="118991"/>
                    <a:pt x="193018" y="99685"/>
                  </a:cubicBezTo>
                  <a:cubicBezTo>
                    <a:pt x="193287" y="99410"/>
                    <a:pt x="193558" y="99138"/>
                    <a:pt x="193834" y="98869"/>
                  </a:cubicBezTo>
                  <a:cubicBezTo>
                    <a:pt x="214319" y="79647"/>
                    <a:pt x="246215" y="79647"/>
                    <a:pt x="266700" y="98869"/>
                  </a:cubicBezTo>
                  <a:close/>
                </a:path>
              </a:pathLst>
            </a:custGeom>
            <a:ln/>
          </p:spPr>
          <p:style>
            <a:lnRef idx="1">
              <a:schemeClr val="accent5"/>
            </a:lnRef>
            <a:fillRef idx="3">
              <a:schemeClr val="accent5"/>
            </a:fillRef>
            <a:effectRef idx="2">
              <a:schemeClr val="accent5"/>
            </a:effectRef>
            <a:fontRef idx="minor">
              <a:schemeClr val="lt1"/>
            </a:fontRef>
          </p:style>
          <p:txBody>
            <a:bodyPr rtlCol="0" anchor="ctr"/>
            <a:lstStyle/>
            <a:p>
              <a:endParaRPr lang="en-US" dirty="0"/>
            </a:p>
          </p:txBody>
        </p:sp>
      </p:grpSp>
    </p:spTree>
    <p:extLst>
      <p:ext uri="{BB962C8B-B14F-4D97-AF65-F5344CB8AC3E}">
        <p14:creationId xmlns:p14="http://schemas.microsoft.com/office/powerpoint/2010/main" val="5327422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Presenters (3)">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a:p>
        </p:txBody>
      </p:sp>
      <p:sp>
        <p:nvSpPr>
          <p:cNvPr id="4" name="Title 3">
            <a:extLst>
              <a:ext uri="{FF2B5EF4-FFF2-40B4-BE49-F238E27FC236}">
                <a16:creationId xmlns:a16="http://schemas.microsoft.com/office/drawing/2014/main" id="{734EBE89-8E9C-4C1C-9D78-F0A5E571AC7A}"/>
              </a:ext>
            </a:extLst>
          </p:cNvPr>
          <p:cNvSpPr>
            <a:spLocks noGrp="1"/>
          </p:cNvSpPr>
          <p:nvPr>
            <p:ph type="title" hasCustomPrompt="1"/>
          </p:nvPr>
        </p:nvSpPr>
        <p:spPr/>
        <p:txBody>
          <a:bodyPr/>
          <a:lstStyle>
            <a:lvl1pPr>
              <a:defRPr/>
            </a:lvl1pPr>
          </a:lstStyle>
          <a:p>
            <a:r>
              <a:rPr lang="en-US"/>
              <a:t>Click to Edit Heading for Three Speakers/Presenters/Moderators</a:t>
            </a:r>
          </a:p>
        </p:txBody>
      </p:sp>
      <p:sp>
        <p:nvSpPr>
          <p:cNvPr id="27" name="Picture Placeholder 2">
            <a:extLst>
              <a:ext uri="{FF2B5EF4-FFF2-40B4-BE49-F238E27FC236}">
                <a16:creationId xmlns:a16="http://schemas.microsoft.com/office/drawing/2014/main" id="{62499230-AF7C-4238-888E-89903AC4656A}"/>
              </a:ext>
            </a:extLst>
          </p:cNvPr>
          <p:cNvSpPr>
            <a:spLocks noGrp="1" noChangeAspect="1"/>
          </p:cNvSpPr>
          <p:nvPr>
            <p:ph type="pic" idx="10" hasCustomPrompt="1"/>
          </p:nvPr>
        </p:nvSpPr>
        <p:spPr>
          <a:xfrm>
            <a:off x="1297940" y="1213191"/>
            <a:ext cx="1645920" cy="1645920"/>
          </a:xfrm>
          <a:prstGeom prst="ellipse">
            <a:avLst/>
          </a:prstGeom>
          <a:solidFill>
            <a:schemeClr val="bg2"/>
          </a:solidFill>
        </p:spPr>
        <p:txBody>
          <a:bodyPr lIns="0" tIns="0" rIns="0" bIns="0" anchor="t">
            <a:noAutofit/>
          </a:bodyPr>
          <a:lstStyle>
            <a:lvl1pPr marL="0" indent="0" algn="ctr">
              <a:lnSpc>
                <a:spcPct val="90000"/>
              </a:lnSpc>
              <a:buNone/>
              <a:defRPr sz="10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 or drag and drop an image from your computer to this frame.  For accessibility, all images require alt (alternative) text applied.</a:t>
            </a:r>
          </a:p>
        </p:txBody>
      </p:sp>
      <p:sp>
        <p:nvSpPr>
          <p:cNvPr id="28" name="Content Placeholder 2">
            <a:extLst>
              <a:ext uri="{FF2B5EF4-FFF2-40B4-BE49-F238E27FC236}">
                <a16:creationId xmlns:a16="http://schemas.microsoft.com/office/drawing/2014/main" id="{41C1DECE-EFC7-43BE-B4CC-28B6AE7BA833}"/>
              </a:ext>
            </a:extLst>
          </p:cNvPr>
          <p:cNvSpPr>
            <a:spLocks noGrp="1"/>
          </p:cNvSpPr>
          <p:nvPr>
            <p:ph idx="1" hasCustomPrompt="1"/>
          </p:nvPr>
        </p:nvSpPr>
        <p:spPr>
          <a:xfrm>
            <a:off x="495300" y="3322494"/>
            <a:ext cx="3474720" cy="2671906"/>
          </a:xfrm>
        </p:spPr>
        <p:txBody>
          <a:bodyPr anchor="t">
            <a:normAutofit/>
          </a:bodyPr>
          <a:lstStyle>
            <a:lvl1pPr marL="0" indent="0">
              <a:buNone/>
              <a:defRPr sz="2400" b="1">
                <a:latin typeface="+mj-lt"/>
              </a:defRPr>
            </a:lvl1pPr>
            <a:lvl2pPr marL="457200" indent="0">
              <a:spcBef>
                <a:spcPts val="300"/>
              </a:spcBef>
              <a:buNone/>
              <a:defRPr sz="1900" i="1">
                <a:solidFill>
                  <a:schemeClr val="accent1"/>
                </a:solidFill>
              </a:defRPr>
            </a:lvl2pPr>
            <a:lvl3pPr marL="457200" indent="0">
              <a:spcBef>
                <a:spcPts val="300"/>
              </a:spcBef>
              <a:buNone/>
              <a:defRPr sz="19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a:t>FirstName LastName</a:t>
            </a:r>
          </a:p>
          <a:p>
            <a:pPr lvl="1"/>
            <a:r>
              <a:rPr lang="en-US"/>
              <a:t>Occupation/Title</a:t>
            </a:r>
          </a:p>
          <a:p>
            <a:pPr lvl="2"/>
            <a:r>
              <a:rPr lang="en-US"/>
              <a:t>Company Name</a:t>
            </a:r>
          </a:p>
          <a:p>
            <a:pPr lvl="3"/>
            <a:r>
              <a:rPr lang="en-US"/>
              <a:t>Email</a:t>
            </a:r>
          </a:p>
          <a:p>
            <a:pPr lvl="4"/>
            <a:r>
              <a:rPr lang="en-US"/>
              <a:t>Phone</a:t>
            </a:r>
          </a:p>
        </p:txBody>
      </p:sp>
      <p:sp>
        <p:nvSpPr>
          <p:cNvPr id="29" name="Picture Placeholder 2">
            <a:extLst>
              <a:ext uri="{FF2B5EF4-FFF2-40B4-BE49-F238E27FC236}">
                <a16:creationId xmlns:a16="http://schemas.microsoft.com/office/drawing/2014/main" id="{E82EA4F1-6461-4661-A20B-CEA08809C005}"/>
              </a:ext>
            </a:extLst>
          </p:cNvPr>
          <p:cNvSpPr>
            <a:spLocks noGrp="1" noChangeAspect="1"/>
          </p:cNvSpPr>
          <p:nvPr>
            <p:ph type="pic" idx="12" hasCustomPrompt="1"/>
          </p:nvPr>
        </p:nvSpPr>
        <p:spPr>
          <a:xfrm>
            <a:off x="5273040" y="1213191"/>
            <a:ext cx="1645920" cy="1645920"/>
          </a:xfrm>
          <a:prstGeom prst="ellipse">
            <a:avLst/>
          </a:prstGeom>
          <a:solidFill>
            <a:schemeClr val="bg2"/>
          </a:solidFill>
        </p:spPr>
        <p:txBody>
          <a:bodyPr lIns="0" tIns="0" rIns="0" bIns="0" anchor="t">
            <a:noAutofit/>
          </a:bodyPr>
          <a:lstStyle>
            <a:lvl1pPr marL="0" indent="0" algn="ctr">
              <a:lnSpc>
                <a:spcPct val="90000"/>
              </a:lnSpc>
              <a:buNone/>
              <a:defRPr sz="10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 or drag and drop an image from your computer to this frame.  For accessibility, all images require alt (alternative) text applied.</a:t>
            </a:r>
          </a:p>
        </p:txBody>
      </p:sp>
      <p:sp>
        <p:nvSpPr>
          <p:cNvPr id="30" name="Content Placeholder 2">
            <a:extLst>
              <a:ext uri="{FF2B5EF4-FFF2-40B4-BE49-F238E27FC236}">
                <a16:creationId xmlns:a16="http://schemas.microsoft.com/office/drawing/2014/main" id="{140E9AA1-7C6D-470B-9267-AD5E31695A12}"/>
              </a:ext>
            </a:extLst>
          </p:cNvPr>
          <p:cNvSpPr>
            <a:spLocks noGrp="1"/>
          </p:cNvSpPr>
          <p:nvPr>
            <p:ph idx="11" hasCustomPrompt="1"/>
          </p:nvPr>
        </p:nvSpPr>
        <p:spPr>
          <a:xfrm>
            <a:off x="4470400" y="3322494"/>
            <a:ext cx="3474720" cy="2671906"/>
          </a:xfrm>
        </p:spPr>
        <p:txBody>
          <a:bodyPr anchor="t">
            <a:normAutofit/>
          </a:bodyPr>
          <a:lstStyle>
            <a:lvl1pPr marL="0" indent="0">
              <a:buNone/>
              <a:defRPr sz="2400" b="1">
                <a:latin typeface="+mj-lt"/>
              </a:defRPr>
            </a:lvl1pPr>
            <a:lvl2pPr marL="457200" indent="0">
              <a:spcBef>
                <a:spcPts val="300"/>
              </a:spcBef>
              <a:buNone/>
              <a:defRPr sz="1900" i="1">
                <a:solidFill>
                  <a:schemeClr val="accent1"/>
                </a:solidFill>
              </a:defRPr>
            </a:lvl2pPr>
            <a:lvl3pPr marL="457200" indent="0">
              <a:spcBef>
                <a:spcPts val="300"/>
              </a:spcBef>
              <a:buNone/>
              <a:defRPr sz="19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a:t>FirstName LastName</a:t>
            </a:r>
          </a:p>
          <a:p>
            <a:pPr lvl="1"/>
            <a:r>
              <a:rPr lang="en-US"/>
              <a:t>Occupation/Title</a:t>
            </a:r>
          </a:p>
          <a:p>
            <a:pPr lvl="2"/>
            <a:r>
              <a:rPr lang="en-US"/>
              <a:t>Company Name</a:t>
            </a:r>
          </a:p>
          <a:p>
            <a:pPr lvl="3"/>
            <a:r>
              <a:rPr lang="en-US"/>
              <a:t>Email</a:t>
            </a:r>
          </a:p>
          <a:p>
            <a:pPr lvl="4"/>
            <a:r>
              <a:rPr lang="en-US"/>
              <a:t>Phone</a:t>
            </a:r>
          </a:p>
        </p:txBody>
      </p:sp>
      <p:sp>
        <p:nvSpPr>
          <p:cNvPr id="31" name="Picture Placeholder 2">
            <a:extLst>
              <a:ext uri="{FF2B5EF4-FFF2-40B4-BE49-F238E27FC236}">
                <a16:creationId xmlns:a16="http://schemas.microsoft.com/office/drawing/2014/main" id="{072B9F31-4BEE-4EAB-AAEA-0F01E168B628}"/>
              </a:ext>
            </a:extLst>
          </p:cNvPr>
          <p:cNvSpPr>
            <a:spLocks noGrp="1" noChangeAspect="1"/>
          </p:cNvSpPr>
          <p:nvPr>
            <p:ph type="pic" idx="14" hasCustomPrompt="1"/>
          </p:nvPr>
        </p:nvSpPr>
        <p:spPr>
          <a:xfrm>
            <a:off x="9248140" y="1213191"/>
            <a:ext cx="1645920" cy="1645920"/>
          </a:xfrm>
          <a:prstGeom prst="ellipse">
            <a:avLst/>
          </a:prstGeom>
          <a:solidFill>
            <a:schemeClr val="bg2"/>
          </a:solidFill>
        </p:spPr>
        <p:txBody>
          <a:bodyPr lIns="0" tIns="0" rIns="0" bIns="0" anchor="t">
            <a:noAutofit/>
          </a:bodyPr>
          <a:lstStyle>
            <a:lvl1pPr marL="0" indent="0" algn="ctr">
              <a:lnSpc>
                <a:spcPct val="90000"/>
              </a:lnSpc>
              <a:buNone/>
              <a:defRPr sz="10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 or drag and drop an image from your computer to this frame.  For accessibility, all images require alt (alternative) text applied.</a:t>
            </a:r>
          </a:p>
        </p:txBody>
      </p:sp>
      <p:sp>
        <p:nvSpPr>
          <p:cNvPr id="32" name="Content Placeholder 2">
            <a:extLst>
              <a:ext uri="{FF2B5EF4-FFF2-40B4-BE49-F238E27FC236}">
                <a16:creationId xmlns:a16="http://schemas.microsoft.com/office/drawing/2014/main" id="{F44B3AC4-6946-45D2-81B0-3D52E9F2E172}"/>
              </a:ext>
            </a:extLst>
          </p:cNvPr>
          <p:cNvSpPr>
            <a:spLocks noGrp="1"/>
          </p:cNvSpPr>
          <p:nvPr>
            <p:ph idx="13" hasCustomPrompt="1"/>
          </p:nvPr>
        </p:nvSpPr>
        <p:spPr>
          <a:xfrm>
            <a:off x="8445500" y="3322494"/>
            <a:ext cx="3474720" cy="2671906"/>
          </a:xfrm>
        </p:spPr>
        <p:txBody>
          <a:bodyPr anchor="t">
            <a:normAutofit/>
          </a:bodyPr>
          <a:lstStyle>
            <a:lvl1pPr marL="0" indent="0">
              <a:buNone/>
              <a:defRPr sz="2400" b="1">
                <a:latin typeface="+mj-lt"/>
              </a:defRPr>
            </a:lvl1pPr>
            <a:lvl2pPr marL="457200" indent="0">
              <a:spcBef>
                <a:spcPts val="300"/>
              </a:spcBef>
              <a:buNone/>
              <a:defRPr sz="1900" i="1">
                <a:solidFill>
                  <a:schemeClr val="accent1"/>
                </a:solidFill>
              </a:defRPr>
            </a:lvl2pPr>
            <a:lvl3pPr marL="457200" indent="0">
              <a:spcBef>
                <a:spcPts val="300"/>
              </a:spcBef>
              <a:buNone/>
              <a:defRPr sz="19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a:t>FirstName LastName</a:t>
            </a:r>
          </a:p>
          <a:p>
            <a:pPr lvl="1"/>
            <a:r>
              <a:rPr lang="en-US"/>
              <a:t>Occupation/Title</a:t>
            </a:r>
          </a:p>
          <a:p>
            <a:pPr lvl="2"/>
            <a:r>
              <a:rPr lang="en-US"/>
              <a:t>Company Name</a:t>
            </a:r>
          </a:p>
          <a:p>
            <a:pPr lvl="3"/>
            <a:r>
              <a:rPr lang="en-US"/>
              <a:t>Email</a:t>
            </a:r>
          </a:p>
          <a:p>
            <a:pPr lvl="4"/>
            <a:r>
              <a:rPr lang="en-US"/>
              <a:t>Phone</a:t>
            </a:r>
          </a:p>
        </p:txBody>
      </p:sp>
      <p:sp>
        <p:nvSpPr>
          <p:cNvPr id="33" name="Footer Placeholder 4">
            <a:extLst>
              <a:ext uri="{FF2B5EF4-FFF2-40B4-BE49-F238E27FC236}">
                <a16:creationId xmlns:a16="http://schemas.microsoft.com/office/drawing/2014/main" id="{AC492D77-2FB7-4259-BCA3-36CE01D4AC8E}"/>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a:p>
        </p:txBody>
      </p:sp>
    </p:spTree>
    <p:extLst>
      <p:ext uri="{BB962C8B-B14F-4D97-AF65-F5344CB8AC3E}">
        <p14:creationId xmlns:p14="http://schemas.microsoft.com/office/powerpoint/2010/main" val="211337937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DE26BDCE-DE77-4919-A4F3-F5D6F5697C0A}"/>
              </a:ext>
              <a:ext uri="{C183D7F6-B498-43B3-948B-1728B52AA6E4}">
                <adec:decorative xmlns:adec="http://schemas.microsoft.com/office/drawing/2017/decorative" val="1"/>
              </a:ext>
            </a:extLst>
          </p:cNvPr>
          <p:cNvSpPr/>
          <p:nvPr userDrawn="1"/>
        </p:nvSpPr>
        <p:spPr>
          <a:xfrm>
            <a:off x="0" y="4334464"/>
            <a:ext cx="12192000" cy="156162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dirty="0"/>
          </a:p>
        </p:txBody>
      </p:sp>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dirty="0"/>
          </a:p>
        </p:txBody>
      </p:sp>
      <p:sp>
        <p:nvSpPr>
          <p:cNvPr id="11" name="Text Placeholder 10">
            <a:extLst>
              <a:ext uri="{FF2B5EF4-FFF2-40B4-BE49-F238E27FC236}">
                <a16:creationId xmlns:a16="http://schemas.microsoft.com/office/drawing/2014/main" id="{29BE280C-00EB-451E-B422-BD964782EB32}"/>
              </a:ext>
            </a:extLst>
          </p:cNvPr>
          <p:cNvSpPr>
            <a:spLocks noGrp="1"/>
          </p:cNvSpPr>
          <p:nvPr>
            <p:ph type="body" sz="quarter" idx="10" hasCustomPrompt="1"/>
          </p:nvPr>
        </p:nvSpPr>
        <p:spPr>
          <a:xfrm>
            <a:off x="1193022" y="433161"/>
            <a:ext cx="9742456" cy="3676650"/>
          </a:xfrm>
        </p:spPr>
        <p:txBody>
          <a:bodyPr anchor="ctr">
            <a:normAutofit/>
          </a:bodyPr>
          <a:lstStyle>
            <a:lvl1pPr marL="0" indent="0">
              <a:lnSpc>
                <a:spcPct val="110000"/>
              </a:lnSpc>
              <a:buNone/>
              <a:defRPr sz="4000" i="0">
                <a:solidFill>
                  <a:schemeClr val="accent1"/>
                </a:solidFill>
                <a:latin typeface="+mj-lt"/>
              </a:defRPr>
            </a:lvl1pPr>
          </a:lstStyle>
          <a:p>
            <a:pPr lvl="0"/>
            <a:r>
              <a:rPr lang="en-US" dirty="0"/>
              <a:t>Type quote here.</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hasCustomPrompt="1"/>
          </p:nvPr>
        </p:nvSpPr>
        <p:spPr>
          <a:xfrm>
            <a:off x="1193022" y="4487773"/>
            <a:ext cx="9742456" cy="1255005"/>
          </a:xfrm>
        </p:spPr>
        <p:txBody>
          <a:bodyPr anchor="ctr"/>
          <a:lstStyle>
            <a:lvl1pPr marL="411480" indent="-411480">
              <a:defRPr sz="3200" b="1"/>
            </a:lvl1pPr>
            <a:lvl2pPr marL="457200" indent="0">
              <a:buNone/>
              <a:defRPr i="1"/>
            </a:lvl2pPr>
          </a:lstStyle>
          <a:p>
            <a:pPr lvl="0"/>
            <a:r>
              <a:rPr lang="en-US" dirty="0"/>
              <a:t>FirstName LastName</a:t>
            </a:r>
          </a:p>
          <a:p>
            <a:pPr lvl="1"/>
            <a:r>
              <a:rPr lang="en-US" dirty="0"/>
              <a:t>Additional info if applicable.</a:t>
            </a:r>
          </a:p>
        </p:txBody>
      </p:sp>
      <p:grpSp>
        <p:nvGrpSpPr>
          <p:cNvPr id="12" name="Graphic 4">
            <a:extLst>
              <a:ext uri="{FF2B5EF4-FFF2-40B4-BE49-F238E27FC236}">
                <a16:creationId xmlns:a16="http://schemas.microsoft.com/office/drawing/2014/main" id="{F64DDED0-B2D0-4AF0-A583-07702E9F8A3D}"/>
              </a:ext>
              <a:ext uri="{C183D7F6-B498-43B3-948B-1728B52AA6E4}">
                <adec:decorative xmlns:adec="http://schemas.microsoft.com/office/drawing/2017/decorative" val="1"/>
              </a:ext>
            </a:extLst>
          </p:cNvPr>
          <p:cNvGrpSpPr/>
          <p:nvPr/>
        </p:nvGrpSpPr>
        <p:grpSpPr>
          <a:xfrm>
            <a:off x="0" y="-293034"/>
            <a:ext cx="1463040" cy="1463040"/>
            <a:chOff x="0" y="0"/>
            <a:chExt cx="1463040" cy="1463040"/>
          </a:xfrm>
        </p:grpSpPr>
        <p:sp>
          <p:nvSpPr>
            <p:cNvPr id="13" name="Freeform: Shape 12">
              <a:extLst>
                <a:ext uri="{FF2B5EF4-FFF2-40B4-BE49-F238E27FC236}">
                  <a16:creationId xmlns:a16="http://schemas.microsoft.com/office/drawing/2014/main" id="{EC783484-AECF-48A8-91AE-B0BE38E6EC18}"/>
                </a:ext>
              </a:extLst>
            </p:cNvPr>
            <p:cNvSpPr/>
            <p:nvPr/>
          </p:nvSpPr>
          <p:spPr>
            <a:xfrm>
              <a:off x="807720" y="431597"/>
              <a:ext cx="304800" cy="594360"/>
            </a:xfrm>
            <a:custGeom>
              <a:avLst/>
              <a:gdLst>
                <a:gd name="connsiteX0" fmla="*/ 304800 w 304800"/>
                <a:gd name="connsiteY0" fmla="*/ 604723 h 594360"/>
                <a:gd name="connsiteX1" fmla="*/ 304800 w 304800"/>
                <a:gd name="connsiteY1" fmla="*/ 299923 h 594360"/>
                <a:gd name="connsiteX2" fmla="*/ 130912 w 304800"/>
                <a:gd name="connsiteY2" fmla="*/ 299923 h 594360"/>
                <a:gd name="connsiteX3" fmla="*/ 304800 w 304800"/>
                <a:gd name="connsiteY3" fmla="*/ 130759 h 594360"/>
                <a:gd name="connsiteX4" fmla="*/ 304800 w 304800"/>
                <a:gd name="connsiteY4" fmla="*/ 0 h 594360"/>
                <a:gd name="connsiteX5" fmla="*/ 0 w 304800"/>
                <a:gd name="connsiteY5" fmla="*/ 299923 h 594360"/>
                <a:gd name="connsiteX6" fmla="*/ 0 w 304800"/>
                <a:gd name="connsiteY6" fmla="*/ 299923 h 594360"/>
                <a:gd name="connsiteX7" fmla="*/ 0 w 304800"/>
                <a:gd name="connsiteY7" fmla="*/ 604723 h 594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4800" h="594360">
                  <a:moveTo>
                    <a:pt x="304800" y="604723"/>
                  </a:moveTo>
                  <a:lnTo>
                    <a:pt x="304800" y="299923"/>
                  </a:lnTo>
                  <a:lnTo>
                    <a:pt x="130912" y="299923"/>
                  </a:lnTo>
                  <a:cubicBezTo>
                    <a:pt x="133551" y="205772"/>
                    <a:pt x="210612" y="130805"/>
                    <a:pt x="304800" y="130759"/>
                  </a:cubicBezTo>
                  <a:lnTo>
                    <a:pt x="304800" y="0"/>
                  </a:lnTo>
                  <a:cubicBezTo>
                    <a:pt x="138350" y="-21"/>
                    <a:pt x="2664" y="133495"/>
                    <a:pt x="0" y="299923"/>
                  </a:cubicBezTo>
                  <a:lnTo>
                    <a:pt x="0" y="299923"/>
                  </a:lnTo>
                  <a:lnTo>
                    <a:pt x="0" y="604723"/>
                  </a:lnTo>
                  <a:close/>
                </a:path>
              </a:pathLst>
            </a:custGeom>
            <a:gradFill>
              <a:gsLst>
                <a:gs pos="0">
                  <a:schemeClr val="accent3"/>
                </a:gs>
                <a:gs pos="25000">
                  <a:schemeClr val="accent2"/>
                </a:gs>
                <a:gs pos="56000">
                  <a:schemeClr val="accent1"/>
                </a:gs>
                <a:gs pos="80000">
                  <a:schemeClr val="accent1">
                    <a:tint val="100000"/>
                    <a:shade val="56000"/>
                    <a:satMod val="145000"/>
                  </a:schemeClr>
                </a:gs>
                <a:gs pos="88000">
                  <a:schemeClr val="accent1">
                    <a:tint val="100000"/>
                    <a:shade val="63000"/>
                    <a:satMod val="160000"/>
                  </a:schemeClr>
                </a:gs>
                <a:gs pos="100000">
                  <a:schemeClr val="accent1">
                    <a:tint val="99000"/>
                    <a:shade val="100000"/>
                    <a:satMod val="155000"/>
                  </a:schemeClr>
                </a:gs>
              </a:gsLst>
              <a:lin ang="4200000" scaled="0"/>
            </a:gradFill>
            <a:ln/>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p>
          </p:txBody>
        </p:sp>
        <p:sp>
          <p:nvSpPr>
            <p:cNvPr id="14" name="Freeform: Shape 13">
              <a:extLst>
                <a:ext uri="{FF2B5EF4-FFF2-40B4-BE49-F238E27FC236}">
                  <a16:creationId xmlns:a16="http://schemas.microsoft.com/office/drawing/2014/main" id="{F4764CB8-39FF-4599-A58D-7E39C219FE54}"/>
                </a:ext>
              </a:extLst>
            </p:cNvPr>
            <p:cNvSpPr/>
            <p:nvPr/>
          </p:nvSpPr>
          <p:spPr>
            <a:xfrm>
              <a:off x="350520" y="431597"/>
              <a:ext cx="304800" cy="594360"/>
            </a:xfrm>
            <a:custGeom>
              <a:avLst/>
              <a:gdLst>
                <a:gd name="connsiteX0" fmla="*/ 304800 w 304800"/>
                <a:gd name="connsiteY0" fmla="*/ 604723 h 594360"/>
                <a:gd name="connsiteX1" fmla="*/ 304800 w 304800"/>
                <a:gd name="connsiteY1" fmla="*/ 299923 h 594360"/>
                <a:gd name="connsiteX2" fmla="*/ 130912 w 304800"/>
                <a:gd name="connsiteY2" fmla="*/ 299923 h 594360"/>
                <a:gd name="connsiteX3" fmla="*/ 304800 w 304800"/>
                <a:gd name="connsiteY3" fmla="*/ 130759 h 594360"/>
                <a:gd name="connsiteX4" fmla="*/ 304800 w 304800"/>
                <a:gd name="connsiteY4" fmla="*/ 0 h 594360"/>
                <a:gd name="connsiteX5" fmla="*/ 0 w 304800"/>
                <a:gd name="connsiteY5" fmla="*/ 299923 h 594360"/>
                <a:gd name="connsiteX6" fmla="*/ 0 w 304800"/>
                <a:gd name="connsiteY6" fmla="*/ 299923 h 594360"/>
                <a:gd name="connsiteX7" fmla="*/ 0 w 304800"/>
                <a:gd name="connsiteY7" fmla="*/ 604723 h 594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4800" h="594360">
                  <a:moveTo>
                    <a:pt x="304800" y="604723"/>
                  </a:moveTo>
                  <a:lnTo>
                    <a:pt x="304800" y="299923"/>
                  </a:lnTo>
                  <a:lnTo>
                    <a:pt x="130912" y="299923"/>
                  </a:lnTo>
                  <a:cubicBezTo>
                    <a:pt x="133551" y="205772"/>
                    <a:pt x="210612" y="130805"/>
                    <a:pt x="304800" y="130759"/>
                  </a:cubicBezTo>
                  <a:lnTo>
                    <a:pt x="304800" y="0"/>
                  </a:lnTo>
                  <a:cubicBezTo>
                    <a:pt x="138350" y="-21"/>
                    <a:pt x="2664" y="133495"/>
                    <a:pt x="0" y="299923"/>
                  </a:cubicBezTo>
                  <a:lnTo>
                    <a:pt x="0" y="299923"/>
                  </a:lnTo>
                  <a:lnTo>
                    <a:pt x="0" y="604723"/>
                  </a:lnTo>
                  <a:close/>
                </a:path>
              </a:pathLst>
            </a:custGeom>
            <a:gradFill>
              <a:gsLst>
                <a:gs pos="0">
                  <a:schemeClr val="accent3"/>
                </a:gs>
                <a:gs pos="25000">
                  <a:schemeClr val="accent2"/>
                </a:gs>
                <a:gs pos="56000">
                  <a:schemeClr val="accent1"/>
                </a:gs>
                <a:gs pos="80000">
                  <a:schemeClr val="accent1">
                    <a:tint val="100000"/>
                    <a:shade val="56000"/>
                    <a:satMod val="145000"/>
                  </a:schemeClr>
                </a:gs>
                <a:gs pos="88000">
                  <a:schemeClr val="accent1">
                    <a:tint val="100000"/>
                    <a:shade val="63000"/>
                    <a:satMod val="160000"/>
                  </a:schemeClr>
                </a:gs>
                <a:gs pos="100000">
                  <a:schemeClr val="accent1">
                    <a:tint val="99000"/>
                    <a:shade val="100000"/>
                    <a:satMod val="155000"/>
                  </a:schemeClr>
                </a:gs>
              </a:gsLst>
              <a:lin ang="4200000" scaled="0"/>
            </a:gradFill>
            <a:ln/>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p>
          </p:txBody>
        </p:sp>
      </p:gr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dirty="0"/>
          </a:p>
        </p:txBody>
      </p:sp>
      <p:grpSp>
        <p:nvGrpSpPr>
          <p:cNvPr id="15" name="Graphic 8">
            <a:extLst>
              <a:ext uri="{FF2B5EF4-FFF2-40B4-BE49-F238E27FC236}">
                <a16:creationId xmlns:a16="http://schemas.microsoft.com/office/drawing/2014/main" id="{A37AD2C0-553C-4033-956B-ACC3094F35FA}"/>
              </a:ext>
              <a:ext uri="{C183D7F6-B498-43B3-948B-1728B52AA6E4}">
                <adec:decorative xmlns:adec="http://schemas.microsoft.com/office/drawing/2017/decorative" val="1"/>
              </a:ext>
            </a:extLst>
          </p:cNvPr>
          <p:cNvGrpSpPr/>
          <p:nvPr/>
        </p:nvGrpSpPr>
        <p:grpSpPr>
          <a:xfrm>
            <a:off x="10728960" y="3372965"/>
            <a:ext cx="1463040" cy="1463040"/>
            <a:chOff x="5196840" y="1189382"/>
            <a:chExt cx="1463040" cy="1463040"/>
          </a:xfrm>
        </p:grpSpPr>
        <p:sp>
          <p:nvSpPr>
            <p:cNvPr id="16" name="Freeform: Shape 15">
              <a:extLst>
                <a:ext uri="{FF2B5EF4-FFF2-40B4-BE49-F238E27FC236}">
                  <a16:creationId xmlns:a16="http://schemas.microsoft.com/office/drawing/2014/main" id="{EE3FE0CD-AC3A-4FC7-9ADF-FA3105A50B47}"/>
                </a:ext>
              </a:extLst>
            </p:cNvPr>
            <p:cNvSpPr/>
            <p:nvPr/>
          </p:nvSpPr>
          <p:spPr>
            <a:xfrm>
              <a:off x="5547360" y="1631342"/>
              <a:ext cx="304800" cy="594360"/>
            </a:xfrm>
            <a:custGeom>
              <a:avLst/>
              <a:gdLst>
                <a:gd name="connsiteX0" fmla="*/ 0 w 304800"/>
                <a:gd name="connsiteY0" fmla="*/ 0 h 594360"/>
                <a:gd name="connsiteX1" fmla="*/ 0 w 304800"/>
                <a:gd name="connsiteY1" fmla="*/ 304800 h 594360"/>
                <a:gd name="connsiteX2" fmla="*/ 173888 w 304800"/>
                <a:gd name="connsiteY2" fmla="*/ 304800 h 594360"/>
                <a:gd name="connsiteX3" fmla="*/ 0 w 304800"/>
                <a:gd name="connsiteY3" fmla="*/ 473964 h 594360"/>
                <a:gd name="connsiteX4" fmla="*/ 0 w 304800"/>
                <a:gd name="connsiteY4" fmla="*/ 604723 h 594360"/>
                <a:gd name="connsiteX5" fmla="*/ 304800 w 304800"/>
                <a:gd name="connsiteY5" fmla="*/ 304800 h 594360"/>
                <a:gd name="connsiteX6" fmla="*/ 304800 w 304800"/>
                <a:gd name="connsiteY6" fmla="*/ 304800 h 594360"/>
                <a:gd name="connsiteX7" fmla="*/ 304800 w 304800"/>
                <a:gd name="connsiteY7" fmla="*/ 0 h 594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4800" h="594360">
                  <a:moveTo>
                    <a:pt x="0" y="0"/>
                  </a:moveTo>
                  <a:lnTo>
                    <a:pt x="0" y="304800"/>
                  </a:lnTo>
                  <a:lnTo>
                    <a:pt x="173888" y="304800"/>
                  </a:lnTo>
                  <a:cubicBezTo>
                    <a:pt x="171249" y="398951"/>
                    <a:pt x="94188" y="473918"/>
                    <a:pt x="0" y="473964"/>
                  </a:cubicBezTo>
                  <a:lnTo>
                    <a:pt x="0" y="604723"/>
                  </a:lnTo>
                  <a:cubicBezTo>
                    <a:pt x="166450" y="604745"/>
                    <a:pt x="302136" y="471228"/>
                    <a:pt x="304800" y="304800"/>
                  </a:cubicBezTo>
                  <a:lnTo>
                    <a:pt x="304800" y="304800"/>
                  </a:lnTo>
                  <a:lnTo>
                    <a:pt x="304800" y="0"/>
                  </a:lnTo>
                  <a:close/>
                </a:path>
              </a:pathLst>
            </a:custGeom>
            <a:gradFill>
              <a:gsLst>
                <a:gs pos="0">
                  <a:schemeClr val="accent3"/>
                </a:gs>
                <a:gs pos="25000">
                  <a:schemeClr val="accent2"/>
                </a:gs>
                <a:gs pos="56000">
                  <a:schemeClr val="accent1"/>
                </a:gs>
                <a:gs pos="80000">
                  <a:schemeClr val="accent1">
                    <a:tint val="100000"/>
                    <a:shade val="56000"/>
                    <a:satMod val="145000"/>
                  </a:schemeClr>
                </a:gs>
                <a:gs pos="88000">
                  <a:schemeClr val="accent1">
                    <a:tint val="100000"/>
                    <a:shade val="63000"/>
                    <a:satMod val="160000"/>
                  </a:schemeClr>
                </a:gs>
                <a:gs pos="100000">
                  <a:schemeClr val="accent1">
                    <a:tint val="99000"/>
                    <a:shade val="100000"/>
                    <a:satMod val="155000"/>
                  </a:schemeClr>
                </a:gs>
              </a:gsLst>
              <a:lin ang="4200000" scaled="0"/>
            </a:gradFill>
            <a:ln/>
          </p:spPr>
          <p:style>
            <a:lnRef idx="0">
              <a:schemeClr val="accent1"/>
            </a:lnRef>
            <a:fillRef idx="3">
              <a:schemeClr val="accent1"/>
            </a:fillRef>
            <a:effectRef idx="3">
              <a:schemeClr val="accent1"/>
            </a:effectRef>
            <a:fontRef idx="minor">
              <a:schemeClr val="lt1"/>
            </a:fontRef>
          </p:style>
          <p:txBody>
            <a:bodyPr rtlCol="0" anchor="ctr"/>
            <a:lstStyle/>
            <a:p>
              <a:endParaRPr lang="en-US" dirty="0"/>
            </a:p>
          </p:txBody>
        </p:sp>
        <p:sp>
          <p:nvSpPr>
            <p:cNvPr id="17" name="Freeform: Shape 16">
              <a:extLst>
                <a:ext uri="{FF2B5EF4-FFF2-40B4-BE49-F238E27FC236}">
                  <a16:creationId xmlns:a16="http://schemas.microsoft.com/office/drawing/2014/main" id="{4F077417-67E0-4FE3-A81C-C3F28838A8E3}"/>
                </a:ext>
              </a:extLst>
            </p:cNvPr>
            <p:cNvSpPr/>
            <p:nvPr/>
          </p:nvSpPr>
          <p:spPr>
            <a:xfrm>
              <a:off x="6004560" y="1631342"/>
              <a:ext cx="304800" cy="594360"/>
            </a:xfrm>
            <a:custGeom>
              <a:avLst/>
              <a:gdLst>
                <a:gd name="connsiteX0" fmla="*/ 0 w 304800"/>
                <a:gd name="connsiteY0" fmla="*/ 0 h 594360"/>
                <a:gd name="connsiteX1" fmla="*/ 0 w 304800"/>
                <a:gd name="connsiteY1" fmla="*/ 304800 h 594360"/>
                <a:gd name="connsiteX2" fmla="*/ 173888 w 304800"/>
                <a:gd name="connsiteY2" fmla="*/ 304800 h 594360"/>
                <a:gd name="connsiteX3" fmla="*/ 0 w 304800"/>
                <a:gd name="connsiteY3" fmla="*/ 473964 h 594360"/>
                <a:gd name="connsiteX4" fmla="*/ 0 w 304800"/>
                <a:gd name="connsiteY4" fmla="*/ 604723 h 594360"/>
                <a:gd name="connsiteX5" fmla="*/ 304800 w 304800"/>
                <a:gd name="connsiteY5" fmla="*/ 304800 h 594360"/>
                <a:gd name="connsiteX6" fmla="*/ 304800 w 304800"/>
                <a:gd name="connsiteY6" fmla="*/ 304800 h 594360"/>
                <a:gd name="connsiteX7" fmla="*/ 304800 w 304800"/>
                <a:gd name="connsiteY7" fmla="*/ 0 h 594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4800" h="594360">
                  <a:moveTo>
                    <a:pt x="0" y="0"/>
                  </a:moveTo>
                  <a:lnTo>
                    <a:pt x="0" y="304800"/>
                  </a:lnTo>
                  <a:lnTo>
                    <a:pt x="173888" y="304800"/>
                  </a:lnTo>
                  <a:cubicBezTo>
                    <a:pt x="171249" y="398951"/>
                    <a:pt x="94188" y="473918"/>
                    <a:pt x="0" y="473964"/>
                  </a:cubicBezTo>
                  <a:lnTo>
                    <a:pt x="0" y="604723"/>
                  </a:lnTo>
                  <a:cubicBezTo>
                    <a:pt x="166450" y="604745"/>
                    <a:pt x="302136" y="471228"/>
                    <a:pt x="304800" y="304800"/>
                  </a:cubicBezTo>
                  <a:lnTo>
                    <a:pt x="304800" y="304800"/>
                  </a:lnTo>
                  <a:lnTo>
                    <a:pt x="304800" y="0"/>
                  </a:lnTo>
                  <a:close/>
                </a:path>
              </a:pathLst>
            </a:custGeom>
            <a:gradFill>
              <a:gsLst>
                <a:gs pos="0">
                  <a:schemeClr val="accent3"/>
                </a:gs>
                <a:gs pos="25000">
                  <a:schemeClr val="accent2"/>
                </a:gs>
                <a:gs pos="56000">
                  <a:schemeClr val="accent1"/>
                </a:gs>
                <a:gs pos="80000">
                  <a:schemeClr val="accent1">
                    <a:tint val="100000"/>
                    <a:shade val="56000"/>
                    <a:satMod val="145000"/>
                  </a:schemeClr>
                </a:gs>
                <a:gs pos="88000">
                  <a:schemeClr val="accent1">
                    <a:tint val="100000"/>
                    <a:shade val="63000"/>
                    <a:satMod val="160000"/>
                  </a:schemeClr>
                </a:gs>
                <a:gs pos="100000">
                  <a:schemeClr val="accent1">
                    <a:tint val="99000"/>
                    <a:shade val="100000"/>
                    <a:satMod val="155000"/>
                  </a:schemeClr>
                </a:gs>
              </a:gsLst>
              <a:lin ang="4200000" scaled="0"/>
            </a:gradFill>
            <a:ln/>
          </p:spPr>
          <p:style>
            <a:lnRef idx="0">
              <a:schemeClr val="accent1"/>
            </a:lnRef>
            <a:fillRef idx="3">
              <a:schemeClr val="accent1"/>
            </a:fillRef>
            <a:effectRef idx="3">
              <a:schemeClr val="accent1"/>
            </a:effectRef>
            <a:fontRef idx="minor">
              <a:schemeClr val="lt1"/>
            </a:fontRef>
          </p:style>
          <p:txBody>
            <a:bodyPr rtlCol="0" anchor="ctr"/>
            <a:lstStyle/>
            <a:p>
              <a:endParaRPr lang="en-US" dirty="0"/>
            </a:p>
          </p:txBody>
        </p:sp>
      </p:grpSp>
    </p:spTree>
    <p:extLst>
      <p:ext uri="{BB962C8B-B14F-4D97-AF65-F5344CB8AC3E}">
        <p14:creationId xmlns:p14="http://schemas.microsoft.com/office/powerpoint/2010/main" val="350532437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Questions?">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F6D787F-94F4-4856-809E-ECE6B5EA77F5}"/>
              </a:ext>
            </a:extLst>
          </p:cNvPr>
          <p:cNvSpPr>
            <a:spLocks noGrp="1"/>
          </p:cNvSpPr>
          <p:nvPr>
            <p:ph type="sldNum" sz="quarter" idx="12"/>
          </p:nvPr>
        </p:nvSpPr>
        <p:spPr/>
        <p:txBody>
          <a:bodyPr/>
          <a:lstStyle/>
          <a:p>
            <a:fld id="{D307F087-50E8-4976-AA50-2FC07D62CDFA}" type="slidenum">
              <a:rPr lang="en-US" smtClean="0"/>
              <a:t>‹#›</a:t>
            </a:fld>
            <a:endParaRPr lang="en-US" dirty="0"/>
          </a:p>
        </p:txBody>
      </p:sp>
      <p:sp>
        <p:nvSpPr>
          <p:cNvPr id="2" name="Title 1">
            <a:extLst>
              <a:ext uri="{FF2B5EF4-FFF2-40B4-BE49-F238E27FC236}">
                <a16:creationId xmlns:a16="http://schemas.microsoft.com/office/drawing/2014/main" id="{7BD085CB-ADB7-4A30-A2EF-A70A1FA416B7}"/>
              </a:ext>
            </a:extLst>
          </p:cNvPr>
          <p:cNvSpPr>
            <a:spLocks noGrp="1"/>
          </p:cNvSpPr>
          <p:nvPr>
            <p:ph type="title" hasCustomPrompt="1"/>
          </p:nvPr>
        </p:nvSpPr>
        <p:spPr>
          <a:xfrm>
            <a:off x="714014" y="63374"/>
            <a:ext cx="7982857" cy="5981826"/>
          </a:xfrm>
        </p:spPr>
        <p:txBody>
          <a:bodyPr rIns="0">
            <a:noAutofit/>
          </a:bodyPr>
          <a:lstStyle>
            <a:lvl1pPr>
              <a:defRPr sz="8800"/>
            </a:lvl1pPr>
          </a:lstStyle>
          <a:p>
            <a:r>
              <a:rPr lang="en-US" dirty="0"/>
              <a:t>Click to Add “Any Questions” Slide Title</a:t>
            </a:r>
          </a:p>
        </p:txBody>
      </p:sp>
      <p:sp>
        <p:nvSpPr>
          <p:cNvPr id="4" name="Footer Placeholder 3">
            <a:extLst>
              <a:ext uri="{FF2B5EF4-FFF2-40B4-BE49-F238E27FC236}">
                <a16:creationId xmlns:a16="http://schemas.microsoft.com/office/drawing/2014/main" id="{DB04C4AD-0DA8-4482-98C3-7035B2B288D6}"/>
              </a:ext>
            </a:extLst>
          </p:cNvPr>
          <p:cNvSpPr>
            <a:spLocks noGrp="1"/>
          </p:cNvSpPr>
          <p:nvPr>
            <p:ph type="ftr" sz="quarter" idx="11"/>
          </p:nvPr>
        </p:nvSpPr>
        <p:spPr/>
        <p:txBody>
          <a:bodyPr/>
          <a:lstStyle/>
          <a:p>
            <a:endParaRPr lang="en-US" dirty="0"/>
          </a:p>
        </p:txBody>
      </p:sp>
      <p:grpSp>
        <p:nvGrpSpPr>
          <p:cNvPr id="15" name="Group 14">
            <a:extLst>
              <a:ext uri="{FF2B5EF4-FFF2-40B4-BE49-F238E27FC236}">
                <a16:creationId xmlns:a16="http://schemas.microsoft.com/office/drawing/2014/main" id="{C476F394-2B4B-412C-A210-400E4C6E7A19}"/>
              </a:ext>
              <a:ext uri="{C183D7F6-B498-43B3-948B-1728B52AA6E4}">
                <adec:decorative xmlns:adec="http://schemas.microsoft.com/office/drawing/2017/decorative" val="1"/>
              </a:ext>
            </a:extLst>
          </p:cNvPr>
          <p:cNvGrpSpPr/>
          <p:nvPr userDrawn="1"/>
        </p:nvGrpSpPr>
        <p:grpSpPr>
          <a:xfrm>
            <a:off x="8476343" y="0"/>
            <a:ext cx="3715657" cy="5651500"/>
            <a:chOff x="8476343" y="0"/>
            <a:chExt cx="3715657" cy="5651500"/>
          </a:xfrm>
        </p:grpSpPr>
        <p:sp>
          <p:nvSpPr>
            <p:cNvPr id="14" name="Freeform: Shape 13">
              <a:extLst>
                <a:ext uri="{FF2B5EF4-FFF2-40B4-BE49-F238E27FC236}">
                  <a16:creationId xmlns:a16="http://schemas.microsoft.com/office/drawing/2014/main" id="{82A94824-A8E6-4E1B-87B1-655EADD1C3B9}"/>
                </a:ext>
                <a:ext uri="{C183D7F6-B498-43B3-948B-1728B52AA6E4}">
                  <adec:decorative xmlns:adec="http://schemas.microsoft.com/office/drawing/2017/decorative" val="1"/>
                </a:ext>
              </a:extLst>
            </p:cNvPr>
            <p:cNvSpPr/>
            <p:nvPr userDrawn="1"/>
          </p:nvSpPr>
          <p:spPr>
            <a:xfrm flipH="1">
              <a:off x="8476343" y="0"/>
              <a:ext cx="3715657" cy="5651500"/>
            </a:xfrm>
            <a:custGeom>
              <a:avLst/>
              <a:gdLst>
                <a:gd name="connsiteX0" fmla="*/ 603250 w 3454400"/>
                <a:gd name="connsiteY0" fmla="*/ 0 h 5651500"/>
                <a:gd name="connsiteX1" fmla="*/ 0 w 3454400"/>
                <a:gd name="connsiteY1" fmla="*/ 0 h 5651500"/>
                <a:gd name="connsiteX2" fmla="*/ 0 w 3454400"/>
                <a:gd name="connsiteY2" fmla="*/ 5651500 h 5651500"/>
                <a:gd name="connsiteX3" fmla="*/ 603250 w 3454400"/>
                <a:gd name="connsiteY3" fmla="*/ 5651500 h 5651500"/>
                <a:gd name="connsiteX4" fmla="*/ 3454400 w 3454400"/>
                <a:gd name="connsiteY4" fmla="*/ 2825750 h 5651500"/>
                <a:gd name="connsiteX5" fmla="*/ 603250 w 3454400"/>
                <a:gd name="connsiteY5" fmla="*/ 0 h 565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4400" h="5651500">
                  <a:moveTo>
                    <a:pt x="603250" y="0"/>
                  </a:moveTo>
                  <a:lnTo>
                    <a:pt x="0" y="0"/>
                  </a:lnTo>
                  <a:lnTo>
                    <a:pt x="0" y="5651500"/>
                  </a:lnTo>
                  <a:lnTo>
                    <a:pt x="603250" y="5651500"/>
                  </a:lnTo>
                  <a:cubicBezTo>
                    <a:pt x="2177897" y="5651500"/>
                    <a:pt x="3454400" y="4386369"/>
                    <a:pt x="3454400" y="2825750"/>
                  </a:cubicBezTo>
                  <a:cubicBezTo>
                    <a:pt x="3454400" y="1265131"/>
                    <a:pt x="2177897" y="0"/>
                    <a:pt x="603250"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aphic 25" descr="Questions">
              <a:extLst>
                <a:ext uri="{FF2B5EF4-FFF2-40B4-BE49-F238E27FC236}">
                  <a16:creationId xmlns:a16="http://schemas.microsoft.com/office/drawing/2014/main" id="{C858B06B-D360-40D0-AF52-F524931B13CA}"/>
                </a:ext>
              </a:extLst>
            </p:cNvPr>
            <p:cNvGrpSpPr/>
            <p:nvPr userDrawn="1"/>
          </p:nvGrpSpPr>
          <p:grpSpPr>
            <a:xfrm>
              <a:off x="9037700" y="1092204"/>
              <a:ext cx="2846972" cy="3289296"/>
              <a:chOff x="5792373" y="3070098"/>
              <a:chExt cx="860120" cy="993753"/>
            </a:xfrm>
          </p:grpSpPr>
          <p:sp>
            <p:nvSpPr>
              <p:cNvPr id="8" name="Freeform: Shape 7">
                <a:extLst>
                  <a:ext uri="{FF2B5EF4-FFF2-40B4-BE49-F238E27FC236}">
                    <a16:creationId xmlns:a16="http://schemas.microsoft.com/office/drawing/2014/main" id="{FB6F3C46-3BDD-44A4-98B0-BCCDE4C734FC}"/>
                  </a:ext>
                </a:extLst>
              </p:cNvPr>
              <p:cNvSpPr/>
              <p:nvPr/>
            </p:nvSpPr>
            <p:spPr>
              <a:xfrm>
                <a:off x="5902976" y="3409226"/>
                <a:ext cx="221171" cy="221171"/>
              </a:xfrm>
              <a:custGeom>
                <a:avLst/>
                <a:gdLst>
                  <a:gd name="connsiteX0" fmla="*/ 221171 w 221170"/>
                  <a:gd name="connsiteY0" fmla="*/ 110585 h 221170"/>
                  <a:gd name="connsiteX1" fmla="*/ 110585 w 221170"/>
                  <a:gd name="connsiteY1" fmla="*/ 221170 h 221170"/>
                  <a:gd name="connsiteX2" fmla="*/ 0 w 221170"/>
                  <a:gd name="connsiteY2" fmla="*/ 110585 h 221170"/>
                  <a:gd name="connsiteX3" fmla="*/ 110585 w 221170"/>
                  <a:gd name="connsiteY3" fmla="*/ 0 h 221170"/>
                  <a:gd name="connsiteX4" fmla="*/ 221171 w 221170"/>
                  <a:gd name="connsiteY4" fmla="*/ 110585 h 2211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170" h="221170">
                    <a:moveTo>
                      <a:pt x="221171" y="110585"/>
                    </a:moveTo>
                    <a:cubicBezTo>
                      <a:pt x="221171" y="171660"/>
                      <a:pt x="171660" y="221170"/>
                      <a:pt x="110585" y="221170"/>
                    </a:cubicBezTo>
                    <a:cubicBezTo>
                      <a:pt x="49511" y="221170"/>
                      <a:pt x="0" y="171660"/>
                      <a:pt x="0" y="110585"/>
                    </a:cubicBezTo>
                    <a:cubicBezTo>
                      <a:pt x="0" y="49511"/>
                      <a:pt x="49511" y="0"/>
                      <a:pt x="110585" y="0"/>
                    </a:cubicBezTo>
                    <a:cubicBezTo>
                      <a:pt x="171660" y="0"/>
                      <a:pt x="221171" y="49511"/>
                      <a:pt x="221171" y="110585"/>
                    </a:cubicBezTo>
                    <a:close/>
                  </a:path>
                </a:pathLst>
              </a:custGeom>
              <a:ln/>
            </p:spPr>
            <p:style>
              <a:lnRef idx="1">
                <a:schemeClr val="accent2"/>
              </a:lnRef>
              <a:fillRef idx="3">
                <a:schemeClr val="accent2"/>
              </a:fillRef>
              <a:effectRef idx="2">
                <a:schemeClr val="accent2"/>
              </a:effectRef>
              <a:fontRef idx="minor">
                <a:schemeClr val="lt1"/>
              </a:fontRef>
            </p:style>
            <p:txBody>
              <a:bodyPr rtlCol="0" anchor="ctr"/>
              <a:lstStyle/>
              <a:p>
                <a:endParaRPr lang="en-US" dirty="0"/>
              </a:p>
            </p:txBody>
          </p:sp>
          <p:sp>
            <p:nvSpPr>
              <p:cNvPr id="9" name="Freeform: Shape 8">
                <a:extLst>
                  <a:ext uri="{FF2B5EF4-FFF2-40B4-BE49-F238E27FC236}">
                    <a16:creationId xmlns:a16="http://schemas.microsoft.com/office/drawing/2014/main" id="{0AD2C43C-4175-403E-BF60-805627AF2990}"/>
                  </a:ext>
                </a:extLst>
              </p:cNvPr>
              <p:cNvSpPr/>
              <p:nvPr/>
            </p:nvSpPr>
            <p:spPr>
              <a:xfrm>
                <a:off x="6087285" y="3842680"/>
                <a:ext cx="442341" cy="221171"/>
              </a:xfrm>
              <a:custGeom>
                <a:avLst/>
                <a:gdLst>
                  <a:gd name="connsiteX0" fmla="*/ 442341 w 442341"/>
                  <a:gd name="connsiteY0" fmla="*/ 221171 h 221170"/>
                  <a:gd name="connsiteX1" fmla="*/ 442341 w 442341"/>
                  <a:gd name="connsiteY1" fmla="*/ 110585 h 221170"/>
                  <a:gd name="connsiteX2" fmla="*/ 420224 w 442341"/>
                  <a:gd name="connsiteY2" fmla="*/ 66351 h 221170"/>
                  <a:gd name="connsiteX3" fmla="*/ 312096 w 442341"/>
                  <a:gd name="connsiteY3" fmla="*/ 14745 h 221170"/>
                  <a:gd name="connsiteX4" fmla="*/ 221171 w 442341"/>
                  <a:gd name="connsiteY4" fmla="*/ 0 h 221170"/>
                  <a:gd name="connsiteX5" fmla="*/ 130245 w 442341"/>
                  <a:gd name="connsiteY5" fmla="*/ 14745 h 221170"/>
                  <a:gd name="connsiteX6" fmla="*/ 22117 w 442341"/>
                  <a:gd name="connsiteY6" fmla="*/ 66351 h 221170"/>
                  <a:gd name="connsiteX7" fmla="*/ 0 w 442341"/>
                  <a:gd name="connsiteY7" fmla="*/ 110585 h 221170"/>
                  <a:gd name="connsiteX8" fmla="*/ 0 w 442341"/>
                  <a:gd name="connsiteY8" fmla="*/ 221171 h 221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2341" h="221170">
                    <a:moveTo>
                      <a:pt x="442341" y="221171"/>
                    </a:moveTo>
                    <a:lnTo>
                      <a:pt x="442341" y="110585"/>
                    </a:lnTo>
                    <a:cubicBezTo>
                      <a:pt x="442794" y="93077"/>
                      <a:pt x="434502" y="76493"/>
                      <a:pt x="420224" y="66351"/>
                    </a:cubicBezTo>
                    <a:cubicBezTo>
                      <a:pt x="388395" y="41439"/>
                      <a:pt x="351483" y="23821"/>
                      <a:pt x="312096" y="14745"/>
                    </a:cubicBezTo>
                    <a:cubicBezTo>
                      <a:pt x="282565" y="5867"/>
                      <a:pt x="251994" y="910"/>
                      <a:pt x="221171" y="0"/>
                    </a:cubicBezTo>
                    <a:cubicBezTo>
                      <a:pt x="190274" y="96"/>
                      <a:pt x="159588" y="5071"/>
                      <a:pt x="130245" y="14745"/>
                    </a:cubicBezTo>
                    <a:cubicBezTo>
                      <a:pt x="91417" y="25373"/>
                      <a:pt x="54800" y="42851"/>
                      <a:pt x="22117" y="66351"/>
                    </a:cubicBezTo>
                    <a:cubicBezTo>
                      <a:pt x="8255" y="76843"/>
                      <a:pt x="76" y="93200"/>
                      <a:pt x="0" y="110585"/>
                    </a:cubicBezTo>
                    <a:lnTo>
                      <a:pt x="0" y="221171"/>
                    </a:lnTo>
                    <a:close/>
                  </a:path>
                </a:pathLst>
              </a:custGeom>
              <a:ln/>
            </p:spPr>
            <p:style>
              <a:lnRef idx="1">
                <a:schemeClr val="dk1"/>
              </a:lnRef>
              <a:fillRef idx="3">
                <a:schemeClr val="dk1"/>
              </a:fillRef>
              <a:effectRef idx="2">
                <a:schemeClr val="dk1"/>
              </a:effectRef>
              <a:fontRef idx="minor">
                <a:schemeClr val="lt1"/>
              </a:fontRef>
            </p:style>
            <p:txBody>
              <a:bodyPr rtlCol="0" anchor="ctr"/>
              <a:lstStyle/>
              <a:p>
                <a:endParaRPr lang="en-US" dirty="0"/>
              </a:p>
            </p:txBody>
          </p:sp>
          <p:sp>
            <p:nvSpPr>
              <p:cNvPr id="10" name="Freeform: Shape 9">
                <a:extLst>
                  <a:ext uri="{FF2B5EF4-FFF2-40B4-BE49-F238E27FC236}">
                    <a16:creationId xmlns:a16="http://schemas.microsoft.com/office/drawing/2014/main" id="{6E4FB4D4-D52A-4B4C-99F4-22A5535157CA}"/>
                  </a:ext>
                </a:extLst>
              </p:cNvPr>
              <p:cNvSpPr/>
              <p:nvPr/>
            </p:nvSpPr>
            <p:spPr>
              <a:xfrm>
                <a:off x="6197870" y="3581248"/>
                <a:ext cx="221171" cy="208883"/>
              </a:xfrm>
              <a:custGeom>
                <a:avLst/>
                <a:gdLst>
                  <a:gd name="connsiteX0" fmla="*/ 221171 w 221170"/>
                  <a:gd name="connsiteY0" fmla="*/ 110585 h 208883"/>
                  <a:gd name="connsiteX1" fmla="*/ 110585 w 221170"/>
                  <a:gd name="connsiteY1" fmla="*/ 221170 h 208883"/>
                  <a:gd name="connsiteX2" fmla="*/ 0 w 221170"/>
                  <a:gd name="connsiteY2" fmla="*/ 110585 h 208883"/>
                  <a:gd name="connsiteX3" fmla="*/ 110585 w 221170"/>
                  <a:gd name="connsiteY3" fmla="*/ 0 h 208883"/>
                  <a:gd name="connsiteX4" fmla="*/ 221171 w 221170"/>
                  <a:gd name="connsiteY4" fmla="*/ 110585 h 208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170" h="208883">
                    <a:moveTo>
                      <a:pt x="221171" y="110585"/>
                    </a:moveTo>
                    <a:cubicBezTo>
                      <a:pt x="221171" y="171660"/>
                      <a:pt x="171660" y="221170"/>
                      <a:pt x="110585" y="221170"/>
                    </a:cubicBezTo>
                    <a:cubicBezTo>
                      <a:pt x="49511" y="221170"/>
                      <a:pt x="0" y="171660"/>
                      <a:pt x="0" y="110585"/>
                    </a:cubicBezTo>
                    <a:cubicBezTo>
                      <a:pt x="0" y="49511"/>
                      <a:pt x="49511" y="0"/>
                      <a:pt x="110585" y="0"/>
                    </a:cubicBezTo>
                    <a:cubicBezTo>
                      <a:pt x="171660" y="0"/>
                      <a:pt x="221171" y="49511"/>
                      <a:pt x="221171" y="110585"/>
                    </a:cubicBezTo>
                    <a:close/>
                  </a:path>
                </a:pathLst>
              </a:custGeom>
              <a:ln/>
            </p:spPr>
            <p:style>
              <a:lnRef idx="1">
                <a:schemeClr val="accent3"/>
              </a:lnRef>
              <a:fillRef idx="3">
                <a:schemeClr val="accent3"/>
              </a:fillRef>
              <a:effectRef idx="2">
                <a:schemeClr val="accent3"/>
              </a:effectRef>
              <a:fontRef idx="minor">
                <a:schemeClr val="lt1"/>
              </a:fontRef>
            </p:style>
            <p:txBody>
              <a:bodyPr rtlCol="0" anchor="ctr"/>
              <a:lstStyle/>
              <a:p>
                <a:endParaRPr lang="en-US" dirty="0"/>
              </a:p>
            </p:txBody>
          </p:sp>
          <p:sp>
            <p:nvSpPr>
              <p:cNvPr id="11" name="Freeform: Shape 10">
                <a:extLst>
                  <a:ext uri="{FF2B5EF4-FFF2-40B4-BE49-F238E27FC236}">
                    <a16:creationId xmlns:a16="http://schemas.microsoft.com/office/drawing/2014/main" id="{83122DD8-3091-4AD0-9331-E0AEBD540E08}"/>
                  </a:ext>
                </a:extLst>
              </p:cNvPr>
              <p:cNvSpPr/>
              <p:nvPr/>
            </p:nvSpPr>
            <p:spPr>
              <a:xfrm>
                <a:off x="5792373" y="3670658"/>
                <a:ext cx="393192" cy="221171"/>
              </a:xfrm>
              <a:custGeom>
                <a:avLst/>
                <a:gdLst>
                  <a:gd name="connsiteX0" fmla="*/ 287539 w 393192"/>
                  <a:gd name="connsiteY0" fmla="*/ 199053 h 221170"/>
                  <a:gd name="connsiteX1" fmla="*/ 287539 w 393192"/>
                  <a:gd name="connsiteY1" fmla="*/ 199053 h 221170"/>
                  <a:gd name="connsiteX2" fmla="*/ 400582 w 393192"/>
                  <a:gd name="connsiteY2" fmla="*/ 142532 h 221170"/>
                  <a:gd name="connsiteX3" fmla="*/ 356348 w 393192"/>
                  <a:gd name="connsiteY3" fmla="*/ 34404 h 221170"/>
                  <a:gd name="connsiteX4" fmla="*/ 356348 w 393192"/>
                  <a:gd name="connsiteY4" fmla="*/ 29489 h 221170"/>
                  <a:gd name="connsiteX5" fmla="*/ 312114 w 393192"/>
                  <a:gd name="connsiteY5" fmla="*/ 14745 h 221170"/>
                  <a:gd name="connsiteX6" fmla="*/ 221188 w 393192"/>
                  <a:gd name="connsiteY6" fmla="*/ 0 h 221170"/>
                  <a:gd name="connsiteX7" fmla="*/ 130263 w 393192"/>
                  <a:gd name="connsiteY7" fmla="*/ 14745 h 221170"/>
                  <a:gd name="connsiteX8" fmla="*/ 22135 w 393192"/>
                  <a:gd name="connsiteY8" fmla="*/ 66351 h 221170"/>
                  <a:gd name="connsiteX9" fmla="*/ 18 w 393192"/>
                  <a:gd name="connsiteY9" fmla="*/ 110585 h 221170"/>
                  <a:gd name="connsiteX10" fmla="*/ 18 w 393192"/>
                  <a:gd name="connsiteY10" fmla="*/ 221171 h 221170"/>
                  <a:gd name="connsiteX11" fmla="*/ 265422 w 393192"/>
                  <a:gd name="connsiteY11" fmla="*/ 221171 h 221170"/>
                  <a:gd name="connsiteX12" fmla="*/ 287539 w 393192"/>
                  <a:gd name="connsiteY12" fmla="*/ 199053 h 221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3192" h="221170">
                    <a:moveTo>
                      <a:pt x="287539" y="199053"/>
                    </a:moveTo>
                    <a:lnTo>
                      <a:pt x="287539" y="199053"/>
                    </a:lnTo>
                    <a:cubicBezTo>
                      <a:pt x="322041" y="174431"/>
                      <a:pt x="360183" y="155360"/>
                      <a:pt x="400582" y="142532"/>
                    </a:cubicBezTo>
                    <a:cubicBezTo>
                      <a:pt x="372640" y="113415"/>
                      <a:pt x="356825" y="74757"/>
                      <a:pt x="356348" y="34404"/>
                    </a:cubicBezTo>
                    <a:lnTo>
                      <a:pt x="356348" y="29489"/>
                    </a:lnTo>
                    <a:cubicBezTo>
                      <a:pt x="341993" y="23475"/>
                      <a:pt x="327206" y="18546"/>
                      <a:pt x="312114" y="14745"/>
                    </a:cubicBezTo>
                    <a:cubicBezTo>
                      <a:pt x="282583" y="5867"/>
                      <a:pt x="252012" y="909"/>
                      <a:pt x="221188" y="0"/>
                    </a:cubicBezTo>
                    <a:cubicBezTo>
                      <a:pt x="190292" y="95"/>
                      <a:pt x="159606" y="5071"/>
                      <a:pt x="130263" y="14745"/>
                    </a:cubicBezTo>
                    <a:cubicBezTo>
                      <a:pt x="91829" y="26411"/>
                      <a:pt x="55377" y="43809"/>
                      <a:pt x="22135" y="66351"/>
                    </a:cubicBezTo>
                    <a:cubicBezTo>
                      <a:pt x="7857" y="76493"/>
                      <a:pt x="-436" y="93077"/>
                      <a:pt x="18" y="110585"/>
                    </a:cubicBezTo>
                    <a:lnTo>
                      <a:pt x="18" y="221171"/>
                    </a:lnTo>
                    <a:lnTo>
                      <a:pt x="265422" y="221171"/>
                    </a:lnTo>
                    <a:cubicBezTo>
                      <a:pt x="271514" y="212621"/>
                      <a:pt x="278990" y="205145"/>
                      <a:pt x="287539" y="199053"/>
                    </a:cubicBezTo>
                    <a:close/>
                  </a:path>
                </a:pathLst>
              </a:custGeom>
              <a:ln/>
            </p:spPr>
            <p:style>
              <a:lnRef idx="1">
                <a:schemeClr val="accent1"/>
              </a:lnRef>
              <a:fillRef idx="3">
                <a:schemeClr val="accent1"/>
              </a:fillRef>
              <a:effectRef idx="2">
                <a:schemeClr val="accent1"/>
              </a:effectRef>
              <a:fontRef idx="minor">
                <a:schemeClr val="lt1"/>
              </a:fontRef>
            </p:style>
            <p:txBody>
              <a:bodyPr rtlCol="0" anchor="ctr"/>
              <a:lstStyle/>
              <a:p>
                <a:endParaRPr lang="en-US" dirty="0"/>
              </a:p>
            </p:txBody>
          </p:sp>
          <p:sp>
            <p:nvSpPr>
              <p:cNvPr id="12" name="Freeform: Shape 11">
                <a:extLst>
                  <a:ext uri="{FF2B5EF4-FFF2-40B4-BE49-F238E27FC236}">
                    <a16:creationId xmlns:a16="http://schemas.microsoft.com/office/drawing/2014/main" id="{9F5E0416-807B-4F2D-9CD5-A579AECA51AC}"/>
                  </a:ext>
                </a:extLst>
              </p:cNvPr>
              <p:cNvSpPr/>
              <p:nvPr/>
            </p:nvSpPr>
            <p:spPr>
              <a:xfrm>
                <a:off x="6148716" y="3070098"/>
                <a:ext cx="503777" cy="466916"/>
              </a:xfrm>
              <a:custGeom>
                <a:avLst/>
                <a:gdLst>
                  <a:gd name="connsiteX0" fmla="*/ 489652 w 503777"/>
                  <a:gd name="connsiteY0" fmla="*/ 0 h 466915"/>
                  <a:gd name="connsiteX1" fmla="*/ 25562 w 503777"/>
                  <a:gd name="connsiteY1" fmla="*/ 0 h 466915"/>
                  <a:gd name="connsiteX2" fmla="*/ 5 w 503777"/>
                  <a:gd name="connsiteY2" fmla="*/ 25926 h 466915"/>
                  <a:gd name="connsiteX3" fmla="*/ 5 w 503777"/>
                  <a:gd name="connsiteY3" fmla="*/ 342323 h 466915"/>
                  <a:gd name="connsiteX4" fmla="*/ 25310 w 503777"/>
                  <a:gd name="connsiteY4" fmla="*/ 368614 h 466915"/>
                  <a:gd name="connsiteX5" fmla="*/ 25562 w 503777"/>
                  <a:gd name="connsiteY5" fmla="*/ 368618 h 466915"/>
                  <a:gd name="connsiteX6" fmla="*/ 99286 w 503777"/>
                  <a:gd name="connsiteY6" fmla="*/ 368618 h 466915"/>
                  <a:gd name="connsiteX7" fmla="*/ 99286 w 503777"/>
                  <a:gd name="connsiteY7" fmla="*/ 472322 h 466915"/>
                  <a:gd name="connsiteX8" fmla="*/ 201147 w 503777"/>
                  <a:gd name="connsiteY8" fmla="*/ 368618 h 466915"/>
                  <a:gd name="connsiteX9" fmla="*/ 489652 w 503777"/>
                  <a:gd name="connsiteY9" fmla="*/ 368618 h 466915"/>
                  <a:gd name="connsiteX10" fmla="*/ 515332 w 503777"/>
                  <a:gd name="connsiteY10" fmla="*/ 342691 h 466915"/>
                  <a:gd name="connsiteX11" fmla="*/ 515332 w 503777"/>
                  <a:gd name="connsiteY11" fmla="*/ 25926 h 466915"/>
                  <a:gd name="connsiteX12" fmla="*/ 489652 w 503777"/>
                  <a:gd name="connsiteY12" fmla="*/ 0 h 466915"/>
                  <a:gd name="connsiteX13" fmla="*/ 255457 w 503777"/>
                  <a:gd name="connsiteY13" fmla="*/ 322540 h 466915"/>
                  <a:gd name="connsiteX14" fmla="*/ 228182 w 503777"/>
                  <a:gd name="connsiteY14" fmla="*/ 295260 h 466915"/>
                  <a:gd name="connsiteX15" fmla="*/ 255462 w 503777"/>
                  <a:gd name="connsiteY15" fmla="*/ 267985 h 466915"/>
                  <a:gd name="connsiteX16" fmla="*/ 282734 w 503777"/>
                  <a:gd name="connsiteY16" fmla="*/ 294894 h 466915"/>
                  <a:gd name="connsiteX17" fmla="*/ 256076 w 503777"/>
                  <a:gd name="connsiteY17" fmla="*/ 322537 h 466915"/>
                  <a:gd name="connsiteX18" fmla="*/ 255457 w 503777"/>
                  <a:gd name="connsiteY18" fmla="*/ 322540 h 466915"/>
                  <a:gd name="connsiteX19" fmla="*/ 273028 w 503777"/>
                  <a:gd name="connsiteY19" fmla="*/ 210112 h 466915"/>
                  <a:gd name="connsiteX20" fmla="*/ 273028 w 503777"/>
                  <a:gd name="connsiteY20" fmla="*/ 248817 h 466915"/>
                  <a:gd name="connsiteX21" fmla="*/ 238009 w 503777"/>
                  <a:gd name="connsiteY21" fmla="*/ 248817 h 466915"/>
                  <a:gd name="connsiteX22" fmla="*/ 238009 w 503777"/>
                  <a:gd name="connsiteY22" fmla="*/ 176445 h 466915"/>
                  <a:gd name="connsiteX23" fmla="*/ 255457 w 503777"/>
                  <a:gd name="connsiteY23" fmla="*/ 176445 h 466915"/>
                  <a:gd name="connsiteX24" fmla="*/ 305589 w 503777"/>
                  <a:gd name="connsiteY24" fmla="*/ 131228 h 466915"/>
                  <a:gd name="connsiteX25" fmla="*/ 257317 w 503777"/>
                  <a:gd name="connsiteY25" fmla="*/ 81216 h 466915"/>
                  <a:gd name="connsiteX26" fmla="*/ 255457 w 503777"/>
                  <a:gd name="connsiteY26" fmla="*/ 81219 h 466915"/>
                  <a:gd name="connsiteX27" fmla="*/ 205448 w 503777"/>
                  <a:gd name="connsiteY27" fmla="*/ 122724 h 466915"/>
                  <a:gd name="connsiteX28" fmla="*/ 205448 w 503777"/>
                  <a:gd name="connsiteY28" fmla="*/ 131228 h 466915"/>
                  <a:gd name="connsiteX29" fmla="*/ 205448 w 503777"/>
                  <a:gd name="connsiteY29" fmla="*/ 134300 h 466915"/>
                  <a:gd name="connsiteX30" fmla="*/ 170429 w 503777"/>
                  <a:gd name="connsiteY30" fmla="*/ 134300 h 466915"/>
                  <a:gd name="connsiteX31" fmla="*/ 170429 w 503777"/>
                  <a:gd name="connsiteY31" fmla="*/ 131228 h 466915"/>
                  <a:gd name="connsiteX32" fmla="*/ 245961 w 503777"/>
                  <a:gd name="connsiteY32" fmla="*/ 46085 h 466915"/>
                  <a:gd name="connsiteX33" fmla="*/ 255457 w 503777"/>
                  <a:gd name="connsiteY33" fmla="*/ 46077 h 466915"/>
                  <a:gd name="connsiteX34" fmla="*/ 340607 w 503777"/>
                  <a:gd name="connsiteY34" fmla="*/ 129251 h 466915"/>
                  <a:gd name="connsiteX35" fmla="*/ 340607 w 503777"/>
                  <a:gd name="connsiteY35" fmla="*/ 131228 h 466915"/>
                  <a:gd name="connsiteX36" fmla="*/ 273028 w 503777"/>
                  <a:gd name="connsiteY36" fmla="*/ 210112 h 466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503777" h="466915">
                    <a:moveTo>
                      <a:pt x="489652" y="0"/>
                    </a:moveTo>
                    <a:lnTo>
                      <a:pt x="25562" y="0"/>
                    </a:lnTo>
                    <a:cubicBezTo>
                      <a:pt x="11359" y="135"/>
                      <a:pt x="-64" y="11723"/>
                      <a:pt x="5" y="25926"/>
                    </a:cubicBezTo>
                    <a:lnTo>
                      <a:pt x="5" y="342323"/>
                    </a:lnTo>
                    <a:cubicBezTo>
                      <a:pt x="-267" y="356571"/>
                      <a:pt x="11062" y="368342"/>
                      <a:pt x="25310" y="368614"/>
                    </a:cubicBezTo>
                    <a:cubicBezTo>
                      <a:pt x="25394" y="368615"/>
                      <a:pt x="25479" y="368616"/>
                      <a:pt x="25562" y="368618"/>
                    </a:cubicBezTo>
                    <a:lnTo>
                      <a:pt x="99286" y="368618"/>
                    </a:lnTo>
                    <a:lnTo>
                      <a:pt x="99286" y="472322"/>
                    </a:lnTo>
                    <a:lnTo>
                      <a:pt x="201147" y="368618"/>
                    </a:lnTo>
                    <a:lnTo>
                      <a:pt x="489652" y="368618"/>
                    </a:lnTo>
                    <a:cubicBezTo>
                      <a:pt x="503874" y="368482"/>
                      <a:pt x="515332" y="356915"/>
                      <a:pt x="515332" y="342691"/>
                    </a:cubicBezTo>
                    <a:lnTo>
                      <a:pt x="515332" y="25926"/>
                    </a:lnTo>
                    <a:cubicBezTo>
                      <a:pt x="515333" y="11703"/>
                      <a:pt x="503874" y="135"/>
                      <a:pt x="489652" y="0"/>
                    </a:cubicBezTo>
                    <a:close/>
                    <a:moveTo>
                      <a:pt x="255457" y="322540"/>
                    </a:moveTo>
                    <a:cubicBezTo>
                      <a:pt x="240391" y="322539"/>
                      <a:pt x="228180" y="310326"/>
                      <a:pt x="228182" y="295260"/>
                    </a:cubicBezTo>
                    <a:cubicBezTo>
                      <a:pt x="228183" y="280195"/>
                      <a:pt x="240396" y="267984"/>
                      <a:pt x="255462" y="267985"/>
                    </a:cubicBezTo>
                    <a:cubicBezTo>
                      <a:pt x="270382" y="267986"/>
                      <a:pt x="282533" y="279975"/>
                      <a:pt x="282734" y="294894"/>
                    </a:cubicBezTo>
                    <a:cubicBezTo>
                      <a:pt x="283006" y="309888"/>
                      <a:pt x="271070" y="322265"/>
                      <a:pt x="256076" y="322537"/>
                    </a:cubicBezTo>
                    <a:cubicBezTo>
                      <a:pt x="255870" y="322540"/>
                      <a:pt x="255663" y="322542"/>
                      <a:pt x="255457" y="322540"/>
                    </a:cubicBezTo>
                    <a:close/>
                    <a:moveTo>
                      <a:pt x="273028" y="210112"/>
                    </a:moveTo>
                    <a:lnTo>
                      <a:pt x="273028" y="248817"/>
                    </a:lnTo>
                    <a:lnTo>
                      <a:pt x="238009" y="248817"/>
                    </a:lnTo>
                    <a:lnTo>
                      <a:pt x="238009" y="176445"/>
                    </a:lnTo>
                    <a:lnTo>
                      <a:pt x="255457" y="176445"/>
                    </a:lnTo>
                    <a:cubicBezTo>
                      <a:pt x="285929" y="176445"/>
                      <a:pt x="305589" y="158628"/>
                      <a:pt x="305589" y="131228"/>
                    </a:cubicBezTo>
                    <a:cubicBezTo>
                      <a:pt x="306069" y="104088"/>
                      <a:pt x="284457" y="81697"/>
                      <a:pt x="257317" y="81216"/>
                    </a:cubicBezTo>
                    <a:cubicBezTo>
                      <a:pt x="256698" y="81205"/>
                      <a:pt x="256077" y="81206"/>
                      <a:pt x="255457" y="81219"/>
                    </a:cubicBezTo>
                    <a:cubicBezTo>
                      <a:pt x="230186" y="78871"/>
                      <a:pt x="207796" y="97453"/>
                      <a:pt x="205448" y="122724"/>
                    </a:cubicBezTo>
                    <a:cubicBezTo>
                      <a:pt x="205185" y="125552"/>
                      <a:pt x="205185" y="128399"/>
                      <a:pt x="205448" y="131228"/>
                    </a:cubicBezTo>
                    <a:lnTo>
                      <a:pt x="205448" y="134300"/>
                    </a:lnTo>
                    <a:lnTo>
                      <a:pt x="170429" y="134300"/>
                    </a:lnTo>
                    <a:lnTo>
                      <a:pt x="170429" y="131228"/>
                    </a:lnTo>
                    <a:cubicBezTo>
                      <a:pt x="167775" y="86859"/>
                      <a:pt x="201592" y="48739"/>
                      <a:pt x="245961" y="46085"/>
                    </a:cubicBezTo>
                    <a:cubicBezTo>
                      <a:pt x="249124" y="45895"/>
                      <a:pt x="252294" y="45893"/>
                      <a:pt x="255457" y="46077"/>
                    </a:cubicBezTo>
                    <a:cubicBezTo>
                      <a:pt x="301938" y="45532"/>
                      <a:pt x="340062" y="82769"/>
                      <a:pt x="340607" y="129251"/>
                    </a:cubicBezTo>
                    <a:cubicBezTo>
                      <a:pt x="340615" y="129909"/>
                      <a:pt x="340615" y="130569"/>
                      <a:pt x="340607" y="131228"/>
                    </a:cubicBezTo>
                    <a:cubicBezTo>
                      <a:pt x="341800" y="171018"/>
                      <a:pt x="312530" y="205186"/>
                      <a:pt x="273028" y="210112"/>
                    </a:cubicBezTo>
                    <a:close/>
                  </a:path>
                </a:pathLst>
              </a:custGeom>
              <a:ln/>
            </p:spPr>
            <p:style>
              <a:lnRef idx="1">
                <a:schemeClr val="accent2"/>
              </a:lnRef>
              <a:fillRef idx="2">
                <a:schemeClr val="accent2"/>
              </a:fillRef>
              <a:effectRef idx="1">
                <a:schemeClr val="accent2"/>
              </a:effectRef>
              <a:fontRef idx="minor">
                <a:schemeClr val="dk1"/>
              </a:fontRef>
            </p:style>
            <p:txBody>
              <a:bodyPr rtlCol="0" anchor="ctr"/>
              <a:lstStyle/>
              <a:p>
                <a:endParaRPr lang="en-US" dirty="0"/>
              </a:p>
            </p:txBody>
          </p:sp>
        </p:grpSp>
      </p:grpSp>
    </p:spTree>
    <p:extLst>
      <p:ext uri="{BB962C8B-B14F-4D97-AF65-F5344CB8AC3E}">
        <p14:creationId xmlns:p14="http://schemas.microsoft.com/office/powerpoint/2010/main" val="188849733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hanks">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F6D787F-94F4-4856-809E-ECE6B5EA77F5}"/>
              </a:ext>
            </a:extLst>
          </p:cNvPr>
          <p:cNvSpPr>
            <a:spLocks noGrp="1"/>
          </p:cNvSpPr>
          <p:nvPr>
            <p:ph type="sldNum" sz="quarter" idx="12"/>
          </p:nvPr>
        </p:nvSpPr>
        <p:spPr/>
        <p:txBody>
          <a:bodyPr/>
          <a:lstStyle/>
          <a:p>
            <a:fld id="{D307F087-50E8-4976-AA50-2FC07D62CDFA}" type="slidenum">
              <a:rPr lang="en-US" smtClean="0"/>
              <a:t>‹#›</a:t>
            </a:fld>
            <a:endParaRPr lang="en-US" dirty="0"/>
          </a:p>
        </p:txBody>
      </p:sp>
      <p:sp>
        <p:nvSpPr>
          <p:cNvPr id="13" name="IA - Iowa">
            <a:extLst>
              <a:ext uri="{FF2B5EF4-FFF2-40B4-BE49-F238E27FC236}">
                <a16:creationId xmlns:a16="http://schemas.microsoft.com/office/drawing/2014/main" id="{DD493446-D46E-4C4D-810B-ADA1ACF150D8}"/>
              </a:ext>
              <a:ext uri="{C183D7F6-B498-43B3-948B-1728B52AA6E4}">
                <adec:decorative xmlns:adec="http://schemas.microsoft.com/office/drawing/2017/decorative" val="1"/>
              </a:ext>
            </a:extLst>
          </p:cNvPr>
          <p:cNvSpPr/>
          <p:nvPr userDrawn="1"/>
        </p:nvSpPr>
        <p:spPr>
          <a:xfrm>
            <a:off x="2286925" y="812800"/>
            <a:ext cx="7618150" cy="4945126"/>
          </a:xfrm>
          <a:custGeom>
            <a:avLst/>
            <a:gdLst>
              <a:gd name="connsiteX0" fmla="*/ 459925 w 562369"/>
              <a:gd name="connsiteY0" fmla="*/ 0 h 365047"/>
              <a:gd name="connsiteX1" fmla="*/ 323377 w 562369"/>
              <a:gd name="connsiteY1" fmla="*/ 7104 h 365047"/>
              <a:gd name="connsiteX2" fmla="*/ 322983 w 562369"/>
              <a:gd name="connsiteY2" fmla="*/ 7104 h 365047"/>
              <a:gd name="connsiteX3" fmla="*/ 99318 w 562369"/>
              <a:gd name="connsiteY3" fmla="*/ 13813 h 365047"/>
              <a:gd name="connsiteX4" fmla="*/ 98923 w 562369"/>
              <a:gd name="connsiteY4" fmla="*/ 13813 h 365047"/>
              <a:gd name="connsiteX5" fmla="*/ 9733 w 562369"/>
              <a:gd name="connsiteY5" fmla="*/ 14602 h 365047"/>
              <a:gd name="connsiteX6" fmla="*/ 9240 w 562369"/>
              <a:gd name="connsiteY6" fmla="*/ 14602 h 365047"/>
              <a:gd name="connsiteX7" fmla="*/ 2137 w 562369"/>
              <a:gd name="connsiteY7" fmla="*/ 14602 h 365047"/>
              <a:gd name="connsiteX8" fmla="*/ 2728 w 562369"/>
              <a:gd name="connsiteY8" fmla="*/ 17167 h 365047"/>
              <a:gd name="connsiteX9" fmla="*/ 4406 w 562369"/>
              <a:gd name="connsiteY9" fmla="*/ 19930 h 365047"/>
              <a:gd name="connsiteX10" fmla="*/ 6675 w 562369"/>
              <a:gd name="connsiteY10" fmla="*/ 34729 h 365047"/>
              <a:gd name="connsiteX11" fmla="*/ 4110 w 562369"/>
              <a:gd name="connsiteY11" fmla="*/ 38577 h 365047"/>
              <a:gd name="connsiteX12" fmla="*/ 7760 w 562369"/>
              <a:gd name="connsiteY12" fmla="*/ 43806 h 365047"/>
              <a:gd name="connsiteX13" fmla="*/ 13285 w 562369"/>
              <a:gd name="connsiteY13" fmla="*/ 50317 h 365047"/>
              <a:gd name="connsiteX14" fmla="*/ 13384 w 562369"/>
              <a:gd name="connsiteY14" fmla="*/ 50811 h 365047"/>
              <a:gd name="connsiteX15" fmla="*/ 13483 w 562369"/>
              <a:gd name="connsiteY15" fmla="*/ 51107 h 365047"/>
              <a:gd name="connsiteX16" fmla="*/ 9141 w 562369"/>
              <a:gd name="connsiteY16" fmla="*/ 67188 h 365047"/>
              <a:gd name="connsiteX17" fmla="*/ 8845 w 562369"/>
              <a:gd name="connsiteY17" fmla="*/ 67287 h 365047"/>
              <a:gd name="connsiteX18" fmla="*/ 8845 w 562369"/>
              <a:gd name="connsiteY18" fmla="*/ 67386 h 365047"/>
              <a:gd name="connsiteX19" fmla="*/ 8648 w 562369"/>
              <a:gd name="connsiteY19" fmla="*/ 70642 h 365047"/>
              <a:gd name="connsiteX20" fmla="*/ 1249 w 562369"/>
              <a:gd name="connsiteY20" fmla="*/ 93728 h 365047"/>
              <a:gd name="connsiteX21" fmla="*/ 3715 w 562369"/>
              <a:gd name="connsiteY21" fmla="*/ 105568 h 365047"/>
              <a:gd name="connsiteX22" fmla="*/ 3715 w 562369"/>
              <a:gd name="connsiteY22" fmla="*/ 105568 h 365047"/>
              <a:gd name="connsiteX23" fmla="*/ 3715 w 562369"/>
              <a:gd name="connsiteY23" fmla="*/ 105568 h 365047"/>
              <a:gd name="connsiteX24" fmla="*/ 11707 w 562369"/>
              <a:gd name="connsiteY24" fmla="*/ 125300 h 365047"/>
              <a:gd name="connsiteX25" fmla="*/ 15456 w 562369"/>
              <a:gd name="connsiteY25" fmla="*/ 126089 h 365047"/>
              <a:gd name="connsiteX26" fmla="*/ 19402 w 562369"/>
              <a:gd name="connsiteY26" fmla="*/ 130825 h 365047"/>
              <a:gd name="connsiteX27" fmla="*/ 19205 w 562369"/>
              <a:gd name="connsiteY27" fmla="*/ 143256 h 365047"/>
              <a:gd name="connsiteX28" fmla="*/ 22757 w 562369"/>
              <a:gd name="connsiteY28" fmla="*/ 151347 h 365047"/>
              <a:gd name="connsiteX29" fmla="*/ 24829 w 562369"/>
              <a:gd name="connsiteY29" fmla="*/ 166540 h 365047"/>
              <a:gd name="connsiteX30" fmla="*/ 24829 w 562369"/>
              <a:gd name="connsiteY30" fmla="*/ 166540 h 365047"/>
              <a:gd name="connsiteX31" fmla="*/ 31636 w 562369"/>
              <a:gd name="connsiteY31" fmla="*/ 181438 h 365047"/>
              <a:gd name="connsiteX32" fmla="*/ 41404 w 562369"/>
              <a:gd name="connsiteY32" fmla="*/ 194067 h 365047"/>
              <a:gd name="connsiteX33" fmla="*/ 42390 w 562369"/>
              <a:gd name="connsiteY33" fmla="*/ 197323 h 365047"/>
              <a:gd name="connsiteX34" fmla="*/ 42390 w 562369"/>
              <a:gd name="connsiteY34" fmla="*/ 203834 h 365047"/>
              <a:gd name="connsiteX35" fmla="*/ 44659 w 562369"/>
              <a:gd name="connsiteY35" fmla="*/ 207978 h 365047"/>
              <a:gd name="connsiteX36" fmla="*/ 47521 w 562369"/>
              <a:gd name="connsiteY36" fmla="*/ 228006 h 365047"/>
              <a:gd name="connsiteX37" fmla="*/ 48211 w 562369"/>
              <a:gd name="connsiteY37" fmla="*/ 237873 h 365047"/>
              <a:gd name="connsiteX38" fmla="*/ 48902 w 562369"/>
              <a:gd name="connsiteY38" fmla="*/ 241227 h 365047"/>
              <a:gd name="connsiteX39" fmla="*/ 50875 w 562369"/>
              <a:gd name="connsiteY39" fmla="*/ 241227 h 365047"/>
              <a:gd name="connsiteX40" fmla="*/ 55808 w 562369"/>
              <a:gd name="connsiteY40" fmla="*/ 246160 h 365047"/>
              <a:gd name="connsiteX41" fmla="*/ 55808 w 562369"/>
              <a:gd name="connsiteY41" fmla="*/ 246259 h 365047"/>
              <a:gd name="connsiteX42" fmla="*/ 55808 w 562369"/>
              <a:gd name="connsiteY42" fmla="*/ 250600 h 365047"/>
              <a:gd name="connsiteX43" fmla="*/ 60544 w 562369"/>
              <a:gd name="connsiteY43" fmla="*/ 252968 h 365047"/>
              <a:gd name="connsiteX44" fmla="*/ 63109 w 562369"/>
              <a:gd name="connsiteY44" fmla="*/ 258394 h 365047"/>
              <a:gd name="connsiteX45" fmla="*/ 62221 w 562369"/>
              <a:gd name="connsiteY45" fmla="*/ 262834 h 365047"/>
              <a:gd name="connsiteX46" fmla="*/ 61728 w 562369"/>
              <a:gd name="connsiteY46" fmla="*/ 265202 h 365047"/>
              <a:gd name="connsiteX47" fmla="*/ 63010 w 562369"/>
              <a:gd name="connsiteY47" fmla="*/ 267175 h 365047"/>
              <a:gd name="connsiteX48" fmla="*/ 63010 w 562369"/>
              <a:gd name="connsiteY48" fmla="*/ 267175 h 365047"/>
              <a:gd name="connsiteX49" fmla="*/ 65477 w 562369"/>
              <a:gd name="connsiteY49" fmla="*/ 271121 h 365047"/>
              <a:gd name="connsiteX50" fmla="*/ 65970 w 562369"/>
              <a:gd name="connsiteY50" fmla="*/ 275068 h 365047"/>
              <a:gd name="connsiteX51" fmla="*/ 65970 w 562369"/>
              <a:gd name="connsiteY51" fmla="*/ 275068 h 365047"/>
              <a:gd name="connsiteX52" fmla="*/ 64885 w 562369"/>
              <a:gd name="connsiteY52" fmla="*/ 278620 h 365047"/>
              <a:gd name="connsiteX53" fmla="*/ 64786 w 562369"/>
              <a:gd name="connsiteY53" fmla="*/ 279014 h 365047"/>
              <a:gd name="connsiteX54" fmla="*/ 63898 w 562369"/>
              <a:gd name="connsiteY54" fmla="*/ 281777 h 365047"/>
              <a:gd name="connsiteX55" fmla="*/ 65773 w 562369"/>
              <a:gd name="connsiteY55" fmla="*/ 283947 h 365047"/>
              <a:gd name="connsiteX56" fmla="*/ 65970 w 562369"/>
              <a:gd name="connsiteY56" fmla="*/ 284145 h 365047"/>
              <a:gd name="connsiteX57" fmla="*/ 68831 w 562369"/>
              <a:gd name="connsiteY57" fmla="*/ 287697 h 365047"/>
              <a:gd name="connsiteX58" fmla="*/ 69917 w 562369"/>
              <a:gd name="connsiteY58" fmla="*/ 291248 h 365047"/>
              <a:gd name="connsiteX59" fmla="*/ 69917 w 562369"/>
              <a:gd name="connsiteY59" fmla="*/ 291248 h 365047"/>
              <a:gd name="connsiteX60" fmla="*/ 68634 w 562369"/>
              <a:gd name="connsiteY60" fmla="*/ 304864 h 365047"/>
              <a:gd name="connsiteX61" fmla="*/ 68831 w 562369"/>
              <a:gd name="connsiteY61" fmla="*/ 309007 h 365047"/>
              <a:gd name="connsiteX62" fmla="*/ 69719 w 562369"/>
              <a:gd name="connsiteY62" fmla="*/ 345907 h 365047"/>
              <a:gd name="connsiteX63" fmla="*/ 70805 w 562369"/>
              <a:gd name="connsiteY63" fmla="*/ 346696 h 365047"/>
              <a:gd name="connsiteX64" fmla="*/ 75343 w 562369"/>
              <a:gd name="connsiteY64" fmla="*/ 350445 h 365047"/>
              <a:gd name="connsiteX65" fmla="*/ 77612 w 562369"/>
              <a:gd name="connsiteY65" fmla="*/ 355872 h 365047"/>
              <a:gd name="connsiteX66" fmla="*/ 77612 w 562369"/>
              <a:gd name="connsiteY66" fmla="*/ 355970 h 365047"/>
              <a:gd name="connsiteX67" fmla="*/ 81361 w 562369"/>
              <a:gd name="connsiteY67" fmla="*/ 355970 h 365047"/>
              <a:gd name="connsiteX68" fmla="*/ 81361 w 562369"/>
              <a:gd name="connsiteY68" fmla="*/ 355970 h 365047"/>
              <a:gd name="connsiteX69" fmla="*/ 81953 w 562369"/>
              <a:gd name="connsiteY69" fmla="*/ 355970 h 365047"/>
              <a:gd name="connsiteX70" fmla="*/ 351792 w 562369"/>
              <a:gd name="connsiteY70" fmla="*/ 348965 h 365047"/>
              <a:gd name="connsiteX71" fmla="*/ 403786 w 562369"/>
              <a:gd name="connsiteY71" fmla="*/ 344920 h 365047"/>
              <a:gd name="connsiteX72" fmla="*/ 437923 w 562369"/>
              <a:gd name="connsiteY72" fmla="*/ 340480 h 365047"/>
              <a:gd name="connsiteX73" fmla="*/ 438022 w 562369"/>
              <a:gd name="connsiteY73" fmla="*/ 340480 h 365047"/>
              <a:gd name="connsiteX74" fmla="*/ 438219 w 562369"/>
              <a:gd name="connsiteY74" fmla="*/ 340480 h 365047"/>
              <a:gd name="connsiteX75" fmla="*/ 438219 w 562369"/>
              <a:gd name="connsiteY75" fmla="*/ 340480 h 365047"/>
              <a:gd name="connsiteX76" fmla="*/ 443448 w 562369"/>
              <a:gd name="connsiteY76" fmla="*/ 342947 h 365047"/>
              <a:gd name="connsiteX77" fmla="*/ 445125 w 562369"/>
              <a:gd name="connsiteY77" fmla="*/ 346203 h 365047"/>
              <a:gd name="connsiteX78" fmla="*/ 445323 w 562369"/>
              <a:gd name="connsiteY78" fmla="*/ 346499 h 365047"/>
              <a:gd name="connsiteX79" fmla="*/ 454005 w 562369"/>
              <a:gd name="connsiteY79" fmla="*/ 355576 h 365047"/>
              <a:gd name="connsiteX80" fmla="*/ 466930 w 562369"/>
              <a:gd name="connsiteY80" fmla="*/ 367908 h 365047"/>
              <a:gd name="connsiteX81" fmla="*/ 467127 w 562369"/>
              <a:gd name="connsiteY81" fmla="*/ 368204 h 365047"/>
              <a:gd name="connsiteX82" fmla="*/ 467127 w 562369"/>
              <a:gd name="connsiteY82" fmla="*/ 368303 h 365047"/>
              <a:gd name="connsiteX83" fmla="*/ 469297 w 562369"/>
              <a:gd name="connsiteY83" fmla="*/ 364356 h 365047"/>
              <a:gd name="connsiteX84" fmla="*/ 464858 w 562369"/>
              <a:gd name="connsiteY84" fmla="*/ 356365 h 365047"/>
              <a:gd name="connsiteX85" fmla="*/ 465154 w 562369"/>
              <a:gd name="connsiteY85" fmla="*/ 350346 h 365047"/>
              <a:gd name="connsiteX86" fmla="*/ 484985 w 562369"/>
              <a:gd name="connsiteY86" fmla="*/ 335646 h 365047"/>
              <a:gd name="connsiteX87" fmla="*/ 490707 w 562369"/>
              <a:gd name="connsiteY87" fmla="*/ 328345 h 365047"/>
              <a:gd name="connsiteX88" fmla="*/ 490904 w 562369"/>
              <a:gd name="connsiteY88" fmla="*/ 321735 h 365047"/>
              <a:gd name="connsiteX89" fmla="*/ 499093 w 562369"/>
              <a:gd name="connsiteY89" fmla="*/ 305357 h 365047"/>
              <a:gd name="connsiteX90" fmla="*/ 500178 w 562369"/>
              <a:gd name="connsiteY90" fmla="*/ 303976 h 365047"/>
              <a:gd name="connsiteX91" fmla="*/ 500178 w 562369"/>
              <a:gd name="connsiteY91" fmla="*/ 303976 h 365047"/>
              <a:gd name="connsiteX92" fmla="*/ 500178 w 562369"/>
              <a:gd name="connsiteY92" fmla="*/ 303976 h 365047"/>
              <a:gd name="connsiteX93" fmla="*/ 503336 w 562369"/>
              <a:gd name="connsiteY93" fmla="*/ 293123 h 365047"/>
              <a:gd name="connsiteX94" fmla="*/ 496232 w 562369"/>
              <a:gd name="connsiteY94" fmla="*/ 280494 h 365047"/>
              <a:gd name="connsiteX95" fmla="*/ 496232 w 562369"/>
              <a:gd name="connsiteY95" fmla="*/ 280494 h 365047"/>
              <a:gd name="connsiteX96" fmla="*/ 488931 w 562369"/>
              <a:gd name="connsiteY96" fmla="*/ 272799 h 365047"/>
              <a:gd name="connsiteX97" fmla="*/ 487747 w 562369"/>
              <a:gd name="connsiteY97" fmla="*/ 268655 h 365047"/>
              <a:gd name="connsiteX98" fmla="*/ 488043 w 562369"/>
              <a:gd name="connsiteY98" fmla="*/ 265596 h 365047"/>
              <a:gd name="connsiteX99" fmla="*/ 493173 w 562369"/>
              <a:gd name="connsiteY99" fmla="*/ 243990 h 365047"/>
              <a:gd name="connsiteX100" fmla="*/ 496824 w 562369"/>
              <a:gd name="connsiteY100" fmla="*/ 240832 h 365047"/>
              <a:gd name="connsiteX101" fmla="*/ 496824 w 562369"/>
              <a:gd name="connsiteY101" fmla="*/ 240832 h 365047"/>
              <a:gd name="connsiteX102" fmla="*/ 524942 w 562369"/>
              <a:gd name="connsiteY102" fmla="*/ 235110 h 365047"/>
              <a:gd name="connsiteX103" fmla="*/ 525238 w 562369"/>
              <a:gd name="connsiteY103" fmla="*/ 234715 h 365047"/>
              <a:gd name="connsiteX104" fmla="*/ 540630 w 562369"/>
              <a:gd name="connsiteY104" fmla="*/ 225441 h 365047"/>
              <a:gd name="connsiteX105" fmla="*/ 540630 w 562369"/>
              <a:gd name="connsiteY105" fmla="*/ 225441 h 365047"/>
              <a:gd name="connsiteX106" fmla="*/ 547240 w 562369"/>
              <a:gd name="connsiteY106" fmla="*/ 223468 h 365047"/>
              <a:gd name="connsiteX107" fmla="*/ 547240 w 562369"/>
              <a:gd name="connsiteY107" fmla="*/ 223468 h 365047"/>
              <a:gd name="connsiteX108" fmla="*/ 547240 w 562369"/>
              <a:gd name="connsiteY108" fmla="*/ 223468 h 365047"/>
              <a:gd name="connsiteX109" fmla="*/ 547240 w 562369"/>
              <a:gd name="connsiteY109" fmla="*/ 223468 h 365047"/>
              <a:gd name="connsiteX110" fmla="*/ 547338 w 562369"/>
              <a:gd name="connsiteY110" fmla="*/ 223468 h 365047"/>
              <a:gd name="connsiteX111" fmla="*/ 549608 w 562369"/>
              <a:gd name="connsiteY111" fmla="*/ 221396 h 365047"/>
              <a:gd name="connsiteX112" fmla="*/ 552370 w 562369"/>
              <a:gd name="connsiteY112" fmla="*/ 218930 h 365047"/>
              <a:gd name="connsiteX113" fmla="*/ 559671 w 562369"/>
              <a:gd name="connsiteY113" fmla="*/ 195251 h 365047"/>
              <a:gd name="connsiteX114" fmla="*/ 566577 w 562369"/>
              <a:gd name="connsiteY114" fmla="*/ 173841 h 365047"/>
              <a:gd name="connsiteX115" fmla="*/ 554738 w 562369"/>
              <a:gd name="connsiteY115" fmla="*/ 152925 h 365047"/>
              <a:gd name="connsiteX116" fmla="*/ 543096 w 562369"/>
              <a:gd name="connsiteY116" fmla="*/ 144638 h 365047"/>
              <a:gd name="connsiteX117" fmla="*/ 541221 w 562369"/>
              <a:gd name="connsiteY117" fmla="*/ 140790 h 365047"/>
              <a:gd name="connsiteX118" fmla="*/ 535992 w 562369"/>
              <a:gd name="connsiteY118" fmla="*/ 130825 h 365047"/>
              <a:gd name="connsiteX119" fmla="*/ 519319 w 562369"/>
              <a:gd name="connsiteY119" fmla="*/ 115828 h 365047"/>
              <a:gd name="connsiteX120" fmla="*/ 518431 w 562369"/>
              <a:gd name="connsiteY120" fmla="*/ 110797 h 365047"/>
              <a:gd name="connsiteX121" fmla="*/ 514188 w 562369"/>
              <a:gd name="connsiteY121" fmla="*/ 99549 h 365047"/>
              <a:gd name="connsiteX122" fmla="*/ 503336 w 562369"/>
              <a:gd name="connsiteY122" fmla="*/ 97280 h 365047"/>
              <a:gd name="connsiteX123" fmla="*/ 478078 w 562369"/>
              <a:gd name="connsiteY123" fmla="*/ 79028 h 365047"/>
              <a:gd name="connsiteX124" fmla="*/ 478078 w 562369"/>
              <a:gd name="connsiteY124" fmla="*/ 78732 h 365047"/>
              <a:gd name="connsiteX125" fmla="*/ 474921 w 562369"/>
              <a:gd name="connsiteY125" fmla="*/ 69260 h 365047"/>
              <a:gd name="connsiteX126" fmla="*/ 469889 w 562369"/>
              <a:gd name="connsiteY126" fmla="*/ 55645 h 365047"/>
              <a:gd name="connsiteX127" fmla="*/ 467916 w 562369"/>
              <a:gd name="connsiteY127" fmla="*/ 43115 h 365047"/>
              <a:gd name="connsiteX128" fmla="*/ 467226 w 562369"/>
              <a:gd name="connsiteY128" fmla="*/ 36603 h 365047"/>
              <a:gd name="connsiteX129" fmla="*/ 467226 w 562369"/>
              <a:gd name="connsiteY129" fmla="*/ 36603 h 365047"/>
              <a:gd name="connsiteX130" fmla="*/ 472060 w 562369"/>
              <a:gd name="connsiteY130" fmla="*/ 24961 h 365047"/>
              <a:gd name="connsiteX131" fmla="*/ 473737 w 562369"/>
              <a:gd name="connsiteY131" fmla="*/ 21607 h 365047"/>
              <a:gd name="connsiteX132" fmla="*/ 473047 w 562369"/>
              <a:gd name="connsiteY132" fmla="*/ 19732 h 365047"/>
              <a:gd name="connsiteX133" fmla="*/ 472159 w 562369"/>
              <a:gd name="connsiteY133" fmla="*/ 17858 h 365047"/>
              <a:gd name="connsiteX134" fmla="*/ 471073 w 562369"/>
              <a:gd name="connsiteY134" fmla="*/ 17660 h 365047"/>
              <a:gd name="connsiteX135" fmla="*/ 468015 w 562369"/>
              <a:gd name="connsiteY135" fmla="*/ 16575 h 365047"/>
              <a:gd name="connsiteX136" fmla="*/ 465055 w 562369"/>
              <a:gd name="connsiteY136" fmla="*/ 13615 h 365047"/>
              <a:gd name="connsiteX137" fmla="*/ 461010 w 562369"/>
              <a:gd name="connsiteY137" fmla="*/ 4045 h 365047"/>
              <a:gd name="connsiteX138" fmla="*/ 461010 w 562369"/>
              <a:gd name="connsiteY138" fmla="*/ 4045 h 365047"/>
              <a:gd name="connsiteX139" fmla="*/ 461010 w 562369"/>
              <a:gd name="connsiteY139" fmla="*/ 3946 h 365047"/>
              <a:gd name="connsiteX140" fmla="*/ 460023 w 562369"/>
              <a:gd name="connsiteY140" fmla="*/ 2171 h 365047"/>
              <a:gd name="connsiteX141" fmla="*/ 459925 w 562369"/>
              <a:gd name="connsiteY141" fmla="*/ 0 h 365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562369" h="365047">
                <a:moveTo>
                  <a:pt x="459925" y="0"/>
                </a:moveTo>
                <a:lnTo>
                  <a:pt x="323377" y="7104"/>
                </a:lnTo>
                <a:lnTo>
                  <a:pt x="322983" y="7104"/>
                </a:lnTo>
                <a:lnTo>
                  <a:pt x="99318" y="13813"/>
                </a:lnTo>
                <a:cubicBezTo>
                  <a:pt x="99219" y="13813"/>
                  <a:pt x="99022" y="13813"/>
                  <a:pt x="98923" y="13813"/>
                </a:cubicBezTo>
                <a:lnTo>
                  <a:pt x="9733" y="14602"/>
                </a:lnTo>
                <a:lnTo>
                  <a:pt x="9240" y="14602"/>
                </a:lnTo>
                <a:lnTo>
                  <a:pt x="2137" y="14602"/>
                </a:lnTo>
                <a:lnTo>
                  <a:pt x="2728" y="17167"/>
                </a:lnTo>
                <a:cubicBezTo>
                  <a:pt x="3518" y="19140"/>
                  <a:pt x="4011" y="19634"/>
                  <a:pt x="4406" y="19930"/>
                </a:cubicBezTo>
                <a:cubicBezTo>
                  <a:pt x="8451" y="23975"/>
                  <a:pt x="7168" y="29302"/>
                  <a:pt x="6675" y="34729"/>
                </a:cubicBezTo>
                <a:cubicBezTo>
                  <a:pt x="6478" y="36406"/>
                  <a:pt x="5491" y="37787"/>
                  <a:pt x="4110" y="38577"/>
                </a:cubicBezTo>
                <a:cubicBezTo>
                  <a:pt x="5590" y="42819"/>
                  <a:pt x="6774" y="43411"/>
                  <a:pt x="7760" y="43806"/>
                </a:cubicBezTo>
                <a:cubicBezTo>
                  <a:pt x="10227" y="44891"/>
                  <a:pt x="12200" y="45680"/>
                  <a:pt x="13285" y="50317"/>
                </a:cubicBezTo>
                <a:lnTo>
                  <a:pt x="13384" y="50811"/>
                </a:lnTo>
                <a:lnTo>
                  <a:pt x="13483" y="51107"/>
                </a:lnTo>
                <a:cubicBezTo>
                  <a:pt x="14864" y="58802"/>
                  <a:pt x="11213" y="64130"/>
                  <a:pt x="9141" y="67188"/>
                </a:cubicBezTo>
                <a:cubicBezTo>
                  <a:pt x="9043" y="67386"/>
                  <a:pt x="8944" y="67386"/>
                  <a:pt x="8845" y="67287"/>
                </a:cubicBezTo>
                <a:lnTo>
                  <a:pt x="8845" y="67386"/>
                </a:lnTo>
                <a:cubicBezTo>
                  <a:pt x="8648" y="68076"/>
                  <a:pt x="8648" y="69260"/>
                  <a:pt x="8648" y="70642"/>
                </a:cubicBezTo>
                <a:cubicBezTo>
                  <a:pt x="8845" y="76167"/>
                  <a:pt x="9141" y="83468"/>
                  <a:pt x="1249" y="93728"/>
                </a:cubicBezTo>
                <a:cubicBezTo>
                  <a:pt x="-1514" y="97280"/>
                  <a:pt x="755" y="100931"/>
                  <a:pt x="3715" y="105568"/>
                </a:cubicBezTo>
                <a:lnTo>
                  <a:pt x="3715" y="105568"/>
                </a:lnTo>
                <a:lnTo>
                  <a:pt x="3715" y="105568"/>
                </a:lnTo>
                <a:cubicBezTo>
                  <a:pt x="6971" y="110797"/>
                  <a:pt x="10720" y="116815"/>
                  <a:pt x="11707" y="125300"/>
                </a:cubicBezTo>
                <a:lnTo>
                  <a:pt x="15456" y="126089"/>
                </a:lnTo>
                <a:cubicBezTo>
                  <a:pt x="17725" y="126583"/>
                  <a:pt x="19402" y="128556"/>
                  <a:pt x="19402" y="130825"/>
                </a:cubicBezTo>
                <a:cubicBezTo>
                  <a:pt x="19994" y="136646"/>
                  <a:pt x="19797" y="140592"/>
                  <a:pt x="19205" y="143256"/>
                </a:cubicBezTo>
                <a:cubicBezTo>
                  <a:pt x="19896" y="144638"/>
                  <a:pt x="20981" y="147104"/>
                  <a:pt x="22757" y="151347"/>
                </a:cubicBezTo>
                <a:cubicBezTo>
                  <a:pt x="25717" y="158450"/>
                  <a:pt x="25421" y="161213"/>
                  <a:pt x="24829" y="166540"/>
                </a:cubicBezTo>
                <a:lnTo>
                  <a:pt x="24829" y="166540"/>
                </a:lnTo>
                <a:cubicBezTo>
                  <a:pt x="32623" y="176308"/>
                  <a:pt x="32426" y="179070"/>
                  <a:pt x="31636" y="181438"/>
                </a:cubicBezTo>
                <a:lnTo>
                  <a:pt x="41404" y="194067"/>
                </a:lnTo>
                <a:cubicBezTo>
                  <a:pt x="42193" y="195054"/>
                  <a:pt x="42489" y="196237"/>
                  <a:pt x="42390" y="197323"/>
                </a:cubicBezTo>
                <a:lnTo>
                  <a:pt x="42390" y="203834"/>
                </a:lnTo>
                <a:cubicBezTo>
                  <a:pt x="43278" y="206597"/>
                  <a:pt x="44068" y="207386"/>
                  <a:pt x="44659" y="207978"/>
                </a:cubicBezTo>
                <a:cubicBezTo>
                  <a:pt x="47521" y="210741"/>
                  <a:pt x="49099" y="212319"/>
                  <a:pt x="47521" y="228006"/>
                </a:cubicBezTo>
                <a:cubicBezTo>
                  <a:pt x="47027" y="232939"/>
                  <a:pt x="47619" y="235702"/>
                  <a:pt x="48211" y="237873"/>
                </a:cubicBezTo>
                <a:cubicBezTo>
                  <a:pt x="48507" y="239056"/>
                  <a:pt x="48705" y="240142"/>
                  <a:pt x="48902" y="241227"/>
                </a:cubicBezTo>
                <a:lnTo>
                  <a:pt x="50875" y="241227"/>
                </a:lnTo>
                <a:cubicBezTo>
                  <a:pt x="53539" y="241227"/>
                  <a:pt x="55808" y="243398"/>
                  <a:pt x="55808" y="246160"/>
                </a:cubicBezTo>
                <a:lnTo>
                  <a:pt x="55808" y="246259"/>
                </a:lnTo>
                <a:lnTo>
                  <a:pt x="55808" y="250600"/>
                </a:lnTo>
                <a:lnTo>
                  <a:pt x="60544" y="252968"/>
                </a:lnTo>
                <a:cubicBezTo>
                  <a:pt x="62616" y="253954"/>
                  <a:pt x="63602" y="256224"/>
                  <a:pt x="63109" y="258394"/>
                </a:cubicBezTo>
                <a:cubicBezTo>
                  <a:pt x="62715" y="260663"/>
                  <a:pt x="62419" y="261847"/>
                  <a:pt x="62221" y="262834"/>
                </a:cubicBezTo>
                <a:lnTo>
                  <a:pt x="61728" y="265202"/>
                </a:lnTo>
                <a:cubicBezTo>
                  <a:pt x="61728" y="265202"/>
                  <a:pt x="62123" y="265892"/>
                  <a:pt x="63010" y="267175"/>
                </a:cubicBezTo>
                <a:lnTo>
                  <a:pt x="63010" y="267175"/>
                </a:lnTo>
                <a:cubicBezTo>
                  <a:pt x="63602" y="268063"/>
                  <a:pt x="64392" y="269345"/>
                  <a:pt x="65477" y="271121"/>
                </a:cubicBezTo>
                <a:cubicBezTo>
                  <a:pt x="66168" y="272305"/>
                  <a:pt x="66365" y="273785"/>
                  <a:pt x="65970" y="275068"/>
                </a:cubicBezTo>
                <a:lnTo>
                  <a:pt x="65970" y="275068"/>
                </a:lnTo>
                <a:cubicBezTo>
                  <a:pt x="65477" y="276646"/>
                  <a:pt x="65181" y="277732"/>
                  <a:pt x="64885" y="278620"/>
                </a:cubicBezTo>
                <a:lnTo>
                  <a:pt x="64786" y="279014"/>
                </a:lnTo>
                <a:cubicBezTo>
                  <a:pt x="64194" y="280889"/>
                  <a:pt x="63898" y="281777"/>
                  <a:pt x="63898" y="281777"/>
                </a:cubicBezTo>
                <a:lnTo>
                  <a:pt x="65773" y="283947"/>
                </a:lnTo>
                <a:lnTo>
                  <a:pt x="65970" y="284145"/>
                </a:lnTo>
                <a:cubicBezTo>
                  <a:pt x="66661" y="284934"/>
                  <a:pt x="67549" y="286019"/>
                  <a:pt x="68831" y="287697"/>
                </a:cubicBezTo>
                <a:cubicBezTo>
                  <a:pt x="69621" y="288683"/>
                  <a:pt x="70015" y="289966"/>
                  <a:pt x="69917" y="291248"/>
                </a:cubicBezTo>
                <a:lnTo>
                  <a:pt x="69917" y="291248"/>
                </a:lnTo>
                <a:lnTo>
                  <a:pt x="68634" y="304864"/>
                </a:lnTo>
                <a:cubicBezTo>
                  <a:pt x="69325" y="306146"/>
                  <a:pt x="69423" y="307626"/>
                  <a:pt x="68831" y="309007"/>
                </a:cubicBezTo>
                <a:cubicBezTo>
                  <a:pt x="73863" y="323412"/>
                  <a:pt x="73173" y="328444"/>
                  <a:pt x="69719" y="345907"/>
                </a:cubicBezTo>
                <a:lnTo>
                  <a:pt x="70805" y="346696"/>
                </a:lnTo>
                <a:cubicBezTo>
                  <a:pt x="73074" y="348176"/>
                  <a:pt x="74258" y="348965"/>
                  <a:pt x="75343" y="350445"/>
                </a:cubicBezTo>
                <a:cubicBezTo>
                  <a:pt x="76527" y="352024"/>
                  <a:pt x="76922" y="353306"/>
                  <a:pt x="77612" y="355872"/>
                </a:cubicBezTo>
                <a:lnTo>
                  <a:pt x="77612" y="355970"/>
                </a:lnTo>
                <a:lnTo>
                  <a:pt x="81361" y="355970"/>
                </a:lnTo>
                <a:lnTo>
                  <a:pt x="81361" y="355970"/>
                </a:lnTo>
                <a:cubicBezTo>
                  <a:pt x="81559" y="355970"/>
                  <a:pt x="81756" y="355970"/>
                  <a:pt x="81953" y="355970"/>
                </a:cubicBezTo>
                <a:cubicBezTo>
                  <a:pt x="107901" y="359127"/>
                  <a:pt x="252045" y="355477"/>
                  <a:pt x="351792" y="348965"/>
                </a:cubicBezTo>
                <a:cubicBezTo>
                  <a:pt x="371327" y="347683"/>
                  <a:pt x="389086" y="346301"/>
                  <a:pt x="403786" y="344920"/>
                </a:cubicBezTo>
                <a:cubicBezTo>
                  <a:pt x="418388" y="343539"/>
                  <a:pt x="430129" y="342059"/>
                  <a:pt x="437923" y="340480"/>
                </a:cubicBezTo>
                <a:lnTo>
                  <a:pt x="438022" y="340480"/>
                </a:lnTo>
                <a:lnTo>
                  <a:pt x="438219" y="340480"/>
                </a:lnTo>
                <a:lnTo>
                  <a:pt x="438219" y="340480"/>
                </a:lnTo>
                <a:cubicBezTo>
                  <a:pt x="440291" y="340086"/>
                  <a:pt x="442462" y="340974"/>
                  <a:pt x="443448" y="342947"/>
                </a:cubicBezTo>
                <a:cubicBezTo>
                  <a:pt x="444040" y="344131"/>
                  <a:pt x="444632" y="345216"/>
                  <a:pt x="445125" y="346203"/>
                </a:cubicBezTo>
                <a:lnTo>
                  <a:pt x="445323" y="346499"/>
                </a:lnTo>
                <a:cubicBezTo>
                  <a:pt x="447592" y="350741"/>
                  <a:pt x="447592" y="350741"/>
                  <a:pt x="454005" y="355576"/>
                </a:cubicBezTo>
                <a:cubicBezTo>
                  <a:pt x="462983" y="362285"/>
                  <a:pt x="465548" y="365836"/>
                  <a:pt x="466930" y="367908"/>
                </a:cubicBezTo>
                <a:lnTo>
                  <a:pt x="467127" y="368204"/>
                </a:lnTo>
                <a:lnTo>
                  <a:pt x="467127" y="368303"/>
                </a:lnTo>
                <a:cubicBezTo>
                  <a:pt x="468607" y="366527"/>
                  <a:pt x="469297" y="365343"/>
                  <a:pt x="469297" y="364356"/>
                </a:cubicBezTo>
                <a:cubicBezTo>
                  <a:pt x="469297" y="362778"/>
                  <a:pt x="467620" y="360311"/>
                  <a:pt x="464858" y="356365"/>
                </a:cubicBezTo>
                <a:cubicBezTo>
                  <a:pt x="463575" y="354490"/>
                  <a:pt x="463772" y="352024"/>
                  <a:pt x="465154" y="350346"/>
                </a:cubicBezTo>
                <a:cubicBezTo>
                  <a:pt x="473441" y="339987"/>
                  <a:pt x="480052" y="337520"/>
                  <a:pt x="484985" y="335646"/>
                </a:cubicBezTo>
                <a:cubicBezTo>
                  <a:pt x="488043" y="334462"/>
                  <a:pt x="489918" y="333771"/>
                  <a:pt x="490707" y="328345"/>
                </a:cubicBezTo>
                <a:cubicBezTo>
                  <a:pt x="491299" y="324596"/>
                  <a:pt x="491102" y="322820"/>
                  <a:pt x="490904" y="321735"/>
                </a:cubicBezTo>
                <a:cubicBezTo>
                  <a:pt x="490411" y="317196"/>
                  <a:pt x="490312" y="316999"/>
                  <a:pt x="499093" y="305357"/>
                </a:cubicBezTo>
                <a:lnTo>
                  <a:pt x="500178" y="303976"/>
                </a:lnTo>
                <a:lnTo>
                  <a:pt x="500178" y="303976"/>
                </a:lnTo>
                <a:lnTo>
                  <a:pt x="500178" y="303976"/>
                </a:lnTo>
                <a:cubicBezTo>
                  <a:pt x="503237" y="299931"/>
                  <a:pt x="503928" y="299043"/>
                  <a:pt x="503336" y="293123"/>
                </a:cubicBezTo>
                <a:cubicBezTo>
                  <a:pt x="502744" y="287105"/>
                  <a:pt x="500869" y="285131"/>
                  <a:pt x="496232" y="280494"/>
                </a:cubicBezTo>
                <a:lnTo>
                  <a:pt x="496232" y="280494"/>
                </a:lnTo>
                <a:cubicBezTo>
                  <a:pt x="494259" y="278521"/>
                  <a:pt x="491891" y="276153"/>
                  <a:pt x="488931" y="272799"/>
                </a:cubicBezTo>
                <a:cubicBezTo>
                  <a:pt x="487846" y="271615"/>
                  <a:pt x="487451" y="270135"/>
                  <a:pt x="487747" y="268655"/>
                </a:cubicBezTo>
                <a:lnTo>
                  <a:pt x="488043" y="265596"/>
                </a:lnTo>
                <a:cubicBezTo>
                  <a:pt x="488931" y="256125"/>
                  <a:pt x="489326" y="254842"/>
                  <a:pt x="493173" y="243990"/>
                </a:cubicBezTo>
                <a:cubicBezTo>
                  <a:pt x="493765" y="242312"/>
                  <a:pt x="495147" y="241227"/>
                  <a:pt x="496824" y="240832"/>
                </a:cubicBezTo>
                <a:lnTo>
                  <a:pt x="496824" y="240832"/>
                </a:lnTo>
                <a:lnTo>
                  <a:pt x="524942" y="235110"/>
                </a:lnTo>
                <a:cubicBezTo>
                  <a:pt x="525041" y="235011"/>
                  <a:pt x="525041" y="234913"/>
                  <a:pt x="525238" y="234715"/>
                </a:cubicBezTo>
                <a:cubicBezTo>
                  <a:pt x="527606" y="232643"/>
                  <a:pt x="531849" y="228796"/>
                  <a:pt x="540630" y="225441"/>
                </a:cubicBezTo>
                <a:lnTo>
                  <a:pt x="540630" y="225441"/>
                </a:lnTo>
                <a:cubicBezTo>
                  <a:pt x="544379" y="224060"/>
                  <a:pt x="546155" y="223665"/>
                  <a:pt x="547240" y="223468"/>
                </a:cubicBezTo>
                <a:lnTo>
                  <a:pt x="547240" y="223468"/>
                </a:lnTo>
                <a:lnTo>
                  <a:pt x="547240" y="223468"/>
                </a:lnTo>
                <a:lnTo>
                  <a:pt x="547240" y="223468"/>
                </a:lnTo>
                <a:lnTo>
                  <a:pt x="547338" y="223468"/>
                </a:lnTo>
                <a:cubicBezTo>
                  <a:pt x="547634" y="223172"/>
                  <a:pt x="548325" y="222580"/>
                  <a:pt x="549608" y="221396"/>
                </a:cubicBezTo>
                <a:lnTo>
                  <a:pt x="552370" y="218930"/>
                </a:lnTo>
                <a:cubicBezTo>
                  <a:pt x="552666" y="202058"/>
                  <a:pt x="555922" y="198901"/>
                  <a:pt x="559671" y="195251"/>
                </a:cubicBezTo>
                <a:cubicBezTo>
                  <a:pt x="562138" y="192784"/>
                  <a:pt x="564999" y="190022"/>
                  <a:pt x="566577" y="173841"/>
                </a:cubicBezTo>
                <a:cubicBezTo>
                  <a:pt x="567761" y="161410"/>
                  <a:pt x="563026" y="158351"/>
                  <a:pt x="554738" y="152925"/>
                </a:cubicBezTo>
                <a:cubicBezTo>
                  <a:pt x="551482" y="150755"/>
                  <a:pt x="547634" y="148288"/>
                  <a:pt x="543096" y="144638"/>
                </a:cubicBezTo>
                <a:cubicBezTo>
                  <a:pt x="541912" y="143651"/>
                  <a:pt x="541221" y="142171"/>
                  <a:pt x="541221" y="140790"/>
                </a:cubicBezTo>
                <a:cubicBezTo>
                  <a:pt x="541221" y="134574"/>
                  <a:pt x="539742" y="133587"/>
                  <a:pt x="535992" y="130825"/>
                </a:cubicBezTo>
                <a:cubicBezTo>
                  <a:pt x="532145" y="128062"/>
                  <a:pt x="526718" y="124116"/>
                  <a:pt x="519319" y="115828"/>
                </a:cubicBezTo>
                <a:cubicBezTo>
                  <a:pt x="518036" y="114447"/>
                  <a:pt x="517740" y="112474"/>
                  <a:pt x="518431" y="110797"/>
                </a:cubicBezTo>
                <a:lnTo>
                  <a:pt x="514188" y="99549"/>
                </a:lnTo>
                <a:cubicBezTo>
                  <a:pt x="510341" y="98563"/>
                  <a:pt x="506690" y="97971"/>
                  <a:pt x="503336" y="97280"/>
                </a:cubicBezTo>
                <a:cubicBezTo>
                  <a:pt x="489326" y="94715"/>
                  <a:pt x="479460" y="92939"/>
                  <a:pt x="478078" y="79028"/>
                </a:cubicBezTo>
                <a:lnTo>
                  <a:pt x="478078" y="78732"/>
                </a:lnTo>
                <a:cubicBezTo>
                  <a:pt x="477486" y="72516"/>
                  <a:pt x="476204" y="70938"/>
                  <a:pt x="474921" y="69260"/>
                </a:cubicBezTo>
                <a:cubicBezTo>
                  <a:pt x="472849" y="66596"/>
                  <a:pt x="470679" y="63933"/>
                  <a:pt x="469889" y="55645"/>
                </a:cubicBezTo>
                <a:cubicBezTo>
                  <a:pt x="469199" y="49133"/>
                  <a:pt x="468409" y="45483"/>
                  <a:pt x="467916" y="43115"/>
                </a:cubicBezTo>
                <a:cubicBezTo>
                  <a:pt x="467324" y="40451"/>
                  <a:pt x="466930" y="38873"/>
                  <a:pt x="467226" y="36603"/>
                </a:cubicBezTo>
                <a:lnTo>
                  <a:pt x="467226" y="36603"/>
                </a:lnTo>
                <a:cubicBezTo>
                  <a:pt x="467620" y="33742"/>
                  <a:pt x="468903" y="31177"/>
                  <a:pt x="472060" y="24961"/>
                </a:cubicBezTo>
                <a:lnTo>
                  <a:pt x="473737" y="21607"/>
                </a:lnTo>
                <a:lnTo>
                  <a:pt x="473047" y="19732"/>
                </a:lnTo>
                <a:lnTo>
                  <a:pt x="472159" y="17858"/>
                </a:lnTo>
                <a:cubicBezTo>
                  <a:pt x="471764" y="17858"/>
                  <a:pt x="471468" y="17759"/>
                  <a:pt x="471073" y="17660"/>
                </a:cubicBezTo>
                <a:cubicBezTo>
                  <a:pt x="470284" y="17364"/>
                  <a:pt x="469297" y="17068"/>
                  <a:pt x="468015" y="16575"/>
                </a:cubicBezTo>
                <a:cubicBezTo>
                  <a:pt x="466732" y="16082"/>
                  <a:pt x="465647" y="15095"/>
                  <a:pt x="465055" y="13615"/>
                </a:cubicBezTo>
                <a:cubicBezTo>
                  <a:pt x="461997" y="5130"/>
                  <a:pt x="461207" y="4242"/>
                  <a:pt x="461010" y="4045"/>
                </a:cubicBezTo>
                <a:lnTo>
                  <a:pt x="461010" y="4045"/>
                </a:lnTo>
                <a:lnTo>
                  <a:pt x="461010" y="3946"/>
                </a:lnTo>
                <a:cubicBezTo>
                  <a:pt x="460615" y="3354"/>
                  <a:pt x="460319" y="3059"/>
                  <a:pt x="460023" y="2171"/>
                </a:cubicBezTo>
                <a:cubicBezTo>
                  <a:pt x="459826" y="1184"/>
                  <a:pt x="459727" y="592"/>
                  <a:pt x="459925" y="0"/>
                </a:cubicBezTo>
                <a:close/>
              </a:path>
            </a:pathLst>
          </a:custGeom>
          <a:gradFill flip="none" rotWithShape="1">
            <a:gsLst>
              <a:gs pos="0">
                <a:schemeClr val="tx2"/>
              </a:gs>
              <a:gs pos="100000">
                <a:schemeClr val="accent1"/>
              </a:gs>
            </a:gsLst>
            <a:lin ang="2700000" scaled="1"/>
            <a:tileRect/>
          </a:gradFill>
          <a:ln w="101600">
            <a:gradFill flip="none" rotWithShape="1">
              <a:gsLst>
                <a:gs pos="21000">
                  <a:schemeClr val="accent2"/>
                </a:gs>
                <a:gs pos="100000">
                  <a:schemeClr val="accent3">
                    <a:lumMod val="65000"/>
                    <a:lumOff val="35000"/>
                  </a:schemeClr>
                </a:gs>
              </a:gsLst>
              <a:lin ang="4800000" scaled="0"/>
              <a:tileRect/>
            </a:gradFill>
            <a:miter lim="800000"/>
          </a:ln>
          <a:effectLst>
            <a:glow rad="139700">
              <a:schemeClr val="bg1">
                <a:alpha val="9000"/>
              </a:schemeClr>
            </a:glow>
            <a:innerShdw blurRad="203200" dist="1143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dirty="0">
              <a:solidFill>
                <a:schemeClr val="lt1"/>
              </a:solidFill>
            </a:endParaRPr>
          </a:p>
        </p:txBody>
      </p:sp>
      <p:sp>
        <p:nvSpPr>
          <p:cNvPr id="2" name="Title 1">
            <a:extLst>
              <a:ext uri="{FF2B5EF4-FFF2-40B4-BE49-F238E27FC236}">
                <a16:creationId xmlns:a16="http://schemas.microsoft.com/office/drawing/2014/main" id="{7BD085CB-ADB7-4A30-A2EF-A70A1FA416B7}"/>
              </a:ext>
            </a:extLst>
          </p:cNvPr>
          <p:cNvSpPr>
            <a:spLocks noGrp="1"/>
          </p:cNvSpPr>
          <p:nvPr>
            <p:ph type="title" hasCustomPrompt="1"/>
          </p:nvPr>
        </p:nvSpPr>
        <p:spPr>
          <a:xfrm>
            <a:off x="2781300" y="1562100"/>
            <a:ext cx="6743699" cy="3446526"/>
          </a:xfrm>
        </p:spPr>
        <p:txBody>
          <a:bodyPr rIns="0">
            <a:noAutofit/>
          </a:bodyPr>
          <a:lstStyle>
            <a:lvl1pPr algn="ctr">
              <a:defRPr sz="8800">
                <a:solidFill>
                  <a:schemeClr val="accent3">
                    <a:lumMod val="20000"/>
                    <a:lumOff val="80000"/>
                  </a:schemeClr>
                </a:solidFill>
              </a:defRPr>
            </a:lvl1pPr>
          </a:lstStyle>
          <a:p>
            <a:r>
              <a:rPr lang="en-US" dirty="0"/>
              <a:t>Click to Add “Thank You” Slide Title</a:t>
            </a:r>
          </a:p>
        </p:txBody>
      </p:sp>
      <p:sp>
        <p:nvSpPr>
          <p:cNvPr id="4" name="Footer Placeholder 3">
            <a:extLst>
              <a:ext uri="{FF2B5EF4-FFF2-40B4-BE49-F238E27FC236}">
                <a16:creationId xmlns:a16="http://schemas.microsoft.com/office/drawing/2014/main" id="{DB04C4AD-0DA8-4482-98C3-7035B2B288D6}"/>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75850597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F6D787F-94F4-4856-809E-ECE6B5EA77F5}"/>
              </a:ext>
            </a:extLst>
          </p:cNvPr>
          <p:cNvSpPr>
            <a:spLocks noGrp="1"/>
          </p:cNvSpPr>
          <p:nvPr userDrawn="1">
            <p:ph type="sldNum" sz="quarter" idx="12"/>
          </p:nvPr>
        </p:nvSpPr>
        <p:spPr/>
        <p:txBody>
          <a:bodyPr/>
          <a:lstStyle/>
          <a:p>
            <a:fld id="{D307F087-50E8-4976-AA50-2FC07D62CDFA}" type="slidenum">
              <a:rPr lang="en-US" smtClean="0"/>
              <a:t>‹#›</a:t>
            </a:fld>
            <a:endParaRPr lang="en-US" dirty="0"/>
          </a:p>
        </p:txBody>
      </p:sp>
      <p:sp>
        <p:nvSpPr>
          <p:cNvPr id="2" name="Title 1">
            <a:extLst>
              <a:ext uri="{FF2B5EF4-FFF2-40B4-BE49-F238E27FC236}">
                <a16:creationId xmlns:a16="http://schemas.microsoft.com/office/drawing/2014/main" id="{7BD085CB-ADB7-4A30-A2EF-A70A1FA416B7}"/>
              </a:ext>
            </a:extLst>
          </p:cNvPr>
          <p:cNvSpPr>
            <a:spLocks noGrp="1"/>
          </p:cNvSpPr>
          <p:nvPr userDrawn="1">
            <p:ph type="title" hasCustomPrompt="1"/>
          </p:nvPr>
        </p:nvSpPr>
        <p:spPr>
          <a:xfrm>
            <a:off x="4991101" y="482600"/>
            <a:ext cx="6146800" cy="1231900"/>
          </a:xfrm>
        </p:spPr>
        <p:txBody>
          <a:bodyPr rIns="0" anchor="t">
            <a:noAutofit/>
          </a:bodyPr>
          <a:lstStyle>
            <a:lvl1pPr>
              <a:defRPr sz="8000"/>
            </a:lvl1pPr>
          </a:lstStyle>
          <a:p>
            <a:r>
              <a:rPr lang="en-US" dirty="0"/>
              <a:t>Add Title</a:t>
            </a:r>
          </a:p>
        </p:txBody>
      </p:sp>
      <p:sp>
        <p:nvSpPr>
          <p:cNvPr id="16" name="Content Placeholder 2">
            <a:extLst>
              <a:ext uri="{FF2B5EF4-FFF2-40B4-BE49-F238E27FC236}">
                <a16:creationId xmlns:a16="http://schemas.microsoft.com/office/drawing/2014/main" id="{FF68D1F1-9DD7-48D6-B3CB-F960A7C18057}"/>
              </a:ext>
            </a:extLst>
          </p:cNvPr>
          <p:cNvSpPr>
            <a:spLocks noGrp="1"/>
          </p:cNvSpPr>
          <p:nvPr>
            <p:ph idx="1" hasCustomPrompt="1"/>
          </p:nvPr>
        </p:nvSpPr>
        <p:spPr>
          <a:xfrm>
            <a:off x="4076700" y="1993900"/>
            <a:ext cx="3715657" cy="4216399"/>
          </a:xfrm>
        </p:spPr>
        <p:txBody>
          <a:bodyPr anchor="t">
            <a:normAutofit/>
          </a:bodyPr>
          <a:lstStyle>
            <a:lvl1pPr marL="0" indent="0">
              <a:buNone/>
              <a:defRPr sz="2600" b="1">
                <a:latin typeface="+mj-lt"/>
              </a:defRPr>
            </a:lvl1pPr>
            <a:lvl2pPr marL="457200" indent="0">
              <a:spcBef>
                <a:spcPts val="300"/>
              </a:spcBef>
              <a:buNone/>
              <a:defRPr sz="2000" i="1">
                <a:solidFill>
                  <a:schemeClr val="accent1"/>
                </a:solidFill>
              </a:defRPr>
            </a:lvl2pPr>
            <a:lvl3pPr marL="457200" indent="0">
              <a:spcBef>
                <a:spcPts val="300"/>
              </a:spcBef>
              <a:buNone/>
              <a:defRPr sz="20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dirty="0"/>
              <a:t>FirstName LastName</a:t>
            </a:r>
          </a:p>
          <a:p>
            <a:pPr lvl="1"/>
            <a:r>
              <a:rPr lang="en-US" dirty="0"/>
              <a:t>Occupation/Title</a:t>
            </a:r>
          </a:p>
          <a:p>
            <a:pPr lvl="2"/>
            <a:r>
              <a:rPr lang="en-US" dirty="0"/>
              <a:t>Company Name</a:t>
            </a:r>
          </a:p>
          <a:p>
            <a:pPr lvl="3"/>
            <a:r>
              <a:rPr lang="en-US" dirty="0"/>
              <a:t>Email</a:t>
            </a:r>
          </a:p>
          <a:p>
            <a:pPr lvl="4"/>
            <a:r>
              <a:rPr lang="en-US" dirty="0"/>
              <a:t>Phone</a:t>
            </a:r>
          </a:p>
        </p:txBody>
      </p:sp>
      <p:sp>
        <p:nvSpPr>
          <p:cNvPr id="26" name="Content Placeholder 2">
            <a:extLst>
              <a:ext uri="{FF2B5EF4-FFF2-40B4-BE49-F238E27FC236}">
                <a16:creationId xmlns:a16="http://schemas.microsoft.com/office/drawing/2014/main" id="{0D203E06-9302-4E32-AFD5-7DA74AFC1F11}"/>
              </a:ext>
            </a:extLst>
          </p:cNvPr>
          <p:cNvSpPr>
            <a:spLocks noGrp="1"/>
          </p:cNvSpPr>
          <p:nvPr>
            <p:ph idx="13" hasCustomPrompt="1"/>
          </p:nvPr>
        </p:nvSpPr>
        <p:spPr>
          <a:xfrm>
            <a:off x="8152408" y="2010228"/>
            <a:ext cx="3715657" cy="4216399"/>
          </a:xfrm>
        </p:spPr>
        <p:txBody>
          <a:bodyPr anchor="t">
            <a:normAutofit/>
          </a:bodyPr>
          <a:lstStyle>
            <a:lvl1pPr marL="0" indent="0">
              <a:buNone/>
              <a:defRPr sz="2600" b="1">
                <a:latin typeface="+mj-lt"/>
              </a:defRPr>
            </a:lvl1pPr>
            <a:lvl2pPr marL="457200" indent="0">
              <a:spcBef>
                <a:spcPts val="300"/>
              </a:spcBef>
              <a:buNone/>
              <a:defRPr sz="2000" i="1">
                <a:solidFill>
                  <a:schemeClr val="accent1"/>
                </a:solidFill>
              </a:defRPr>
            </a:lvl2pPr>
            <a:lvl3pPr marL="457200" indent="0">
              <a:spcBef>
                <a:spcPts val="300"/>
              </a:spcBef>
              <a:buNone/>
              <a:defRPr sz="20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dirty="0"/>
              <a:t>FirstName LastName</a:t>
            </a:r>
          </a:p>
          <a:p>
            <a:pPr lvl="1"/>
            <a:r>
              <a:rPr lang="en-US" dirty="0"/>
              <a:t>Occupation/Title</a:t>
            </a:r>
          </a:p>
          <a:p>
            <a:pPr lvl="2"/>
            <a:r>
              <a:rPr lang="en-US" dirty="0"/>
              <a:t>Company Name</a:t>
            </a:r>
          </a:p>
          <a:p>
            <a:pPr lvl="3"/>
            <a:r>
              <a:rPr lang="en-US" dirty="0"/>
              <a:t>Email</a:t>
            </a:r>
          </a:p>
          <a:p>
            <a:pPr lvl="4"/>
            <a:r>
              <a:rPr lang="en-US" dirty="0"/>
              <a:t>Phone</a:t>
            </a:r>
          </a:p>
        </p:txBody>
      </p:sp>
      <p:sp>
        <p:nvSpPr>
          <p:cNvPr id="4" name="Footer Placeholder 3">
            <a:extLst>
              <a:ext uri="{FF2B5EF4-FFF2-40B4-BE49-F238E27FC236}">
                <a16:creationId xmlns:a16="http://schemas.microsoft.com/office/drawing/2014/main" id="{DB04C4AD-0DA8-4482-98C3-7035B2B288D6}"/>
              </a:ext>
            </a:extLst>
          </p:cNvPr>
          <p:cNvSpPr>
            <a:spLocks noGrp="1"/>
          </p:cNvSpPr>
          <p:nvPr userDrawn="1">
            <p:ph type="ftr" sz="quarter" idx="11"/>
          </p:nvPr>
        </p:nvSpPr>
        <p:spPr/>
        <p:txBody>
          <a:bodyPr/>
          <a:lstStyle/>
          <a:p>
            <a:endParaRPr lang="en-US" dirty="0"/>
          </a:p>
        </p:txBody>
      </p:sp>
      <p:grpSp>
        <p:nvGrpSpPr>
          <p:cNvPr id="6" name="Group 5">
            <a:extLst>
              <a:ext uri="{FF2B5EF4-FFF2-40B4-BE49-F238E27FC236}">
                <a16:creationId xmlns:a16="http://schemas.microsoft.com/office/drawing/2014/main" id="{E6921176-23F8-447B-84F4-6723FB4C5B6C}"/>
              </a:ext>
              <a:ext uri="{C183D7F6-B498-43B3-948B-1728B52AA6E4}">
                <adec:decorative xmlns:adec="http://schemas.microsoft.com/office/drawing/2017/decorative" val="1"/>
              </a:ext>
            </a:extLst>
          </p:cNvPr>
          <p:cNvGrpSpPr/>
          <p:nvPr userDrawn="1"/>
        </p:nvGrpSpPr>
        <p:grpSpPr>
          <a:xfrm>
            <a:off x="0" y="0"/>
            <a:ext cx="3715657" cy="5651500"/>
            <a:chOff x="0" y="0"/>
            <a:chExt cx="3715657" cy="5651500"/>
          </a:xfrm>
        </p:grpSpPr>
        <p:sp>
          <p:nvSpPr>
            <p:cNvPr id="14" name="Freeform: Shape 13">
              <a:extLst>
                <a:ext uri="{FF2B5EF4-FFF2-40B4-BE49-F238E27FC236}">
                  <a16:creationId xmlns:a16="http://schemas.microsoft.com/office/drawing/2014/main" id="{82A94824-A8E6-4E1B-87B1-655EADD1C3B9}"/>
                </a:ext>
                <a:ext uri="{C183D7F6-B498-43B3-948B-1728B52AA6E4}">
                  <adec:decorative xmlns:adec="http://schemas.microsoft.com/office/drawing/2017/decorative" val="1"/>
                </a:ext>
              </a:extLst>
            </p:cNvPr>
            <p:cNvSpPr/>
            <p:nvPr userDrawn="1"/>
          </p:nvSpPr>
          <p:spPr>
            <a:xfrm>
              <a:off x="0" y="0"/>
              <a:ext cx="3715657" cy="5651500"/>
            </a:xfrm>
            <a:custGeom>
              <a:avLst/>
              <a:gdLst>
                <a:gd name="connsiteX0" fmla="*/ 603250 w 3454400"/>
                <a:gd name="connsiteY0" fmla="*/ 0 h 5651500"/>
                <a:gd name="connsiteX1" fmla="*/ 0 w 3454400"/>
                <a:gd name="connsiteY1" fmla="*/ 0 h 5651500"/>
                <a:gd name="connsiteX2" fmla="*/ 0 w 3454400"/>
                <a:gd name="connsiteY2" fmla="*/ 5651500 h 5651500"/>
                <a:gd name="connsiteX3" fmla="*/ 603250 w 3454400"/>
                <a:gd name="connsiteY3" fmla="*/ 5651500 h 5651500"/>
                <a:gd name="connsiteX4" fmla="*/ 3454400 w 3454400"/>
                <a:gd name="connsiteY4" fmla="*/ 2825750 h 5651500"/>
                <a:gd name="connsiteX5" fmla="*/ 603250 w 3454400"/>
                <a:gd name="connsiteY5" fmla="*/ 0 h 565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4400" h="5651500">
                  <a:moveTo>
                    <a:pt x="603250" y="0"/>
                  </a:moveTo>
                  <a:lnTo>
                    <a:pt x="0" y="0"/>
                  </a:lnTo>
                  <a:lnTo>
                    <a:pt x="0" y="5651500"/>
                  </a:lnTo>
                  <a:lnTo>
                    <a:pt x="603250" y="5651500"/>
                  </a:lnTo>
                  <a:cubicBezTo>
                    <a:pt x="2177897" y="5651500"/>
                    <a:pt x="3454400" y="4386369"/>
                    <a:pt x="3454400" y="2825750"/>
                  </a:cubicBezTo>
                  <a:cubicBezTo>
                    <a:pt x="3454400" y="1265131"/>
                    <a:pt x="2177897" y="0"/>
                    <a:pt x="603250"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7" name="Email Envelope Icon">
              <a:extLst>
                <a:ext uri="{FF2B5EF4-FFF2-40B4-BE49-F238E27FC236}">
                  <a16:creationId xmlns:a16="http://schemas.microsoft.com/office/drawing/2014/main" id="{ECE98294-3F77-43CC-9A79-9F5EF7D05A1C}"/>
                </a:ext>
                <a:ext uri="{C183D7F6-B498-43B3-948B-1728B52AA6E4}">
                  <adec:decorative xmlns:adec="http://schemas.microsoft.com/office/drawing/2017/decorative" val="1"/>
                </a:ext>
              </a:extLst>
            </p:cNvPr>
            <p:cNvGrpSpPr/>
            <p:nvPr userDrawn="1"/>
          </p:nvGrpSpPr>
          <p:grpSpPr>
            <a:xfrm>
              <a:off x="567870" y="1773011"/>
              <a:ext cx="1914072" cy="2105479"/>
              <a:chOff x="9415617" y="2376261"/>
              <a:chExt cx="1914072" cy="2105479"/>
            </a:xfrm>
          </p:grpSpPr>
          <p:grpSp>
            <p:nvGrpSpPr>
              <p:cNvPr id="18" name="Group 17">
                <a:extLst>
                  <a:ext uri="{FF2B5EF4-FFF2-40B4-BE49-F238E27FC236}">
                    <a16:creationId xmlns:a16="http://schemas.microsoft.com/office/drawing/2014/main" id="{52012F40-347C-4A78-B1F4-90F53D3F76EE}"/>
                  </a:ext>
                  <a:ext uri="{C183D7F6-B498-43B3-948B-1728B52AA6E4}">
                    <adec:decorative xmlns:adec="http://schemas.microsoft.com/office/drawing/2017/decorative" val="1"/>
                  </a:ext>
                </a:extLst>
              </p:cNvPr>
              <p:cNvGrpSpPr/>
              <p:nvPr userDrawn="1"/>
            </p:nvGrpSpPr>
            <p:grpSpPr>
              <a:xfrm>
                <a:off x="9415617" y="2376261"/>
                <a:ext cx="1914072" cy="2105479"/>
                <a:chOff x="8746030" y="2376261"/>
                <a:chExt cx="1914072" cy="2105479"/>
              </a:xfrm>
            </p:grpSpPr>
            <p:sp>
              <p:nvSpPr>
                <p:cNvPr id="22" name="Rectangle 21">
                  <a:extLst>
                    <a:ext uri="{FF2B5EF4-FFF2-40B4-BE49-F238E27FC236}">
                      <a16:creationId xmlns:a16="http://schemas.microsoft.com/office/drawing/2014/main" id="{196A69F6-874A-48E2-8996-A2EDC280271B}"/>
                    </a:ext>
                  </a:extLst>
                </p:cNvPr>
                <p:cNvSpPr/>
                <p:nvPr userDrawn="1"/>
              </p:nvSpPr>
              <p:spPr>
                <a:xfrm>
                  <a:off x="9163050" y="2676525"/>
                  <a:ext cx="1123950" cy="1127760"/>
                </a:xfrm>
                <a:prstGeom prst="rect">
                  <a:avLst/>
                </a:prstGeom>
                <a:gradFill flip="none" rotWithShape="1">
                  <a:gsLst>
                    <a:gs pos="74000">
                      <a:schemeClr val="bg2"/>
                    </a:gs>
                    <a:gs pos="100000">
                      <a:schemeClr val="accent6">
                        <a:lumMod val="72000"/>
                        <a:lumOff val="28000"/>
                      </a:schemeClr>
                    </a:gs>
                    <a:gs pos="60000">
                      <a:schemeClr val="bg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23" name="Rectangle 11">
                  <a:extLst>
                    <a:ext uri="{FF2B5EF4-FFF2-40B4-BE49-F238E27FC236}">
                      <a16:creationId xmlns:a16="http://schemas.microsoft.com/office/drawing/2014/main" id="{0A2E6D62-5DBD-42B1-B26B-B79DB8DA6E81}"/>
                    </a:ext>
                  </a:extLst>
                </p:cNvPr>
                <p:cNvSpPr/>
                <p:nvPr userDrawn="1"/>
              </p:nvSpPr>
              <p:spPr>
                <a:xfrm>
                  <a:off x="8801100" y="3276600"/>
                  <a:ext cx="1790700" cy="1127760"/>
                </a:xfrm>
                <a:custGeom>
                  <a:avLst/>
                  <a:gdLst>
                    <a:gd name="connsiteX0" fmla="*/ 0 w 1790700"/>
                    <a:gd name="connsiteY0" fmla="*/ 0 h 1127760"/>
                    <a:gd name="connsiteX1" fmla="*/ 1790700 w 1790700"/>
                    <a:gd name="connsiteY1" fmla="*/ 0 h 1127760"/>
                    <a:gd name="connsiteX2" fmla="*/ 1790700 w 1790700"/>
                    <a:gd name="connsiteY2" fmla="*/ 1127760 h 1127760"/>
                    <a:gd name="connsiteX3" fmla="*/ 0 w 1790700"/>
                    <a:gd name="connsiteY3" fmla="*/ 1127760 h 1127760"/>
                    <a:gd name="connsiteX4" fmla="*/ 0 w 1790700"/>
                    <a:gd name="connsiteY4" fmla="*/ 0 h 1127760"/>
                    <a:gd name="connsiteX0" fmla="*/ 0 w 1790700"/>
                    <a:gd name="connsiteY0" fmla="*/ 7144 h 1134904"/>
                    <a:gd name="connsiteX1" fmla="*/ 1316831 w 1790700"/>
                    <a:gd name="connsiteY1" fmla="*/ 0 h 1134904"/>
                    <a:gd name="connsiteX2" fmla="*/ 1790700 w 1790700"/>
                    <a:gd name="connsiteY2" fmla="*/ 7144 h 1134904"/>
                    <a:gd name="connsiteX3" fmla="*/ 1790700 w 1790700"/>
                    <a:gd name="connsiteY3" fmla="*/ 1134904 h 1134904"/>
                    <a:gd name="connsiteX4" fmla="*/ 0 w 1790700"/>
                    <a:gd name="connsiteY4" fmla="*/ 1134904 h 1134904"/>
                    <a:gd name="connsiteX5" fmla="*/ 0 w 1790700"/>
                    <a:gd name="connsiteY5" fmla="*/ 7144 h 1134904"/>
                    <a:gd name="connsiteX0" fmla="*/ 0 w 1790700"/>
                    <a:gd name="connsiteY0" fmla="*/ 7144 h 1134904"/>
                    <a:gd name="connsiteX1" fmla="*/ 497681 w 1790700"/>
                    <a:gd name="connsiteY1" fmla="*/ 4763 h 1134904"/>
                    <a:gd name="connsiteX2" fmla="*/ 1316831 w 1790700"/>
                    <a:gd name="connsiteY2" fmla="*/ 0 h 1134904"/>
                    <a:gd name="connsiteX3" fmla="*/ 1790700 w 1790700"/>
                    <a:gd name="connsiteY3" fmla="*/ 7144 h 1134904"/>
                    <a:gd name="connsiteX4" fmla="*/ 1790700 w 1790700"/>
                    <a:gd name="connsiteY4" fmla="*/ 1134904 h 1134904"/>
                    <a:gd name="connsiteX5" fmla="*/ 0 w 1790700"/>
                    <a:gd name="connsiteY5" fmla="*/ 1134904 h 1134904"/>
                    <a:gd name="connsiteX6" fmla="*/ 0 w 1790700"/>
                    <a:gd name="connsiteY6" fmla="*/ 7144 h 1134904"/>
                    <a:gd name="connsiteX0" fmla="*/ 0 w 1790700"/>
                    <a:gd name="connsiteY0" fmla="*/ 7144 h 1134904"/>
                    <a:gd name="connsiteX1" fmla="*/ 628650 w 1790700"/>
                    <a:gd name="connsiteY1" fmla="*/ 542926 h 1134904"/>
                    <a:gd name="connsiteX2" fmla="*/ 1316831 w 1790700"/>
                    <a:gd name="connsiteY2" fmla="*/ 0 h 1134904"/>
                    <a:gd name="connsiteX3" fmla="*/ 1790700 w 1790700"/>
                    <a:gd name="connsiteY3" fmla="*/ 7144 h 1134904"/>
                    <a:gd name="connsiteX4" fmla="*/ 1790700 w 1790700"/>
                    <a:gd name="connsiteY4" fmla="*/ 1134904 h 1134904"/>
                    <a:gd name="connsiteX5" fmla="*/ 0 w 1790700"/>
                    <a:gd name="connsiteY5" fmla="*/ 1134904 h 1134904"/>
                    <a:gd name="connsiteX6" fmla="*/ 0 w 1790700"/>
                    <a:gd name="connsiteY6" fmla="*/ 7144 h 1134904"/>
                    <a:gd name="connsiteX0" fmla="*/ 0 w 1790700"/>
                    <a:gd name="connsiteY0" fmla="*/ 0 h 1127760"/>
                    <a:gd name="connsiteX1" fmla="*/ 628650 w 1790700"/>
                    <a:gd name="connsiteY1" fmla="*/ 535782 h 1127760"/>
                    <a:gd name="connsiteX2" fmla="*/ 1188244 w 1790700"/>
                    <a:gd name="connsiteY2" fmla="*/ 528638 h 1127760"/>
                    <a:gd name="connsiteX3" fmla="*/ 1790700 w 1790700"/>
                    <a:gd name="connsiteY3" fmla="*/ 0 h 1127760"/>
                    <a:gd name="connsiteX4" fmla="*/ 1790700 w 1790700"/>
                    <a:gd name="connsiteY4" fmla="*/ 1127760 h 1127760"/>
                    <a:gd name="connsiteX5" fmla="*/ 0 w 1790700"/>
                    <a:gd name="connsiteY5" fmla="*/ 1127760 h 1127760"/>
                    <a:gd name="connsiteX6" fmla="*/ 0 w 1790700"/>
                    <a:gd name="connsiteY6" fmla="*/ 0 h 1127760"/>
                    <a:gd name="connsiteX0" fmla="*/ 0 w 1790700"/>
                    <a:gd name="connsiteY0" fmla="*/ 0 h 1127760"/>
                    <a:gd name="connsiteX1" fmla="*/ 628650 w 1790700"/>
                    <a:gd name="connsiteY1" fmla="*/ 535782 h 1127760"/>
                    <a:gd name="connsiteX2" fmla="*/ 1188244 w 1790700"/>
                    <a:gd name="connsiteY2" fmla="*/ 528638 h 1127760"/>
                    <a:gd name="connsiteX3" fmla="*/ 1790700 w 1790700"/>
                    <a:gd name="connsiteY3" fmla="*/ 0 h 1127760"/>
                    <a:gd name="connsiteX4" fmla="*/ 1790700 w 1790700"/>
                    <a:gd name="connsiteY4" fmla="*/ 1127760 h 1127760"/>
                    <a:gd name="connsiteX5" fmla="*/ 0 w 1790700"/>
                    <a:gd name="connsiteY5" fmla="*/ 1127760 h 1127760"/>
                    <a:gd name="connsiteX6" fmla="*/ 0 w 1790700"/>
                    <a:gd name="connsiteY6" fmla="*/ 0 h 1127760"/>
                    <a:gd name="connsiteX0" fmla="*/ 0 w 1790700"/>
                    <a:gd name="connsiteY0" fmla="*/ 0 h 1127760"/>
                    <a:gd name="connsiteX1" fmla="*/ 628650 w 1790700"/>
                    <a:gd name="connsiteY1" fmla="*/ 535782 h 1127760"/>
                    <a:gd name="connsiteX2" fmla="*/ 1188244 w 1790700"/>
                    <a:gd name="connsiteY2" fmla="*/ 528638 h 1127760"/>
                    <a:gd name="connsiteX3" fmla="*/ 1790700 w 1790700"/>
                    <a:gd name="connsiteY3" fmla="*/ 0 h 1127760"/>
                    <a:gd name="connsiteX4" fmla="*/ 1790700 w 1790700"/>
                    <a:gd name="connsiteY4" fmla="*/ 1127760 h 1127760"/>
                    <a:gd name="connsiteX5" fmla="*/ 0 w 1790700"/>
                    <a:gd name="connsiteY5" fmla="*/ 1127760 h 1127760"/>
                    <a:gd name="connsiteX6" fmla="*/ 0 w 1790700"/>
                    <a:gd name="connsiteY6" fmla="*/ 0 h 1127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90700" h="1127760">
                      <a:moveTo>
                        <a:pt x="0" y="0"/>
                      </a:moveTo>
                      <a:lnTo>
                        <a:pt x="628650" y="535782"/>
                      </a:lnTo>
                      <a:cubicBezTo>
                        <a:pt x="731837" y="447676"/>
                        <a:pt x="937419" y="361950"/>
                        <a:pt x="1188244" y="528638"/>
                      </a:cubicBezTo>
                      <a:lnTo>
                        <a:pt x="1790700" y="0"/>
                      </a:lnTo>
                      <a:lnTo>
                        <a:pt x="1790700" y="1127760"/>
                      </a:lnTo>
                      <a:lnTo>
                        <a:pt x="0" y="1127760"/>
                      </a:lnTo>
                      <a:lnTo>
                        <a:pt x="0" y="0"/>
                      </a:lnTo>
                      <a:close/>
                    </a:path>
                  </a:pathLst>
                </a:custGeom>
                <a:gradFill flip="none" rotWithShape="1">
                  <a:gsLst>
                    <a:gs pos="0">
                      <a:schemeClr val="bg1"/>
                    </a:gs>
                    <a:gs pos="83000">
                      <a:srgbClr val="F3F4F4"/>
                    </a:gs>
                    <a:gs pos="100000">
                      <a:schemeClr val="bg2">
                        <a:lumMod val="78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Freeform: Shape 23">
                  <a:extLst>
                    <a:ext uri="{FF2B5EF4-FFF2-40B4-BE49-F238E27FC236}">
                      <a16:creationId xmlns:a16="http://schemas.microsoft.com/office/drawing/2014/main" id="{9E3A751F-B165-4390-9088-A6C4DB3DFC99}"/>
                    </a:ext>
                  </a:extLst>
                </p:cNvPr>
                <p:cNvSpPr/>
                <p:nvPr/>
              </p:nvSpPr>
              <p:spPr>
                <a:xfrm>
                  <a:off x="8746030" y="2376261"/>
                  <a:ext cx="1914072" cy="2105479"/>
                </a:xfrm>
                <a:custGeom>
                  <a:avLst/>
                  <a:gdLst>
                    <a:gd name="connsiteX0" fmla="*/ 1770516 w 1914071"/>
                    <a:gd name="connsiteY0" fmla="*/ 1904501 h 2105478"/>
                    <a:gd name="connsiteX1" fmla="*/ 1291998 w 1914071"/>
                    <a:gd name="connsiteY1" fmla="*/ 1449909 h 2105478"/>
                    <a:gd name="connsiteX2" fmla="*/ 1770516 w 1914071"/>
                    <a:gd name="connsiteY2" fmla="*/ 995317 h 2105478"/>
                    <a:gd name="connsiteX3" fmla="*/ 1770516 w 1914071"/>
                    <a:gd name="connsiteY3" fmla="*/ 1904501 h 2105478"/>
                    <a:gd name="connsiteX4" fmla="*/ 220118 w 1914071"/>
                    <a:gd name="connsiteY4" fmla="*/ 1961924 h 2105478"/>
                    <a:gd name="connsiteX5" fmla="*/ 693851 w 1914071"/>
                    <a:gd name="connsiteY5" fmla="*/ 1514509 h 2105478"/>
                    <a:gd name="connsiteX6" fmla="*/ 727347 w 1914071"/>
                    <a:gd name="connsiteY6" fmla="*/ 1483406 h 2105478"/>
                    <a:gd name="connsiteX7" fmla="*/ 1189117 w 1914071"/>
                    <a:gd name="connsiteY7" fmla="*/ 1483406 h 2105478"/>
                    <a:gd name="connsiteX8" fmla="*/ 1222613 w 1914071"/>
                    <a:gd name="connsiteY8" fmla="*/ 1514509 h 2105478"/>
                    <a:gd name="connsiteX9" fmla="*/ 1693954 w 1914071"/>
                    <a:gd name="connsiteY9" fmla="*/ 1961924 h 2105478"/>
                    <a:gd name="connsiteX10" fmla="*/ 220118 w 1914071"/>
                    <a:gd name="connsiteY10" fmla="*/ 1961924 h 2105478"/>
                    <a:gd name="connsiteX11" fmla="*/ 143555 w 1914071"/>
                    <a:gd name="connsiteY11" fmla="*/ 992925 h 2105478"/>
                    <a:gd name="connsiteX12" fmla="*/ 622073 w 1914071"/>
                    <a:gd name="connsiteY12" fmla="*/ 1447517 h 2105478"/>
                    <a:gd name="connsiteX13" fmla="*/ 143555 w 1914071"/>
                    <a:gd name="connsiteY13" fmla="*/ 1902109 h 2105478"/>
                    <a:gd name="connsiteX14" fmla="*/ 143555 w 1914071"/>
                    <a:gd name="connsiteY14" fmla="*/ 992925 h 2105478"/>
                    <a:gd name="connsiteX15" fmla="*/ 478518 w 1914071"/>
                    <a:gd name="connsiteY15" fmla="*/ 382814 h 2105478"/>
                    <a:gd name="connsiteX16" fmla="*/ 1435554 w 1914071"/>
                    <a:gd name="connsiteY16" fmla="*/ 382814 h 2105478"/>
                    <a:gd name="connsiteX17" fmla="*/ 1435554 w 1914071"/>
                    <a:gd name="connsiteY17" fmla="*/ 1179547 h 2105478"/>
                    <a:gd name="connsiteX18" fmla="*/ 1220221 w 1914071"/>
                    <a:gd name="connsiteY18" fmla="*/ 1385309 h 2105478"/>
                    <a:gd name="connsiteX19" fmla="*/ 693851 w 1914071"/>
                    <a:gd name="connsiteY19" fmla="*/ 1385309 h 2105478"/>
                    <a:gd name="connsiteX20" fmla="*/ 478518 w 1914071"/>
                    <a:gd name="connsiteY20" fmla="*/ 1179547 h 2105478"/>
                    <a:gd name="connsiteX21" fmla="*/ 478518 w 1914071"/>
                    <a:gd name="connsiteY21" fmla="*/ 382814 h 2105478"/>
                    <a:gd name="connsiteX22" fmla="*/ 1579109 w 1914071"/>
                    <a:gd name="connsiteY22" fmla="*/ 447414 h 2105478"/>
                    <a:gd name="connsiteX23" fmla="*/ 1579109 w 1914071"/>
                    <a:gd name="connsiteY23" fmla="*/ 239259 h 2105478"/>
                    <a:gd name="connsiteX24" fmla="*/ 1244147 w 1914071"/>
                    <a:gd name="connsiteY24" fmla="*/ 239259 h 2105478"/>
                    <a:gd name="connsiteX25" fmla="*/ 957036 w 1914071"/>
                    <a:gd name="connsiteY25" fmla="*/ 0 h 2105478"/>
                    <a:gd name="connsiteX26" fmla="*/ 669925 w 1914071"/>
                    <a:gd name="connsiteY26" fmla="*/ 239259 h 2105478"/>
                    <a:gd name="connsiteX27" fmla="*/ 334963 w 1914071"/>
                    <a:gd name="connsiteY27" fmla="*/ 239259 h 2105478"/>
                    <a:gd name="connsiteX28" fmla="*/ 334963 w 1914071"/>
                    <a:gd name="connsiteY28" fmla="*/ 449807 h 2105478"/>
                    <a:gd name="connsiteX29" fmla="*/ 0 w 1914071"/>
                    <a:gd name="connsiteY29" fmla="*/ 768021 h 2105478"/>
                    <a:gd name="connsiteX30" fmla="*/ 0 w 1914071"/>
                    <a:gd name="connsiteY30" fmla="*/ 2105479 h 2105478"/>
                    <a:gd name="connsiteX31" fmla="*/ 1914072 w 1914071"/>
                    <a:gd name="connsiteY31" fmla="*/ 2105479 h 2105478"/>
                    <a:gd name="connsiteX32" fmla="*/ 1914072 w 1914071"/>
                    <a:gd name="connsiteY32" fmla="*/ 768021 h 2105478"/>
                    <a:gd name="connsiteX33" fmla="*/ 1579109 w 1914071"/>
                    <a:gd name="connsiteY33" fmla="*/ 447414 h 2105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914071" h="2105478">
                      <a:moveTo>
                        <a:pt x="1770516" y="1904501"/>
                      </a:moveTo>
                      <a:lnTo>
                        <a:pt x="1291998" y="1449909"/>
                      </a:lnTo>
                      <a:lnTo>
                        <a:pt x="1770516" y="995317"/>
                      </a:lnTo>
                      <a:lnTo>
                        <a:pt x="1770516" y="1904501"/>
                      </a:lnTo>
                      <a:close/>
                      <a:moveTo>
                        <a:pt x="220118" y="1961924"/>
                      </a:moveTo>
                      <a:lnTo>
                        <a:pt x="693851" y="1514509"/>
                      </a:lnTo>
                      <a:lnTo>
                        <a:pt x="727347" y="1483406"/>
                      </a:lnTo>
                      <a:cubicBezTo>
                        <a:pt x="856547" y="1361384"/>
                        <a:pt x="1059917" y="1361384"/>
                        <a:pt x="1189117" y="1483406"/>
                      </a:cubicBezTo>
                      <a:lnTo>
                        <a:pt x="1222613" y="1514509"/>
                      </a:lnTo>
                      <a:lnTo>
                        <a:pt x="1693954" y="1961924"/>
                      </a:lnTo>
                      <a:lnTo>
                        <a:pt x="220118" y="1961924"/>
                      </a:lnTo>
                      <a:close/>
                      <a:moveTo>
                        <a:pt x="143555" y="992925"/>
                      </a:moveTo>
                      <a:lnTo>
                        <a:pt x="622073" y="1447517"/>
                      </a:lnTo>
                      <a:lnTo>
                        <a:pt x="143555" y="1902109"/>
                      </a:lnTo>
                      <a:lnTo>
                        <a:pt x="143555" y="992925"/>
                      </a:lnTo>
                      <a:close/>
                      <a:moveTo>
                        <a:pt x="478518" y="382814"/>
                      </a:moveTo>
                      <a:lnTo>
                        <a:pt x="1435554" y="382814"/>
                      </a:lnTo>
                      <a:lnTo>
                        <a:pt x="1435554" y="1179547"/>
                      </a:lnTo>
                      <a:lnTo>
                        <a:pt x="1220221" y="1385309"/>
                      </a:lnTo>
                      <a:cubicBezTo>
                        <a:pt x="1064702" y="1265680"/>
                        <a:pt x="849369" y="1265680"/>
                        <a:pt x="693851" y="1385309"/>
                      </a:cubicBezTo>
                      <a:lnTo>
                        <a:pt x="478518" y="1179547"/>
                      </a:lnTo>
                      <a:lnTo>
                        <a:pt x="478518" y="382814"/>
                      </a:lnTo>
                      <a:close/>
                      <a:moveTo>
                        <a:pt x="1579109" y="447414"/>
                      </a:moveTo>
                      <a:lnTo>
                        <a:pt x="1579109" y="239259"/>
                      </a:lnTo>
                      <a:lnTo>
                        <a:pt x="1244147" y="239259"/>
                      </a:lnTo>
                      <a:lnTo>
                        <a:pt x="957036" y="0"/>
                      </a:lnTo>
                      <a:lnTo>
                        <a:pt x="669925" y="239259"/>
                      </a:lnTo>
                      <a:lnTo>
                        <a:pt x="334963" y="239259"/>
                      </a:lnTo>
                      <a:lnTo>
                        <a:pt x="334963" y="449807"/>
                      </a:lnTo>
                      <a:lnTo>
                        <a:pt x="0" y="768021"/>
                      </a:lnTo>
                      <a:lnTo>
                        <a:pt x="0" y="2105479"/>
                      </a:lnTo>
                      <a:lnTo>
                        <a:pt x="1914072" y="2105479"/>
                      </a:lnTo>
                      <a:lnTo>
                        <a:pt x="1914072" y="768021"/>
                      </a:lnTo>
                      <a:lnTo>
                        <a:pt x="1579109" y="447414"/>
                      </a:lnTo>
                      <a:close/>
                    </a:path>
                  </a:pathLst>
                </a:custGeom>
                <a:ln/>
              </p:spPr>
              <p:style>
                <a:lnRef idx="1">
                  <a:schemeClr val="accent2"/>
                </a:lnRef>
                <a:fillRef idx="3">
                  <a:schemeClr val="accent2"/>
                </a:fillRef>
                <a:effectRef idx="2">
                  <a:schemeClr val="accent2"/>
                </a:effectRef>
                <a:fontRef idx="minor">
                  <a:schemeClr val="lt1"/>
                </a:fontRef>
              </p:style>
              <p:txBody>
                <a:bodyPr rtlCol="0" anchor="ctr"/>
                <a:lstStyle/>
                <a:p>
                  <a:endParaRPr lang="en-US" dirty="0"/>
                </a:p>
              </p:txBody>
            </p:sp>
            <p:sp>
              <p:nvSpPr>
                <p:cNvPr id="25" name="Freeform: Shape 24">
                  <a:extLst>
                    <a:ext uri="{FF2B5EF4-FFF2-40B4-BE49-F238E27FC236}">
                      <a16:creationId xmlns:a16="http://schemas.microsoft.com/office/drawing/2014/main" id="{C067AAA7-7990-4FF9-9F68-BEB0FD1DAD7E}"/>
                    </a:ext>
                  </a:extLst>
                </p:cNvPr>
                <p:cNvSpPr/>
                <p:nvPr/>
              </p:nvSpPr>
              <p:spPr>
                <a:xfrm>
                  <a:off x="9394391" y="2897845"/>
                  <a:ext cx="622073" cy="622073"/>
                </a:xfrm>
                <a:custGeom>
                  <a:avLst/>
                  <a:gdLst>
                    <a:gd name="connsiteX0" fmla="*/ 308675 w 622073"/>
                    <a:gd name="connsiteY0" fmla="*/ 394777 h 622073"/>
                    <a:gd name="connsiteX1" fmla="*/ 232112 w 622073"/>
                    <a:gd name="connsiteY1" fmla="*/ 318214 h 622073"/>
                    <a:gd name="connsiteX2" fmla="*/ 308675 w 622073"/>
                    <a:gd name="connsiteY2" fmla="*/ 241652 h 622073"/>
                    <a:gd name="connsiteX3" fmla="*/ 385237 w 622073"/>
                    <a:gd name="connsiteY3" fmla="*/ 318214 h 622073"/>
                    <a:gd name="connsiteX4" fmla="*/ 308675 w 622073"/>
                    <a:gd name="connsiteY4" fmla="*/ 394777 h 622073"/>
                    <a:gd name="connsiteX5" fmla="*/ 308675 w 622073"/>
                    <a:gd name="connsiteY5" fmla="*/ 626859 h 622073"/>
                    <a:gd name="connsiteX6" fmla="*/ 464193 w 622073"/>
                    <a:gd name="connsiteY6" fmla="*/ 588577 h 622073"/>
                    <a:gd name="connsiteX7" fmla="*/ 480941 w 622073"/>
                    <a:gd name="connsiteY7" fmla="*/ 533547 h 622073"/>
                    <a:gd name="connsiteX8" fmla="*/ 425912 w 622073"/>
                    <a:gd name="connsiteY8" fmla="*/ 516799 h 622073"/>
                    <a:gd name="connsiteX9" fmla="*/ 308675 w 622073"/>
                    <a:gd name="connsiteY9" fmla="*/ 545510 h 622073"/>
                    <a:gd name="connsiteX10" fmla="*/ 78986 w 622073"/>
                    <a:gd name="connsiteY10" fmla="*/ 313429 h 622073"/>
                    <a:gd name="connsiteX11" fmla="*/ 311067 w 622073"/>
                    <a:gd name="connsiteY11" fmla="*/ 81348 h 622073"/>
                    <a:gd name="connsiteX12" fmla="*/ 543148 w 622073"/>
                    <a:gd name="connsiteY12" fmla="*/ 313429 h 622073"/>
                    <a:gd name="connsiteX13" fmla="*/ 543148 w 622073"/>
                    <a:gd name="connsiteY13" fmla="*/ 389992 h 622073"/>
                    <a:gd name="connsiteX14" fmla="*/ 466585 w 622073"/>
                    <a:gd name="connsiteY14" fmla="*/ 313429 h 622073"/>
                    <a:gd name="connsiteX15" fmla="*/ 339778 w 622073"/>
                    <a:gd name="connsiteY15" fmla="*/ 157911 h 622073"/>
                    <a:gd name="connsiteX16" fmla="*/ 165119 w 622073"/>
                    <a:gd name="connsiteY16" fmla="*/ 253615 h 622073"/>
                    <a:gd name="connsiteX17" fmla="*/ 229719 w 622073"/>
                    <a:gd name="connsiteY17" fmla="*/ 442629 h 622073"/>
                    <a:gd name="connsiteX18" fmla="*/ 428304 w 622073"/>
                    <a:gd name="connsiteY18" fmla="*/ 411525 h 622073"/>
                    <a:gd name="connsiteX19" fmla="*/ 545541 w 622073"/>
                    <a:gd name="connsiteY19" fmla="*/ 464162 h 622073"/>
                    <a:gd name="connsiteX20" fmla="*/ 622104 w 622073"/>
                    <a:gd name="connsiteY20" fmla="*/ 387600 h 622073"/>
                    <a:gd name="connsiteX21" fmla="*/ 622104 w 622073"/>
                    <a:gd name="connsiteY21" fmla="*/ 311037 h 622073"/>
                    <a:gd name="connsiteX22" fmla="*/ 311067 w 622073"/>
                    <a:gd name="connsiteY22" fmla="*/ 0 h 622073"/>
                    <a:gd name="connsiteX23" fmla="*/ 30 w 622073"/>
                    <a:gd name="connsiteY23" fmla="*/ 311037 h 622073"/>
                    <a:gd name="connsiteX24" fmla="*/ 308675 w 622073"/>
                    <a:gd name="connsiteY24" fmla="*/ 626859 h 622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22073" h="622073">
                      <a:moveTo>
                        <a:pt x="308675" y="394777"/>
                      </a:moveTo>
                      <a:cubicBezTo>
                        <a:pt x="265608" y="394777"/>
                        <a:pt x="232112" y="358888"/>
                        <a:pt x="232112" y="318214"/>
                      </a:cubicBezTo>
                      <a:cubicBezTo>
                        <a:pt x="232112" y="275148"/>
                        <a:pt x="268001" y="241652"/>
                        <a:pt x="308675" y="241652"/>
                      </a:cubicBezTo>
                      <a:cubicBezTo>
                        <a:pt x="351741" y="241652"/>
                        <a:pt x="385237" y="275148"/>
                        <a:pt x="385237" y="318214"/>
                      </a:cubicBezTo>
                      <a:cubicBezTo>
                        <a:pt x="385237" y="361281"/>
                        <a:pt x="351741" y="394777"/>
                        <a:pt x="308675" y="394777"/>
                      </a:cubicBezTo>
                      <a:close/>
                      <a:moveTo>
                        <a:pt x="308675" y="626859"/>
                      </a:moveTo>
                      <a:cubicBezTo>
                        <a:pt x="363704" y="626859"/>
                        <a:pt x="416341" y="612503"/>
                        <a:pt x="464193" y="588577"/>
                      </a:cubicBezTo>
                      <a:cubicBezTo>
                        <a:pt x="483334" y="576614"/>
                        <a:pt x="490511" y="552688"/>
                        <a:pt x="480941" y="533547"/>
                      </a:cubicBezTo>
                      <a:cubicBezTo>
                        <a:pt x="468978" y="514407"/>
                        <a:pt x="445052" y="507229"/>
                        <a:pt x="425912" y="516799"/>
                      </a:cubicBezTo>
                      <a:cubicBezTo>
                        <a:pt x="390023" y="535940"/>
                        <a:pt x="349349" y="545510"/>
                        <a:pt x="308675" y="545510"/>
                      </a:cubicBezTo>
                      <a:cubicBezTo>
                        <a:pt x="181867" y="545510"/>
                        <a:pt x="76593" y="440237"/>
                        <a:pt x="78986" y="313429"/>
                      </a:cubicBezTo>
                      <a:cubicBezTo>
                        <a:pt x="78986" y="186622"/>
                        <a:pt x="184260" y="81348"/>
                        <a:pt x="311067" y="81348"/>
                      </a:cubicBezTo>
                      <a:cubicBezTo>
                        <a:pt x="437874" y="81348"/>
                        <a:pt x="543148" y="184229"/>
                        <a:pt x="543148" y="313429"/>
                      </a:cubicBezTo>
                      <a:lnTo>
                        <a:pt x="543148" y="389992"/>
                      </a:lnTo>
                      <a:cubicBezTo>
                        <a:pt x="500082" y="389992"/>
                        <a:pt x="466585" y="356496"/>
                        <a:pt x="466585" y="313429"/>
                      </a:cubicBezTo>
                      <a:cubicBezTo>
                        <a:pt x="466585" y="236866"/>
                        <a:pt x="413949" y="172266"/>
                        <a:pt x="339778" y="157911"/>
                      </a:cubicBezTo>
                      <a:cubicBezTo>
                        <a:pt x="265608" y="143555"/>
                        <a:pt x="191438" y="184229"/>
                        <a:pt x="165119" y="253615"/>
                      </a:cubicBezTo>
                      <a:cubicBezTo>
                        <a:pt x="138801" y="323000"/>
                        <a:pt x="165119" y="404348"/>
                        <a:pt x="229719" y="442629"/>
                      </a:cubicBezTo>
                      <a:cubicBezTo>
                        <a:pt x="294319" y="480911"/>
                        <a:pt x="378060" y="468948"/>
                        <a:pt x="428304" y="411525"/>
                      </a:cubicBezTo>
                      <a:cubicBezTo>
                        <a:pt x="457015" y="445022"/>
                        <a:pt x="500082" y="464162"/>
                        <a:pt x="545541" y="464162"/>
                      </a:cubicBezTo>
                      <a:cubicBezTo>
                        <a:pt x="588608" y="464162"/>
                        <a:pt x="622104" y="430666"/>
                        <a:pt x="622104" y="387600"/>
                      </a:cubicBezTo>
                      <a:lnTo>
                        <a:pt x="622104" y="311037"/>
                      </a:lnTo>
                      <a:cubicBezTo>
                        <a:pt x="622104" y="138770"/>
                        <a:pt x="483334" y="0"/>
                        <a:pt x="311067" y="0"/>
                      </a:cubicBezTo>
                      <a:cubicBezTo>
                        <a:pt x="138801" y="0"/>
                        <a:pt x="30" y="138770"/>
                        <a:pt x="30" y="311037"/>
                      </a:cubicBezTo>
                      <a:cubicBezTo>
                        <a:pt x="-2362" y="485696"/>
                        <a:pt x="136408" y="624466"/>
                        <a:pt x="308675" y="626859"/>
                      </a:cubicBezTo>
                      <a:close/>
                    </a:path>
                  </a:pathLst>
                </a:custGeom>
                <a:ln/>
              </p:spPr>
              <p:style>
                <a:lnRef idx="0">
                  <a:schemeClr val="accent1"/>
                </a:lnRef>
                <a:fillRef idx="3">
                  <a:schemeClr val="accent1"/>
                </a:fillRef>
                <a:effectRef idx="3">
                  <a:schemeClr val="accent1"/>
                </a:effectRef>
                <a:fontRef idx="minor">
                  <a:schemeClr val="lt1"/>
                </a:fontRef>
              </p:style>
              <p:txBody>
                <a:bodyPr rtlCol="0" anchor="ctr"/>
                <a:lstStyle/>
                <a:p>
                  <a:endParaRPr lang="en-US" dirty="0"/>
                </a:p>
              </p:txBody>
            </p:sp>
          </p:grpSp>
          <p:sp>
            <p:nvSpPr>
              <p:cNvPr id="19" name="Isosceles Triangle 18">
                <a:extLst>
                  <a:ext uri="{FF2B5EF4-FFF2-40B4-BE49-F238E27FC236}">
                    <a16:creationId xmlns:a16="http://schemas.microsoft.com/office/drawing/2014/main" id="{9ED5B59D-C0E5-4254-A856-D2DFC945E0D6}"/>
                  </a:ext>
                </a:extLst>
              </p:cNvPr>
              <p:cNvSpPr/>
              <p:nvPr userDrawn="1"/>
            </p:nvSpPr>
            <p:spPr>
              <a:xfrm rot="16200000">
                <a:off x="9339776" y="2983647"/>
                <a:ext cx="547841" cy="286020"/>
              </a:xfrm>
              <a:prstGeom prst="triangle">
                <a:avLst/>
              </a:prstGeom>
              <a:solidFill>
                <a:schemeClr val="accent1">
                  <a:lumMod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Isosceles Triangle 19">
                <a:extLst>
                  <a:ext uri="{FF2B5EF4-FFF2-40B4-BE49-F238E27FC236}">
                    <a16:creationId xmlns:a16="http://schemas.microsoft.com/office/drawing/2014/main" id="{7F8EF668-5004-45C8-8CED-8731C383E589}"/>
                  </a:ext>
                </a:extLst>
              </p:cNvPr>
              <p:cNvSpPr/>
              <p:nvPr userDrawn="1"/>
            </p:nvSpPr>
            <p:spPr>
              <a:xfrm rot="5400000" flipH="1">
                <a:off x="10853846" y="2983647"/>
                <a:ext cx="547841" cy="286020"/>
              </a:xfrm>
              <a:prstGeom prst="triangle">
                <a:avLst/>
              </a:prstGeom>
              <a:solidFill>
                <a:schemeClr val="accent1">
                  <a:lumMod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Isosceles Triangle 20">
                <a:extLst>
                  <a:ext uri="{FF2B5EF4-FFF2-40B4-BE49-F238E27FC236}">
                    <a16:creationId xmlns:a16="http://schemas.microsoft.com/office/drawing/2014/main" id="{B2E7F058-F86C-4EFD-A3CC-53CAD7B10257}"/>
                  </a:ext>
                </a:extLst>
              </p:cNvPr>
              <p:cNvSpPr/>
              <p:nvPr userDrawn="1"/>
            </p:nvSpPr>
            <p:spPr>
              <a:xfrm flipH="1">
                <a:off x="10124928" y="2418638"/>
                <a:ext cx="495446" cy="194840"/>
              </a:xfrm>
              <a:prstGeom prst="triangle">
                <a:avLst/>
              </a:prstGeom>
              <a:solidFill>
                <a:schemeClr val="accent1">
                  <a:lumMod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Tree>
    <p:extLst>
      <p:ext uri="{BB962C8B-B14F-4D97-AF65-F5344CB8AC3E}">
        <p14:creationId xmlns:p14="http://schemas.microsoft.com/office/powerpoint/2010/main" val="122049670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F6D787F-94F4-4856-809E-ECE6B5EA77F5}"/>
              </a:ext>
            </a:extLst>
          </p:cNvPr>
          <p:cNvSpPr>
            <a:spLocks noGrp="1"/>
          </p:cNvSpPr>
          <p:nvPr>
            <p:ph type="sldNum" sz="quarter" idx="12"/>
          </p:nvPr>
        </p:nvSpPr>
        <p:spPr/>
        <p:txBody>
          <a:bodyPr/>
          <a:lstStyle/>
          <a:p>
            <a:fld id="{D307F087-50E8-4976-AA50-2FC07D62CDFA}" type="slidenum">
              <a:rPr lang="en-US" smtClean="0"/>
              <a:t>‹#›</a:t>
            </a:fld>
            <a:endParaRPr lang="en-US" dirty="0"/>
          </a:p>
        </p:txBody>
      </p:sp>
      <p:sp>
        <p:nvSpPr>
          <p:cNvPr id="2" name="Title 1">
            <a:extLst>
              <a:ext uri="{FF2B5EF4-FFF2-40B4-BE49-F238E27FC236}">
                <a16:creationId xmlns:a16="http://schemas.microsoft.com/office/drawing/2014/main" id="{7BD085CB-ADB7-4A30-A2EF-A70A1FA416B7}"/>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DB04C4AD-0DA8-4482-98C3-7035B2B288D6}"/>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70846236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E5F947-CE06-4D82-A346-55E10B40CCEA}"/>
              </a:ext>
            </a:extLst>
          </p:cNvPr>
          <p:cNvSpPr>
            <a:spLocks noGrp="1"/>
          </p:cNvSpPr>
          <p:nvPr>
            <p:ph type="sldNum" sz="quarter" idx="12"/>
          </p:nvPr>
        </p:nvSpPr>
        <p:spPr/>
        <p:txBody>
          <a:bodyPr/>
          <a:lstStyle/>
          <a:p>
            <a:fld id="{D307F087-50E8-4976-AA50-2FC07D62CDFA}" type="slidenum">
              <a:rPr lang="en-US" smtClean="0"/>
              <a:t>‹#›</a:t>
            </a:fld>
            <a:endParaRPr lang="en-US" dirty="0"/>
          </a:p>
        </p:txBody>
      </p:sp>
      <p:sp>
        <p:nvSpPr>
          <p:cNvPr id="3" name="Footer Placeholder 2">
            <a:extLst>
              <a:ext uri="{FF2B5EF4-FFF2-40B4-BE49-F238E27FC236}">
                <a16:creationId xmlns:a16="http://schemas.microsoft.com/office/drawing/2014/main" id="{AFC98DD9-6CF2-49DD-AA4E-5664C110DF11}"/>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94554509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left bloc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E5F947-CE06-4D82-A346-55E10B40CCEA}"/>
              </a:ext>
            </a:extLst>
          </p:cNvPr>
          <p:cNvSpPr>
            <a:spLocks noGrp="1"/>
          </p:cNvSpPr>
          <p:nvPr>
            <p:ph type="sldNum" sz="quarter" idx="12"/>
          </p:nvPr>
        </p:nvSpPr>
        <p:spPr/>
        <p:txBody>
          <a:bodyPr/>
          <a:lstStyle/>
          <a:p>
            <a:fld id="{D307F087-50E8-4976-AA50-2FC07D62CDFA}" type="slidenum">
              <a:rPr lang="en-US" smtClean="0"/>
              <a:t>‹#›</a:t>
            </a:fld>
            <a:endParaRPr lang="en-US" dirty="0"/>
          </a:p>
        </p:txBody>
      </p:sp>
      <p:sp>
        <p:nvSpPr>
          <p:cNvPr id="5" name="Text Placeholder 3">
            <a:extLst>
              <a:ext uri="{FF2B5EF4-FFF2-40B4-BE49-F238E27FC236}">
                <a16:creationId xmlns:a16="http://schemas.microsoft.com/office/drawing/2014/main" id="{A15A1187-AB3C-4D00-BC72-10611DD8854C}"/>
              </a:ext>
            </a:extLst>
          </p:cNvPr>
          <p:cNvSpPr>
            <a:spLocks noGrp="1"/>
          </p:cNvSpPr>
          <p:nvPr>
            <p:ph type="body" sz="half" idx="2"/>
          </p:nvPr>
        </p:nvSpPr>
        <p:spPr>
          <a:xfrm>
            <a:off x="1" y="0"/>
            <a:ext cx="6096000" cy="6858000"/>
          </a:xfr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100000" t="100000"/>
            </a:path>
            <a:tileRect r="-100000" b="-100000"/>
          </a:gradFill>
          <a:ln w="25400">
            <a:solidFill>
              <a:schemeClr val="accent1"/>
            </a:solidFill>
          </a:ln>
        </p:spPr>
        <p:style>
          <a:lnRef idx="1">
            <a:schemeClr val="accent2"/>
          </a:lnRef>
          <a:fillRef idx="3">
            <a:schemeClr val="accent2"/>
          </a:fillRef>
          <a:effectRef idx="2">
            <a:schemeClr val="accent2"/>
          </a:effectRef>
          <a:fontRef idx="minor">
            <a:schemeClr val="lt1"/>
          </a:fontRef>
        </p:style>
        <p:txBody>
          <a:bodyPr lIns="274320" rIns="274320" anchor="ctr">
            <a:normAutofit/>
          </a:bodyPr>
          <a:lstStyle>
            <a:lvl1pPr marL="0" indent="0">
              <a:buNone/>
              <a:defRPr sz="3200">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Tree>
    <p:extLst>
      <p:ext uri="{BB962C8B-B14F-4D97-AF65-F5344CB8AC3E}">
        <p14:creationId xmlns:p14="http://schemas.microsoft.com/office/powerpoint/2010/main" val="377962622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C23B51AE-AFCD-4416-A018-50A875324242}"/>
              </a:ext>
            </a:extLst>
          </p:cNvPr>
          <p:cNvSpPr>
            <a:spLocks noGrp="1"/>
          </p:cNvSpPr>
          <p:nvPr>
            <p:ph type="sldNum" sz="quarter" idx="12"/>
          </p:nvPr>
        </p:nvSpPr>
        <p:spPr/>
        <p:txBody>
          <a:bodyPr/>
          <a:lstStyle/>
          <a:p>
            <a:fld id="{D307F087-50E8-4976-AA50-2FC07D62CDFA}" type="slidenum">
              <a:rPr lang="en-US" smtClean="0"/>
              <a:t>‹#›</a:t>
            </a:fld>
            <a:endParaRPr lang="en-US" dirty="0"/>
          </a:p>
        </p:txBody>
      </p:sp>
      <p:sp>
        <p:nvSpPr>
          <p:cNvPr id="2" name="Title 1">
            <a:extLst>
              <a:ext uri="{FF2B5EF4-FFF2-40B4-BE49-F238E27FC236}">
                <a16:creationId xmlns:a16="http://schemas.microsoft.com/office/drawing/2014/main" id="{31F9A9E3-2089-4086-9556-C412056EED1B}"/>
              </a:ext>
            </a:extLst>
          </p:cNvPr>
          <p:cNvSpPr>
            <a:spLocks noGrp="1"/>
          </p:cNvSpPr>
          <p:nvPr>
            <p:ph type="title"/>
          </p:nvPr>
        </p:nvSpPr>
        <p:spPr>
          <a:xfrm>
            <a:off x="839788" y="457200"/>
            <a:ext cx="3932237" cy="2286000"/>
          </a:xfrm>
        </p:spPr>
        <p:txBody>
          <a:bodyPr anchor="ctr">
            <a:normAutofit/>
          </a:bodyPr>
          <a:lstStyle>
            <a:lvl1pPr>
              <a:defRPr sz="3600"/>
            </a:lvl1pPr>
          </a:lstStyle>
          <a:p>
            <a:r>
              <a:rPr lang="en-US" dirty="0"/>
              <a:t>Click to edit Master title style</a:t>
            </a:r>
          </a:p>
        </p:txBody>
      </p:sp>
      <p:sp>
        <p:nvSpPr>
          <p:cNvPr id="4" name="Text Placeholder 3">
            <a:extLst>
              <a:ext uri="{FF2B5EF4-FFF2-40B4-BE49-F238E27FC236}">
                <a16:creationId xmlns:a16="http://schemas.microsoft.com/office/drawing/2014/main" id="{A59B4535-1EE6-4F3B-8594-E72D8F8E06DB}"/>
              </a:ext>
            </a:extLst>
          </p:cNvPr>
          <p:cNvSpPr>
            <a:spLocks noGrp="1"/>
          </p:cNvSpPr>
          <p:nvPr>
            <p:ph type="body" sz="half" idx="2"/>
          </p:nvPr>
        </p:nvSpPr>
        <p:spPr>
          <a:xfrm>
            <a:off x="839788" y="3117851"/>
            <a:ext cx="3932237" cy="2743200"/>
          </a:xfr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100000" t="100000"/>
            </a:path>
            <a:tileRect r="-100000" b="-100000"/>
          </a:gradFill>
          <a:ln w="25400">
            <a:solidFill>
              <a:schemeClr val="accent1"/>
            </a:solidFill>
          </a:ln>
        </p:spPr>
        <p:style>
          <a:lnRef idx="1">
            <a:schemeClr val="accent2"/>
          </a:lnRef>
          <a:fillRef idx="3">
            <a:schemeClr val="accent2"/>
          </a:fillRef>
          <a:effectRef idx="2">
            <a:schemeClr val="accent2"/>
          </a:effectRef>
          <a:fontRef idx="minor">
            <a:schemeClr val="lt1"/>
          </a:fontRef>
        </p:style>
        <p:txBody>
          <a:bodyPr lIns="274320" rIns="274320" anchor="ctr">
            <a:normAutofit/>
          </a:bodyPr>
          <a:lstStyle>
            <a:lvl1pPr marL="0" indent="0">
              <a:buNone/>
              <a:defRPr sz="2600">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 name="Content Placeholder 2">
            <a:extLst>
              <a:ext uri="{FF2B5EF4-FFF2-40B4-BE49-F238E27FC236}">
                <a16:creationId xmlns:a16="http://schemas.microsoft.com/office/drawing/2014/main" id="{3F1921AA-8D3D-496B-ADD0-076168BD6785}"/>
              </a:ext>
            </a:extLst>
          </p:cNvPr>
          <p:cNvSpPr>
            <a:spLocks noGrp="1"/>
          </p:cNvSpPr>
          <p:nvPr>
            <p:ph idx="1"/>
          </p:nvPr>
        </p:nvSpPr>
        <p:spPr>
          <a:xfrm>
            <a:off x="5183188" y="457201"/>
            <a:ext cx="6172200" cy="5403850"/>
          </a:xfrm>
        </p:spPr>
        <p:txBody>
          <a:bodyPr anchor="ctr"/>
          <a:lstStyle>
            <a:lvl1pPr>
              <a:defRPr sz="30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id="{D8E34D2E-BABE-4FE6-B514-650BE3B0C509}"/>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46664152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C353F8D0-F179-447C-AEBB-A4ABC4F5A849}"/>
              </a:ext>
            </a:extLst>
          </p:cNvPr>
          <p:cNvSpPr>
            <a:spLocks noGrp="1"/>
          </p:cNvSpPr>
          <p:nvPr>
            <p:ph type="sldNum" sz="quarter" idx="12"/>
          </p:nvPr>
        </p:nvSpPr>
        <p:spPr>
          <a:xfrm>
            <a:off x="11397395" y="6470500"/>
            <a:ext cx="470670" cy="212900"/>
          </a:xfrm>
        </p:spPr>
        <p:txBody>
          <a:bodyPr/>
          <a:lstStyle/>
          <a:p>
            <a:fld id="{D307F087-50E8-4976-AA50-2FC07D62CDFA}" type="slidenum">
              <a:rPr lang="en-US" smtClean="0"/>
              <a:t>‹#›</a:t>
            </a:fld>
            <a:endParaRPr lang="en-US" dirty="0"/>
          </a:p>
        </p:txBody>
      </p:sp>
      <p:sp>
        <p:nvSpPr>
          <p:cNvPr id="2" name="Title 1">
            <a:extLst>
              <a:ext uri="{FF2B5EF4-FFF2-40B4-BE49-F238E27FC236}">
                <a16:creationId xmlns:a16="http://schemas.microsoft.com/office/drawing/2014/main" id="{40FD4A13-BC7F-4E53-8C94-B2E5F7E7312F}"/>
              </a:ext>
            </a:extLst>
          </p:cNvPr>
          <p:cNvSpPr>
            <a:spLocks noGrp="1"/>
          </p:cNvSpPr>
          <p:nvPr>
            <p:ph type="title"/>
          </p:nvPr>
        </p:nvSpPr>
        <p:spPr>
          <a:xfrm>
            <a:off x="839788" y="457200"/>
            <a:ext cx="3932237" cy="2286000"/>
          </a:xfrm>
        </p:spPr>
        <p:txBody>
          <a:bodyPr anchor="ctr">
            <a:normAutofit/>
          </a:bodyPr>
          <a:lstStyle>
            <a:lvl1pPr>
              <a:defRPr sz="3600"/>
            </a:lvl1pPr>
          </a:lstStyle>
          <a:p>
            <a:r>
              <a:rPr lang="en-US" dirty="0"/>
              <a:t>Click to edit Master title style</a:t>
            </a:r>
          </a:p>
        </p:txBody>
      </p:sp>
      <p:sp>
        <p:nvSpPr>
          <p:cNvPr id="4" name="Text Placeholder 3">
            <a:extLst>
              <a:ext uri="{FF2B5EF4-FFF2-40B4-BE49-F238E27FC236}">
                <a16:creationId xmlns:a16="http://schemas.microsoft.com/office/drawing/2014/main" id="{6006D1EA-229C-4F68-9F8B-E91D5497A92B}"/>
              </a:ext>
            </a:extLst>
          </p:cNvPr>
          <p:cNvSpPr>
            <a:spLocks noGrp="1"/>
          </p:cNvSpPr>
          <p:nvPr>
            <p:ph type="body" sz="half" idx="2"/>
          </p:nvPr>
        </p:nvSpPr>
        <p:spPr>
          <a:xfrm>
            <a:off x="839788" y="3117851"/>
            <a:ext cx="3932237" cy="2743200"/>
          </a:xfr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100000" t="100000"/>
            </a:path>
            <a:tileRect r="-100000" b="-100000"/>
          </a:gradFill>
          <a:ln w="25400">
            <a:solidFill>
              <a:schemeClr val="accent1"/>
            </a:solidFill>
          </a:ln>
        </p:spPr>
        <p:style>
          <a:lnRef idx="1">
            <a:schemeClr val="accent2"/>
          </a:lnRef>
          <a:fillRef idx="3">
            <a:schemeClr val="accent2"/>
          </a:fillRef>
          <a:effectRef idx="2">
            <a:schemeClr val="accent2"/>
          </a:effectRef>
          <a:fontRef idx="minor">
            <a:schemeClr val="lt1"/>
          </a:fontRef>
        </p:style>
        <p:txBody>
          <a:bodyPr lIns="274320" rIns="274320" anchor="ctr">
            <a:normAutofit/>
          </a:bodyPr>
          <a:lstStyle>
            <a:lvl1pPr marL="0" indent="0">
              <a:buNone/>
              <a:defRPr sz="2600">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 name="Picture Placeholder 2">
            <a:extLst>
              <a:ext uri="{FF2B5EF4-FFF2-40B4-BE49-F238E27FC236}">
                <a16:creationId xmlns:a16="http://schemas.microsoft.com/office/drawing/2014/main" id="{94F45F66-2234-4460-8FB1-D8D1DFEC0600}"/>
              </a:ext>
            </a:extLst>
          </p:cNvPr>
          <p:cNvSpPr>
            <a:spLocks noGrp="1"/>
          </p:cNvSpPr>
          <p:nvPr>
            <p:ph type="pic" idx="1" hasCustomPrompt="1"/>
          </p:nvPr>
        </p:nvSpPr>
        <p:spPr>
          <a:xfrm>
            <a:off x="5183188" y="457201"/>
            <a:ext cx="6172200" cy="5403850"/>
          </a:xfrm>
          <a:solidFill>
            <a:schemeClr val="bg2"/>
          </a:solidFill>
        </p:spPr>
        <p:txBody>
          <a:bodyPr tIns="182880" bIns="182880" anchor="t">
            <a:normAutofit/>
          </a:bodyPr>
          <a:lstStyle>
            <a:lvl1pPr marL="0" indent="0" algn="ctr">
              <a:buNone/>
              <a:defRPr sz="28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 or drag and drop an image from your computer to this frame.  For accessibility, all images require alt (alternative) text applied.</a:t>
            </a:r>
          </a:p>
        </p:txBody>
      </p:sp>
      <p:sp>
        <p:nvSpPr>
          <p:cNvPr id="6" name="Footer Placeholder 5">
            <a:extLst>
              <a:ext uri="{FF2B5EF4-FFF2-40B4-BE49-F238E27FC236}">
                <a16:creationId xmlns:a16="http://schemas.microsoft.com/office/drawing/2014/main" id="{725596F8-33F6-498A-94D8-BE4B1962810E}"/>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1173354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30A224A-09BA-49FB-A449-9C717AFDBFE0}"/>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1417D40D-4407-450D-B271-D32A435C660E}"/>
              </a:ext>
            </a:extLst>
          </p:cNvPr>
          <p:cNvSpPr>
            <a:spLocks noGrp="1"/>
          </p:cNvSpPr>
          <p:nvPr>
            <p:ph type="title" hasCustomPrompt="1"/>
          </p:nvPr>
        </p:nvSpPr>
        <p:spPr>
          <a:xfrm>
            <a:off x="831850" y="1179690"/>
            <a:ext cx="10515600" cy="2852737"/>
          </a:xfrm>
        </p:spPr>
        <p:txBody>
          <a:bodyPr anchor="ctr"/>
          <a:lstStyle>
            <a:lvl1pPr>
              <a:lnSpc>
                <a:spcPct val="100000"/>
              </a:lnSpc>
              <a:defRPr sz="6000" cap="none" baseline="0">
                <a:latin typeface="+mn-lt"/>
              </a:defRPr>
            </a:lvl1pPr>
          </a:lstStyle>
          <a:p>
            <a:r>
              <a:rPr lang="en-US"/>
              <a:t>Click to Add Section Title</a:t>
            </a:r>
          </a:p>
        </p:txBody>
      </p:sp>
      <p:sp>
        <p:nvSpPr>
          <p:cNvPr id="3" name="Text Placeholder 2">
            <a:extLst>
              <a:ext uri="{FF2B5EF4-FFF2-40B4-BE49-F238E27FC236}">
                <a16:creationId xmlns:a16="http://schemas.microsoft.com/office/drawing/2014/main" id="{B6DEAB39-A7F5-4FAC-83F2-1FD6FAD15D8D}"/>
              </a:ext>
            </a:extLst>
          </p:cNvPr>
          <p:cNvSpPr>
            <a:spLocks noGrp="1"/>
          </p:cNvSpPr>
          <p:nvPr>
            <p:ph type="body" idx="1" hasCustomPrompt="1"/>
          </p:nvPr>
        </p:nvSpPr>
        <p:spPr>
          <a:xfrm>
            <a:off x="831850" y="4589463"/>
            <a:ext cx="10515600" cy="1500187"/>
          </a:xfrm>
        </p:spPr>
        <p:txBody>
          <a:bodyPr anchor="ctr">
            <a:normAutofit/>
          </a:bodyPr>
          <a:lstStyle>
            <a:lvl1pPr marL="0" indent="0">
              <a:buNone/>
              <a:defRPr sz="2800">
                <a:solidFill>
                  <a:schemeClr val="accent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Add Section Subtitle.  Delete this block if it is not needed.</a:t>
            </a:r>
          </a:p>
        </p:txBody>
      </p:sp>
      <p:sp>
        <p:nvSpPr>
          <p:cNvPr id="5" name="Footer Placeholder 4">
            <a:extLst>
              <a:ext uri="{FF2B5EF4-FFF2-40B4-BE49-F238E27FC236}">
                <a16:creationId xmlns:a16="http://schemas.microsoft.com/office/drawing/2014/main" id="{B3374154-E396-4928-9070-CA935F85F616}"/>
              </a:ext>
            </a:extLst>
          </p:cNvPr>
          <p:cNvSpPr>
            <a:spLocks noGrp="1"/>
          </p:cNvSpPr>
          <p:nvPr>
            <p:ph type="ftr" sz="quarter" idx="11"/>
          </p:nvPr>
        </p:nvSpPr>
        <p:spPr/>
        <p:txBody>
          <a:bodyPr/>
          <a:lstStyle/>
          <a:p>
            <a:endParaRPr lang="en-US"/>
          </a:p>
        </p:txBody>
      </p:sp>
      <p:cxnSp>
        <p:nvCxnSpPr>
          <p:cNvPr id="7" name="Straight Connector 6">
            <a:extLst>
              <a:ext uri="{FF2B5EF4-FFF2-40B4-BE49-F238E27FC236}">
                <a16:creationId xmlns:a16="http://schemas.microsoft.com/office/drawing/2014/main" id="{B91E4622-2830-4206-B0E5-D0B2A40469D2}"/>
              </a:ext>
              <a:ext uri="{C183D7F6-B498-43B3-948B-1728B52AA6E4}">
                <adec:decorative xmlns:adec="http://schemas.microsoft.com/office/drawing/2017/decorative" val="1"/>
              </a:ext>
            </a:extLst>
          </p:cNvPr>
          <p:cNvCxnSpPr>
            <a:cxnSpLocks/>
          </p:cNvCxnSpPr>
          <p:nvPr userDrawn="1"/>
        </p:nvCxnSpPr>
        <p:spPr>
          <a:xfrm>
            <a:off x="0" y="4213849"/>
            <a:ext cx="12192000" cy="0"/>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8A2F7917-C691-4D9B-AE79-977F581C2835}"/>
              </a:ext>
              <a:ext uri="{C183D7F6-B498-43B3-948B-1728B52AA6E4}">
                <adec:decorative xmlns:adec="http://schemas.microsoft.com/office/drawing/2017/decorative" val="1"/>
              </a:ext>
            </a:extLst>
          </p:cNvPr>
          <p:cNvCxnSpPr/>
          <p:nvPr userDrawn="1"/>
        </p:nvCxnSpPr>
        <p:spPr>
          <a:xfrm rot="10800000">
            <a:off x="0" y="976931"/>
            <a:ext cx="12192000" cy="0"/>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11747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4BB0E853-00A9-42E1-A9B3-58F89D9CF0EE}"/>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5462D4F0-5B12-4045-BE83-9754153068B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6A6706A-8C82-4371-85E8-D4D2991C4245}"/>
              </a:ext>
            </a:extLst>
          </p:cNvPr>
          <p:cNvSpPr>
            <a:spLocks noGrp="1"/>
          </p:cNvSpPr>
          <p:nvPr>
            <p:ph sz="half" idx="1"/>
          </p:nvPr>
        </p:nvSpPr>
        <p:spPr>
          <a:xfrm>
            <a:off x="292100" y="1104900"/>
            <a:ext cx="5669280" cy="5072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5B372CE-B14F-4B62-BD80-73C985AE62FA}"/>
              </a:ext>
            </a:extLst>
          </p:cNvPr>
          <p:cNvSpPr>
            <a:spLocks noGrp="1"/>
          </p:cNvSpPr>
          <p:nvPr>
            <p:ph sz="half" idx="2"/>
          </p:nvPr>
        </p:nvSpPr>
        <p:spPr>
          <a:xfrm>
            <a:off x="6198785" y="1104900"/>
            <a:ext cx="5669280" cy="5072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644DE2D0-4C52-49F6-BD46-5B6BBBB8A3D2}"/>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315258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121ACFB5-F41D-436F-B367-2FC8808EDCEF}"/>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B6BA471A-9A18-4EE0-B57F-A090E3ADC2E9}"/>
              </a:ext>
            </a:extLst>
          </p:cNvPr>
          <p:cNvSpPr>
            <a:spLocks noGrp="1"/>
          </p:cNvSpPr>
          <p:nvPr>
            <p:ph type="title"/>
          </p:nvPr>
        </p:nvSpPr>
        <p:spPr/>
        <p:txBody>
          <a:bodyPr/>
          <a:lstStyle/>
          <a:p>
            <a:r>
              <a:rPr lang="en-US"/>
              <a:t>Click to edit Master title style</a:t>
            </a:r>
          </a:p>
        </p:txBody>
      </p:sp>
      <p:sp>
        <p:nvSpPr>
          <p:cNvPr id="3" name="Text Placeholder 2">
            <a:extLst>
              <a:ext uri="{FF2B5EF4-FFF2-40B4-BE49-F238E27FC236}">
                <a16:creationId xmlns:a16="http://schemas.microsoft.com/office/drawing/2014/main" id="{A930F2A6-D5AB-4C14-90C9-8895E8CA7AA7}"/>
              </a:ext>
            </a:extLst>
          </p:cNvPr>
          <p:cNvSpPr>
            <a:spLocks noGrp="1"/>
          </p:cNvSpPr>
          <p:nvPr>
            <p:ph type="body" idx="1"/>
          </p:nvPr>
        </p:nvSpPr>
        <p:spPr>
          <a:xfrm>
            <a:off x="292099" y="1057241"/>
            <a:ext cx="5669280" cy="823912"/>
          </a:xfr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100000" t="100000"/>
            </a:path>
            <a:tileRect r="-100000" b="-100000"/>
          </a:gradFill>
          <a:ln w="25400">
            <a:solidFill>
              <a:schemeClr val="accent1"/>
            </a:solidFill>
            <a:miter lim="800000"/>
          </a:ln>
        </p:spPr>
        <p:style>
          <a:lnRef idx="1">
            <a:schemeClr val="accent2"/>
          </a:lnRef>
          <a:fillRef idx="3">
            <a:schemeClr val="accent2"/>
          </a:fillRef>
          <a:effectRef idx="2">
            <a:schemeClr val="accent2"/>
          </a:effectRef>
          <a:fontRef idx="minor">
            <a:schemeClr val="lt1"/>
          </a:fontRef>
        </p:style>
        <p:txBody>
          <a:bodyPr lIns="182880" tIns="0" rIns="182880" bIns="0" anchor="ctr">
            <a:normAutofit/>
          </a:bodyPr>
          <a:lstStyle>
            <a:lvl1pPr marL="0" indent="0">
              <a:buNone/>
              <a:defRPr sz="2800" b="0" i="0">
                <a:solidFill>
                  <a:schemeClr val="bg1"/>
                </a:solidFill>
                <a:effectLst>
                  <a:outerShdw blurRad="76200" dist="25400" dir="8100000" algn="tr" rotWithShape="0">
                    <a:prstClr val="black">
                      <a:alpha val="20000"/>
                    </a:prstClr>
                  </a:outerShdw>
                </a:effectLst>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68D8408-50F4-4CA2-AE40-DF8751F54357}"/>
              </a:ext>
            </a:extLst>
          </p:cNvPr>
          <p:cNvSpPr>
            <a:spLocks noGrp="1"/>
          </p:cNvSpPr>
          <p:nvPr>
            <p:ph sz="half" idx="2"/>
          </p:nvPr>
        </p:nvSpPr>
        <p:spPr>
          <a:xfrm>
            <a:off x="292099" y="1936346"/>
            <a:ext cx="5669280" cy="42533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D552415-DD22-4066-883F-590F1994DEDD}"/>
              </a:ext>
            </a:extLst>
          </p:cNvPr>
          <p:cNvSpPr>
            <a:spLocks noGrp="1"/>
          </p:cNvSpPr>
          <p:nvPr>
            <p:ph type="body" sz="quarter" idx="3"/>
          </p:nvPr>
        </p:nvSpPr>
        <p:spPr>
          <a:xfrm>
            <a:off x="6230620" y="1057241"/>
            <a:ext cx="5669280" cy="823912"/>
          </a:xfr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100000" t="100000"/>
            </a:path>
            <a:tileRect r="-100000" b="-100000"/>
          </a:gradFill>
          <a:ln w="25400">
            <a:solidFill>
              <a:schemeClr val="accent1"/>
            </a:solidFill>
            <a:miter lim="800000"/>
          </a:ln>
        </p:spPr>
        <p:style>
          <a:lnRef idx="1">
            <a:schemeClr val="accent2"/>
          </a:lnRef>
          <a:fillRef idx="3">
            <a:schemeClr val="accent2"/>
          </a:fillRef>
          <a:effectRef idx="2">
            <a:schemeClr val="accent2"/>
          </a:effectRef>
          <a:fontRef idx="minor">
            <a:schemeClr val="lt1"/>
          </a:fontRef>
        </p:style>
        <p:txBody>
          <a:bodyPr lIns="182880" tIns="0" rIns="182880" bIns="0" anchor="ctr">
            <a:normAutofit/>
          </a:bodyPr>
          <a:lstStyle>
            <a:lvl1pPr marL="0" indent="0">
              <a:buNone/>
              <a:defRPr sz="2800" b="0" i="0">
                <a:solidFill>
                  <a:schemeClr val="bg1"/>
                </a:solidFill>
                <a:effectLst>
                  <a:outerShdw blurRad="76200" dist="25400" dir="8100000" algn="tr" rotWithShape="0">
                    <a:prstClr val="black">
                      <a:alpha val="20000"/>
                    </a:prstClr>
                  </a:outerShdw>
                </a:effectLst>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DCEE4EF-3C6C-4F17-A9C6-6F8F6FD09030}"/>
              </a:ext>
            </a:extLst>
          </p:cNvPr>
          <p:cNvSpPr>
            <a:spLocks noGrp="1"/>
          </p:cNvSpPr>
          <p:nvPr>
            <p:ph sz="quarter" idx="4"/>
          </p:nvPr>
        </p:nvSpPr>
        <p:spPr>
          <a:xfrm>
            <a:off x="6230620" y="1936346"/>
            <a:ext cx="5669280" cy="42533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143F55F5-4FCB-4550-B37C-FEDEC1CECFBC}"/>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7866897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a:p>
        </p:txBody>
      </p:sp>
      <p:sp>
        <p:nvSpPr>
          <p:cNvPr id="4" name="Title 3">
            <a:extLst>
              <a:ext uri="{FF2B5EF4-FFF2-40B4-BE49-F238E27FC236}">
                <a16:creationId xmlns:a16="http://schemas.microsoft.com/office/drawing/2014/main" id="{897AD6F2-FB82-4A61-AF24-9F663AD2F505}"/>
              </a:ext>
            </a:extLst>
          </p:cNvPr>
          <p:cNvSpPr>
            <a:spLocks noGrp="1"/>
          </p:cNvSpPr>
          <p:nvPr>
            <p:ph type="title" hasCustomPrompt="1"/>
          </p:nvPr>
        </p:nvSpPr>
        <p:spPr/>
        <p:txBody>
          <a:bodyPr/>
          <a:lstStyle>
            <a:lvl1pPr>
              <a:defRPr/>
            </a:lvl1pPr>
          </a:lstStyle>
          <a:p>
            <a:r>
              <a:rPr lang="en-US"/>
              <a:t>Click to edit Agenda title style</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p:nvPr>
        </p:nvSpPr>
        <p:spPr>
          <a:xfrm>
            <a:off x="292100" y="1028708"/>
            <a:ext cx="11607800" cy="4952555"/>
          </a:xfrm>
        </p:spPr>
        <p:txBody>
          <a:bodyPr/>
          <a:lstStyle>
            <a:lvl1pPr marL="548640" indent="-548640">
              <a:buSzPct val="120000"/>
              <a:buFont typeface="+mj-lt"/>
              <a:buAutoNum type="arabicPeriod"/>
              <a:defRPr/>
            </a:lvl1pPr>
            <a:lvl2pPr marL="914400">
              <a:defRPr/>
            </a:lvl2pPr>
            <a:lvl3pPr marL="1234440">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a:p>
        </p:txBody>
      </p:sp>
    </p:spTree>
    <p:extLst>
      <p:ext uri="{BB962C8B-B14F-4D97-AF65-F5344CB8AC3E}">
        <p14:creationId xmlns:p14="http://schemas.microsoft.com/office/powerpoint/2010/main" val="915713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slideLayout" Target="../slideLayouts/slideLayout37.xml"/><Relationship Id="rId3" Type="http://schemas.openxmlformats.org/officeDocument/2006/relationships/slideLayout" Target="../slideLayouts/slideLayout22.xml"/><Relationship Id="rId21" Type="http://schemas.openxmlformats.org/officeDocument/2006/relationships/image" Target="../media/image1.png"/><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20" Type="http://schemas.openxmlformats.org/officeDocument/2006/relationships/theme" Target="../theme/theme2.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10" Type="http://schemas.openxmlformats.org/officeDocument/2006/relationships/slideLayout" Target="../slideLayouts/slideLayout29.xml"/><Relationship Id="rId19" Type="http://schemas.openxmlformats.org/officeDocument/2006/relationships/slideLayout" Target="../slideLayouts/slideLayout38.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slideLayout" Target="../slideLayouts/slideLayout51.xml"/><Relationship Id="rId18" Type="http://schemas.openxmlformats.org/officeDocument/2006/relationships/slideLayout" Target="../slideLayouts/slideLayout56.xml"/><Relationship Id="rId3" Type="http://schemas.openxmlformats.org/officeDocument/2006/relationships/slideLayout" Target="../slideLayouts/slideLayout41.xml"/><Relationship Id="rId21" Type="http://schemas.openxmlformats.org/officeDocument/2006/relationships/theme" Target="../theme/theme3.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17" Type="http://schemas.openxmlformats.org/officeDocument/2006/relationships/slideLayout" Target="../slideLayouts/slideLayout55.xml"/><Relationship Id="rId2" Type="http://schemas.openxmlformats.org/officeDocument/2006/relationships/slideLayout" Target="../slideLayouts/slideLayout40.xml"/><Relationship Id="rId16" Type="http://schemas.openxmlformats.org/officeDocument/2006/relationships/slideLayout" Target="../slideLayouts/slideLayout54.xml"/><Relationship Id="rId20" Type="http://schemas.openxmlformats.org/officeDocument/2006/relationships/slideLayout" Target="../slideLayouts/slideLayout58.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5" Type="http://schemas.openxmlformats.org/officeDocument/2006/relationships/slideLayout" Target="../slideLayouts/slideLayout53.xml"/><Relationship Id="rId10" Type="http://schemas.openxmlformats.org/officeDocument/2006/relationships/slideLayout" Target="../slideLayouts/slideLayout48.xml"/><Relationship Id="rId19" Type="http://schemas.openxmlformats.org/officeDocument/2006/relationships/slideLayout" Target="../slideLayouts/slideLayout57.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slideLayout" Target="../slideLayouts/slideLayout52.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3" name="IA - Iowa">
            <a:extLst>
              <a:ext uri="{FF2B5EF4-FFF2-40B4-BE49-F238E27FC236}">
                <a16:creationId xmlns:a16="http://schemas.microsoft.com/office/drawing/2014/main" id="{7E519EC3-B875-488A-84FE-7C98D1FB8895}"/>
              </a:ext>
              <a:ext uri="{C183D7F6-B498-43B3-948B-1728B52AA6E4}">
                <adec:decorative xmlns:adec="http://schemas.microsoft.com/office/drawing/2017/decorative" val="1"/>
              </a:ext>
            </a:extLst>
          </p:cNvPr>
          <p:cNvSpPr/>
          <p:nvPr/>
        </p:nvSpPr>
        <p:spPr>
          <a:xfrm>
            <a:off x="11365560" y="6403524"/>
            <a:ext cx="534340" cy="346853"/>
          </a:xfrm>
          <a:custGeom>
            <a:avLst/>
            <a:gdLst>
              <a:gd name="connsiteX0" fmla="*/ 459925 w 562369"/>
              <a:gd name="connsiteY0" fmla="*/ 0 h 365047"/>
              <a:gd name="connsiteX1" fmla="*/ 323377 w 562369"/>
              <a:gd name="connsiteY1" fmla="*/ 7104 h 365047"/>
              <a:gd name="connsiteX2" fmla="*/ 322983 w 562369"/>
              <a:gd name="connsiteY2" fmla="*/ 7104 h 365047"/>
              <a:gd name="connsiteX3" fmla="*/ 99318 w 562369"/>
              <a:gd name="connsiteY3" fmla="*/ 13813 h 365047"/>
              <a:gd name="connsiteX4" fmla="*/ 98923 w 562369"/>
              <a:gd name="connsiteY4" fmla="*/ 13813 h 365047"/>
              <a:gd name="connsiteX5" fmla="*/ 9733 w 562369"/>
              <a:gd name="connsiteY5" fmla="*/ 14602 h 365047"/>
              <a:gd name="connsiteX6" fmla="*/ 9240 w 562369"/>
              <a:gd name="connsiteY6" fmla="*/ 14602 h 365047"/>
              <a:gd name="connsiteX7" fmla="*/ 2137 w 562369"/>
              <a:gd name="connsiteY7" fmla="*/ 14602 h 365047"/>
              <a:gd name="connsiteX8" fmla="*/ 2728 w 562369"/>
              <a:gd name="connsiteY8" fmla="*/ 17167 h 365047"/>
              <a:gd name="connsiteX9" fmla="*/ 4406 w 562369"/>
              <a:gd name="connsiteY9" fmla="*/ 19930 h 365047"/>
              <a:gd name="connsiteX10" fmla="*/ 6675 w 562369"/>
              <a:gd name="connsiteY10" fmla="*/ 34729 h 365047"/>
              <a:gd name="connsiteX11" fmla="*/ 4110 w 562369"/>
              <a:gd name="connsiteY11" fmla="*/ 38577 h 365047"/>
              <a:gd name="connsiteX12" fmla="*/ 7760 w 562369"/>
              <a:gd name="connsiteY12" fmla="*/ 43806 h 365047"/>
              <a:gd name="connsiteX13" fmla="*/ 13285 w 562369"/>
              <a:gd name="connsiteY13" fmla="*/ 50317 h 365047"/>
              <a:gd name="connsiteX14" fmla="*/ 13384 w 562369"/>
              <a:gd name="connsiteY14" fmla="*/ 50811 h 365047"/>
              <a:gd name="connsiteX15" fmla="*/ 13483 w 562369"/>
              <a:gd name="connsiteY15" fmla="*/ 51107 h 365047"/>
              <a:gd name="connsiteX16" fmla="*/ 9141 w 562369"/>
              <a:gd name="connsiteY16" fmla="*/ 67188 h 365047"/>
              <a:gd name="connsiteX17" fmla="*/ 8845 w 562369"/>
              <a:gd name="connsiteY17" fmla="*/ 67287 h 365047"/>
              <a:gd name="connsiteX18" fmla="*/ 8845 w 562369"/>
              <a:gd name="connsiteY18" fmla="*/ 67386 h 365047"/>
              <a:gd name="connsiteX19" fmla="*/ 8648 w 562369"/>
              <a:gd name="connsiteY19" fmla="*/ 70642 h 365047"/>
              <a:gd name="connsiteX20" fmla="*/ 1249 w 562369"/>
              <a:gd name="connsiteY20" fmla="*/ 93728 h 365047"/>
              <a:gd name="connsiteX21" fmla="*/ 3715 w 562369"/>
              <a:gd name="connsiteY21" fmla="*/ 105568 h 365047"/>
              <a:gd name="connsiteX22" fmla="*/ 3715 w 562369"/>
              <a:gd name="connsiteY22" fmla="*/ 105568 h 365047"/>
              <a:gd name="connsiteX23" fmla="*/ 3715 w 562369"/>
              <a:gd name="connsiteY23" fmla="*/ 105568 h 365047"/>
              <a:gd name="connsiteX24" fmla="*/ 11707 w 562369"/>
              <a:gd name="connsiteY24" fmla="*/ 125300 h 365047"/>
              <a:gd name="connsiteX25" fmla="*/ 15456 w 562369"/>
              <a:gd name="connsiteY25" fmla="*/ 126089 h 365047"/>
              <a:gd name="connsiteX26" fmla="*/ 19402 w 562369"/>
              <a:gd name="connsiteY26" fmla="*/ 130825 h 365047"/>
              <a:gd name="connsiteX27" fmla="*/ 19205 w 562369"/>
              <a:gd name="connsiteY27" fmla="*/ 143256 h 365047"/>
              <a:gd name="connsiteX28" fmla="*/ 22757 w 562369"/>
              <a:gd name="connsiteY28" fmla="*/ 151347 h 365047"/>
              <a:gd name="connsiteX29" fmla="*/ 24829 w 562369"/>
              <a:gd name="connsiteY29" fmla="*/ 166540 h 365047"/>
              <a:gd name="connsiteX30" fmla="*/ 24829 w 562369"/>
              <a:gd name="connsiteY30" fmla="*/ 166540 h 365047"/>
              <a:gd name="connsiteX31" fmla="*/ 31636 w 562369"/>
              <a:gd name="connsiteY31" fmla="*/ 181438 h 365047"/>
              <a:gd name="connsiteX32" fmla="*/ 41404 w 562369"/>
              <a:gd name="connsiteY32" fmla="*/ 194067 h 365047"/>
              <a:gd name="connsiteX33" fmla="*/ 42390 w 562369"/>
              <a:gd name="connsiteY33" fmla="*/ 197323 h 365047"/>
              <a:gd name="connsiteX34" fmla="*/ 42390 w 562369"/>
              <a:gd name="connsiteY34" fmla="*/ 203834 h 365047"/>
              <a:gd name="connsiteX35" fmla="*/ 44659 w 562369"/>
              <a:gd name="connsiteY35" fmla="*/ 207978 h 365047"/>
              <a:gd name="connsiteX36" fmla="*/ 47521 w 562369"/>
              <a:gd name="connsiteY36" fmla="*/ 228006 h 365047"/>
              <a:gd name="connsiteX37" fmla="*/ 48211 w 562369"/>
              <a:gd name="connsiteY37" fmla="*/ 237873 h 365047"/>
              <a:gd name="connsiteX38" fmla="*/ 48902 w 562369"/>
              <a:gd name="connsiteY38" fmla="*/ 241227 h 365047"/>
              <a:gd name="connsiteX39" fmla="*/ 50875 w 562369"/>
              <a:gd name="connsiteY39" fmla="*/ 241227 h 365047"/>
              <a:gd name="connsiteX40" fmla="*/ 55808 w 562369"/>
              <a:gd name="connsiteY40" fmla="*/ 246160 h 365047"/>
              <a:gd name="connsiteX41" fmla="*/ 55808 w 562369"/>
              <a:gd name="connsiteY41" fmla="*/ 246259 h 365047"/>
              <a:gd name="connsiteX42" fmla="*/ 55808 w 562369"/>
              <a:gd name="connsiteY42" fmla="*/ 250600 h 365047"/>
              <a:gd name="connsiteX43" fmla="*/ 60544 w 562369"/>
              <a:gd name="connsiteY43" fmla="*/ 252968 h 365047"/>
              <a:gd name="connsiteX44" fmla="*/ 63109 w 562369"/>
              <a:gd name="connsiteY44" fmla="*/ 258394 h 365047"/>
              <a:gd name="connsiteX45" fmla="*/ 62221 w 562369"/>
              <a:gd name="connsiteY45" fmla="*/ 262834 h 365047"/>
              <a:gd name="connsiteX46" fmla="*/ 61728 w 562369"/>
              <a:gd name="connsiteY46" fmla="*/ 265202 h 365047"/>
              <a:gd name="connsiteX47" fmla="*/ 63010 w 562369"/>
              <a:gd name="connsiteY47" fmla="*/ 267175 h 365047"/>
              <a:gd name="connsiteX48" fmla="*/ 63010 w 562369"/>
              <a:gd name="connsiteY48" fmla="*/ 267175 h 365047"/>
              <a:gd name="connsiteX49" fmla="*/ 65477 w 562369"/>
              <a:gd name="connsiteY49" fmla="*/ 271121 h 365047"/>
              <a:gd name="connsiteX50" fmla="*/ 65970 w 562369"/>
              <a:gd name="connsiteY50" fmla="*/ 275068 h 365047"/>
              <a:gd name="connsiteX51" fmla="*/ 65970 w 562369"/>
              <a:gd name="connsiteY51" fmla="*/ 275068 h 365047"/>
              <a:gd name="connsiteX52" fmla="*/ 64885 w 562369"/>
              <a:gd name="connsiteY52" fmla="*/ 278620 h 365047"/>
              <a:gd name="connsiteX53" fmla="*/ 64786 w 562369"/>
              <a:gd name="connsiteY53" fmla="*/ 279014 h 365047"/>
              <a:gd name="connsiteX54" fmla="*/ 63898 w 562369"/>
              <a:gd name="connsiteY54" fmla="*/ 281777 h 365047"/>
              <a:gd name="connsiteX55" fmla="*/ 65773 w 562369"/>
              <a:gd name="connsiteY55" fmla="*/ 283947 h 365047"/>
              <a:gd name="connsiteX56" fmla="*/ 65970 w 562369"/>
              <a:gd name="connsiteY56" fmla="*/ 284145 h 365047"/>
              <a:gd name="connsiteX57" fmla="*/ 68831 w 562369"/>
              <a:gd name="connsiteY57" fmla="*/ 287697 h 365047"/>
              <a:gd name="connsiteX58" fmla="*/ 69917 w 562369"/>
              <a:gd name="connsiteY58" fmla="*/ 291248 h 365047"/>
              <a:gd name="connsiteX59" fmla="*/ 69917 w 562369"/>
              <a:gd name="connsiteY59" fmla="*/ 291248 h 365047"/>
              <a:gd name="connsiteX60" fmla="*/ 68634 w 562369"/>
              <a:gd name="connsiteY60" fmla="*/ 304864 h 365047"/>
              <a:gd name="connsiteX61" fmla="*/ 68831 w 562369"/>
              <a:gd name="connsiteY61" fmla="*/ 309007 h 365047"/>
              <a:gd name="connsiteX62" fmla="*/ 69719 w 562369"/>
              <a:gd name="connsiteY62" fmla="*/ 345907 h 365047"/>
              <a:gd name="connsiteX63" fmla="*/ 70805 w 562369"/>
              <a:gd name="connsiteY63" fmla="*/ 346696 h 365047"/>
              <a:gd name="connsiteX64" fmla="*/ 75343 w 562369"/>
              <a:gd name="connsiteY64" fmla="*/ 350445 h 365047"/>
              <a:gd name="connsiteX65" fmla="*/ 77612 w 562369"/>
              <a:gd name="connsiteY65" fmla="*/ 355872 h 365047"/>
              <a:gd name="connsiteX66" fmla="*/ 77612 w 562369"/>
              <a:gd name="connsiteY66" fmla="*/ 355970 h 365047"/>
              <a:gd name="connsiteX67" fmla="*/ 81361 w 562369"/>
              <a:gd name="connsiteY67" fmla="*/ 355970 h 365047"/>
              <a:gd name="connsiteX68" fmla="*/ 81361 w 562369"/>
              <a:gd name="connsiteY68" fmla="*/ 355970 h 365047"/>
              <a:gd name="connsiteX69" fmla="*/ 81953 w 562369"/>
              <a:gd name="connsiteY69" fmla="*/ 355970 h 365047"/>
              <a:gd name="connsiteX70" fmla="*/ 351792 w 562369"/>
              <a:gd name="connsiteY70" fmla="*/ 348965 h 365047"/>
              <a:gd name="connsiteX71" fmla="*/ 403786 w 562369"/>
              <a:gd name="connsiteY71" fmla="*/ 344920 h 365047"/>
              <a:gd name="connsiteX72" fmla="*/ 437923 w 562369"/>
              <a:gd name="connsiteY72" fmla="*/ 340480 h 365047"/>
              <a:gd name="connsiteX73" fmla="*/ 438022 w 562369"/>
              <a:gd name="connsiteY73" fmla="*/ 340480 h 365047"/>
              <a:gd name="connsiteX74" fmla="*/ 438219 w 562369"/>
              <a:gd name="connsiteY74" fmla="*/ 340480 h 365047"/>
              <a:gd name="connsiteX75" fmla="*/ 438219 w 562369"/>
              <a:gd name="connsiteY75" fmla="*/ 340480 h 365047"/>
              <a:gd name="connsiteX76" fmla="*/ 443448 w 562369"/>
              <a:gd name="connsiteY76" fmla="*/ 342947 h 365047"/>
              <a:gd name="connsiteX77" fmla="*/ 445125 w 562369"/>
              <a:gd name="connsiteY77" fmla="*/ 346203 h 365047"/>
              <a:gd name="connsiteX78" fmla="*/ 445323 w 562369"/>
              <a:gd name="connsiteY78" fmla="*/ 346499 h 365047"/>
              <a:gd name="connsiteX79" fmla="*/ 454005 w 562369"/>
              <a:gd name="connsiteY79" fmla="*/ 355576 h 365047"/>
              <a:gd name="connsiteX80" fmla="*/ 466930 w 562369"/>
              <a:gd name="connsiteY80" fmla="*/ 367908 h 365047"/>
              <a:gd name="connsiteX81" fmla="*/ 467127 w 562369"/>
              <a:gd name="connsiteY81" fmla="*/ 368204 h 365047"/>
              <a:gd name="connsiteX82" fmla="*/ 467127 w 562369"/>
              <a:gd name="connsiteY82" fmla="*/ 368303 h 365047"/>
              <a:gd name="connsiteX83" fmla="*/ 469297 w 562369"/>
              <a:gd name="connsiteY83" fmla="*/ 364356 h 365047"/>
              <a:gd name="connsiteX84" fmla="*/ 464858 w 562369"/>
              <a:gd name="connsiteY84" fmla="*/ 356365 h 365047"/>
              <a:gd name="connsiteX85" fmla="*/ 465154 w 562369"/>
              <a:gd name="connsiteY85" fmla="*/ 350346 h 365047"/>
              <a:gd name="connsiteX86" fmla="*/ 484985 w 562369"/>
              <a:gd name="connsiteY86" fmla="*/ 335646 h 365047"/>
              <a:gd name="connsiteX87" fmla="*/ 490707 w 562369"/>
              <a:gd name="connsiteY87" fmla="*/ 328345 h 365047"/>
              <a:gd name="connsiteX88" fmla="*/ 490904 w 562369"/>
              <a:gd name="connsiteY88" fmla="*/ 321735 h 365047"/>
              <a:gd name="connsiteX89" fmla="*/ 499093 w 562369"/>
              <a:gd name="connsiteY89" fmla="*/ 305357 h 365047"/>
              <a:gd name="connsiteX90" fmla="*/ 500178 w 562369"/>
              <a:gd name="connsiteY90" fmla="*/ 303976 h 365047"/>
              <a:gd name="connsiteX91" fmla="*/ 500178 w 562369"/>
              <a:gd name="connsiteY91" fmla="*/ 303976 h 365047"/>
              <a:gd name="connsiteX92" fmla="*/ 500178 w 562369"/>
              <a:gd name="connsiteY92" fmla="*/ 303976 h 365047"/>
              <a:gd name="connsiteX93" fmla="*/ 503336 w 562369"/>
              <a:gd name="connsiteY93" fmla="*/ 293123 h 365047"/>
              <a:gd name="connsiteX94" fmla="*/ 496232 w 562369"/>
              <a:gd name="connsiteY94" fmla="*/ 280494 h 365047"/>
              <a:gd name="connsiteX95" fmla="*/ 496232 w 562369"/>
              <a:gd name="connsiteY95" fmla="*/ 280494 h 365047"/>
              <a:gd name="connsiteX96" fmla="*/ 488931 w 562369"/>
              <a:gd name="connsiteY96" fmla="*/ 272799 h 365047"/>
              <a:gd name="connsiteX97" fmla="*/ 487747 w 562369"/>
              <a:gd name="connsiteY97" fmla="*/ 268655 h 365047"/>
              <a:gd name="connsiteX98" fmla="*/ 488043 w 562369"/>
              <a:gd name="connsiteY98" fmla="*/ 265596 h 365047"/>
              <a:gd name="connsiteX99" fmla="*/ 493173 w 562369"/>
              <a:gd name="connsiteY99" fmla="*/ 243990 h 365047"/>
              <a:gd name="connsiteX100" fmla="*/ 496824 w 562369"/>
              <a:gd name="connsiteY100" fmla="*/ 240832 h 365047"/>
              <a:gd name="connsiteX101" fmla="*/ 496824 w 562369"/>
              <a:gd name="connsiteY101" fmla="*/ 240832 h 365047"/>
              <a:gd name="connsiteX102" fmla="*/ 524942 w 562369"/>
              <a:gd name="connsiteY102" fmla="*/ 235110 h 365047"/>
              <a:gd name="connsiteX103" fmla="*/ 525238 w 562369"/>
              <a:gd name="connsiteY103" fmla="*/ 234715 h 365047"/>
              <a:gd name="connsiteX104" fmla="*/ 540630 w 562369"/>
              <a:gd name="connsiteY104" fmla="*/ 225441 h 365047"/>
              <a:gd name="connsiteX105" fmla="*/ 540630 w 562369"/>
              <a:gd name="connsiteY105" fmla="*/ 225441 h 365047"/>
              <a:gd name="connsiteX106" fmla="*/ 547240 w 562369"/>
              <a:gd name="connsiteY106" fmla="*/ 223468 h 365047"/>
              <a:gd name="connsiteX107" fmla="*/ 547240 w 562369"/>
              <a:gd name="connsiteY107" fmla="*/ 223468 h 365047"/>
              <a:gd name="connsiteX108" fmla="*/ 547240 w 562369"/>
              <a:gd name="connsiteY108" fmla="*/ 223468 h 365047"/>
              <a:gd name="connsiteX109" fmla="*/ 547240 w 562369"/>
              <a:gd name="connsiteY109" fmla="*/ 223468 h 365047"/>
              <a:gd name="connsiteX110" fmla="*/ 547338 w 562369"/>
              <a:gd name="connsiteY110" fmla="*/ 223468 h 365047"/>
              <a:gd name="connsiteX111" fmla="*/ 549608 w 562369"/>
              <a:gd name="connsiteY111" fmla="*/ 221396 h 365047"/>
              <a:gd name="connsiteX112" fmla="*/ 552370 w 562369"/>
              <a:gd name="connsiteY112" fmla="*/ 218930 h 365047"/>
              <a:gd name="connsiteX113" fmla="*/ 559671 w 562369"/>
              <a:gd name="connsiteY113" fmla="*/ 195251 h 365047"/>
              <a:gd name="connsiteX114" fmla="*/ 566577 w 562369"/>
              <a:gd name="connsiteY114" fmla="*/ 173841 h 365047"/>
              <a:gd name="connsiteX115" fmla="*/ 554738 w 562369"/>
              <a:gd name="connsiteY115" fmla="*/ 152925 h 365047"/>
              <a:gd name="connsiteX116" fmla="*/ 543096 w 562369"/>
              <a:gd name="connsiteY116" fmla="*/ 144638 h 365047"/>
              <a:gd name="connsiteX117" fmla="*/ 541221 w 562369"/>
              <a:gd name="connsiteY117" fmla="*/ 140790 h 365047"/>
              <a:gd name="connsiteX118" fmla="*/ 535992 w 562369"/>
              <a:gd name="connsiteY118" fmla="*/ 130825 h 365047"/>
              <a:gd name="connsiteX119" fmla="*/ 519319 w 562369"/>
              <a:gd name="connsiteY119" fmla="*/ 115828 h 365047"/>
              <a:gd name="connsiteX120" fmla="*/ 518431 w 562369"/>
              <a:gd name="connsiteY120" fmla="*/ 110797 h 365047"/>
              <a:gd name="connsiteX121" fmla="*/ 514188 w 562369"/>
              <a:gd name="connsiteY121" fmla="*/ 99549 h 365047"/>
              <a:gd name="connsiteX122" fmla="*/ 503336 w 562369"/>
              <a:gd name="connsiteY122" fmla="*/ 97280 h 365047"/>
              <a:gd name="connsiteX123" fmla="*/ 478078 w 562369"/>
              <a:gd name="connsiteY123" fmla="*/ 79028 h 365047"/>
              <a:gd name="connsiteX124" fmla="*/ 478078 w 562369"/>
              <a:gd name="connsiteY124" fmla="*/ 78732 h 365047"/>
              <a:gd name="connsiteX125" fmla="*/ 474921 w 562369"/>
              <a:gd name="connsiteY125" fmla="*/ 69260 h 365047"/>
              <a:gd name="connsiteX126" fmla="*/ 469889 w 562369"/>
              <a:gd name="connsiteY126" fmla="*/ 55645 h 365047"/>
              <a:gd name="connsiteX127" fmla="*/ 467916 w 562369"/>
              <a:gd name="connsiteY127" fmla="*/ 43115 h 365047"/>
              <a:gd name="connsiteX128" fmla="*/ 467226 w 562369"/>
              <a:gd name="connsiteY128" fmla="*/ 36603 h 365047"/>
              <a:gd name="connsiteX129" fmla="*/ 467226 w 562369"/>
              <a:gd name="connsiteY129" fmla="*/ 36603 h 365047"/>
              <a:gd name="connsiteX130" fmla="*/ 472060 w 562369"/>
              <a:gd name="connsiteY130" fmla="*/ 24961 h 365047"/>
              <a:gd name="connsiteX131" fmla="*/ 473737 w 562369"/>
              <a:gd name="connsiteY131" fmla="*/ 21607 h 365047"/>
              <a:gd name="connsiteX132" fmla="*/ 473047 w 562369"/>
              <a:gd name="connsiteY132" fmla="*/ 19732 h 365047"/>
              <a:gd name="connsiteX133" fmla="*/ 472159 w 562369"/>
              <a:gd name="connsiteY133" fmla="*/ 17858 h 365047"/>
              <a:gd name="connsiteX134" fmla="*/ 471073 w 562369"/>
              <a:gd name="connsiteY134" fmla="*/ 17660 h 365047"/>
              <a:gd name="connsiteX135" fmla="*/ 468015 w 562369"/>
              <a:gd name="connsiteY135" fmla="*/ 16575 h 365047"/>
              <a:gd name="connsiteX136" fmla="*/ 465055 w 562369"/>
              <a:gd name="connsiteY136" fmla="*/ 13615 h 365047"/>
              <a:gd name="connsiteX137" fmla="*/ 461010 w 562369"/>
              <a:gd name="connsiteY137" fmla="*/ 4045 h 365047"/>
              <a:gd name="connsiteX138" fmla="*/ 461010 w 562369"/>
              <a:gd name="connsiteY138" fmla="*/ 4045 h 365047"/>
              <a:gd name="connsiteX139" fmla="*/ 461010 w 562369"/>
              <a:gd name="connsiteY139" fmla="*/ 3946 h 365047"/>
              <a:gd name="connsiteX140" fmla="*/ 460023 w 562369"/>
              <a:gd name="connsiteY140" fmla="*/ 2171 h 365047"/>
              <a:gd name="connsiteX141" fmla="*/ 459925 w 562369"/>
              <a:gd name="connsiteY141" fmla="*/ 0 h 365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562369" h="365047">
                <a:moveTo>
                  <a:pt x="459925" y="0"/>
                </a:moveTo>
                <a:lnTo>
                  <a:pt x="323377" y="7104"/>
                </a:lnTo>
                <a:lnTo>
                  <a:pt x="322983" y="7104"/>
                </a:lnTo>
                <a:lnTo>
                  <a:pt x="99318" y="13813"/>
                </a:lnTo>
                <a:cubicBezTo>
                  <a:pt x="99219" y="13813"/>
                  <a:pt x="99022" y="13813"/>
                  <a:pt x="98923" y="13813"/>
                </a:cubicBezTo>
                <a:lnTo>
                  <a:pt x="9733" y="14602"/>
                </a:lnTo>
                <a:lnTo>
                  <a:pt x="9240" y="14602"/>
                </a:lnTo>
                <a:lnTo>
                  <a:pt x="2137" y="14602"/>
                </a:lnTo>
                <a:lnTo>
                  <a:pt x="2728" y="17167"/>
                </a:lnTo>
                <a:cubicBezTo>
                  <a:pt x="3518" y="19140"/>
                  <a:pt x="4011" y="19634"/>
                  <a:pt x="4406" y="19930"/>
                </a:cubicBezTo>
                <a:cubicBezTo>
                  <a:pt x="8451" y="23975"/>
                  <a:pt x="7168" y="29302"/>
                  <a:pt x="6675" y="34729"/>
                </a:cubicBezTo>
                <a:cubicBezTo>
                  <a:pt x="6478" y="36406"/>
                  <a:pt x="5491" y="37787"/>
                  <a:pt x="4110" y="38577"/>
                </a:cubicBezTo>
                <a:cubicBezTo>
                  <a:pt x="5590" y="42819"/>
                  <a:pt x="6774" y="43411"/>
                  <a:pt x="7760" y="43806"/>
                </a:cubicBezTo>
                <a:cubicBezTo>
                  <a:pt x="10227" y="44891"/>
                  <a:pt x="12200" y="45680"/>
                  <a:pt x="13285" y="50317"/>
                </a:cubicBezTo>
                <a:lnTo>
                  <a:pt x="13384" y="50811"/>
                </a:lnTo>
                <a:lnTo>
                  <a:pt x="13483" y="51107"/>
                </a:lnTo>
                <a:cubicBezTo>
                  <a:pt x="14864" y="58802"/>
                  <a:pt x="11213" y="64130"/>
                  <a:pt x="9141" y="67188"/>
                </a:cubicBezTo>
                <a:cubicBezTo>
                  <a:pt x="9043" y="67386"/>
                  <a:pt x="8944" y="67386"/>
                  <a:pt x="8845" y="67287"/>
                </a:cubicBezTo>
                <a:lnTo>
                  <a:pt x="8845" y="67386"/>
                </a:lnTo>
                <a:cubicBezTo>
                  <a:pt x="8648" y="68076"/>
                  <a:pt x="8648" y="69260"/>
                  <a:pt x="8648" y="70642"/>
                </a:cubicBezTo>
                <a:cubicBezTo>
                  <a:pt x="8845" y="76167"/>
                  <a:pt x="9141" y="83468"/>
                  <a:pt x="1249" y="93728"/>
                </a:cubicBezTo>
                <a:cubicBezTo>
                  <a:pt x="-1514" y="97280"/>
                  <a:pt x="755" y="100931"/>
                  <a:pt x="3715" y="105568"/>
                </a:cubicBezTo>
                <a:lnTo>
                  <a:pt x="3715" y="105568"/>
                </a:lnTo>
                <a:lnTo>
                  <a:pt x="3715" y="105568"/>
                </a:lnTo>
                <a:cubicBezTo>
                  <a:pt x="6971" y="110797"/>
                  <a:pt x="10720" y="116815"/>
                  <a:pt x="11707" y="125300"/>
                </a:cubicBezTo>
                <a:lnTo>
                  <a:pt x="15456" y="126089"/>
                </a:lnTo>
                <a:cubicBezTo>
                  <a:pt x="17725" y="126583"/>
                  <a:pt x="19402" y="128556"/>
                  <a:pt x="19402" y="130825"/>
                </a:cubicBezTo>
                <a:cubicBezTo>
                  <a:pt x="19994" y="136646"/>
                  <a:pt x="19797" y="140592"/>
                  <a:pt x="19205" y="143256"/>
                </a:cubicBezTo>
                <a:cubicBezTo>
                  <a:pt x="19896" y="144638"/>
                  <a:pt x="20981" y="147104"/>
                  <a:pt x="22757" y="151347"/>
                </a:cubicBezTo>
                <a:cubicBezTo>
                  <a:pt x="25717" y="158450"/>
                  <a:pt x="25421" y="161213"/>
                  <a:pt x="24829" y="166540"/>
                </a:cubicBezTo>
                <a:lnTo>
                  <a:pt x="24829" y="166540"/>
                </a:lnTo>
                <a:cubicBezTo>
                  <a:pt x="32623" y="176308"/>
                  <a:pt x="32426" y="179070"/>
                  <a:pt x="31636" y="181438"/>
                </a:cubicBezTo>
                <a:lnTo>
                  <a:pt x="41404" y="194067"/>
                </a:lnTo>
                <a:cubicBezTo>
                  <a:pt x="42193" y="195054"/>
                  <a:pt x="42489" y="196237"/>
                  <a:pt x="42390" y="197323"/>
                </a:cubicBezTo>
                <a:lnTo>
                  <a:pt x="42390" y="203834"/>
                </a:lnTo>
                <a:cubicBezTo>
                  <a:pt x="43278" y="206597"/>
                  <a:pt x="44068" y="207386"/>
                  <a:pt x="44659" y="207978"/>
                </a:cubicBezTo>
                <a:cubicBezTo>
                  <a:pt x="47521" y="210741"/>
                  <a:pt x="49099" y="212319"/>
                  <a:pt x="47521" y="228006"/>
                </a:cubicBezTo>
                <a:cubicBezTo>
                  <a:pt x="47027" y="232939"/>
                  <a:pt x="47619" y="235702"/>
                  <a:pt x="48211" y="237873"/>
                </a:cubicBezTo>
                <a:cubicBezTo>
                  <a:pt x="48507" y="239056"/>
                  <a:pt x="48705" y="240142"/>
                  <a:pt x="48902" y="241227"/>
                </a:cubicBezTo>
                <a:lnTo>
                  <a:pt x="50875" y="241227"/>
                </a:lnTo>
                <a:cubicBezTo>
                  <a:pt x="53539" y="241227"/>
                  <a:pt x="55808" y="243398"/>
                  <a:pt x="55808" y="246160"/>
                </a:cubicBezTo>
                <a:lnTo>
                  <a:pt x="55808" y="246259"/>
                </a:lnTo>
                <a:lnTo>
                  <a:pt x="55808" y="250600"/>
                </a:lnTo>
                <a:lnTo>
                  <a:pt x="60544" y="252968"/>
                </a:lnTo>
                <a:cubicBezTo>
                  <a:pt x="62616" y="253954"/>
                  <a:pt x="63602" y="256224"/>
                  <a:pt x="63109" y="258394"/>
                </a:cubicBezTo>
                <a:cubicBezTo>
                  <a:pt x="62715" y="260663"/>
                  <a:pt x="62419" y="261847"/>
                  <a:pt x="62221" y="262834"/>
                </a:cubicBezTo>
                <a:lnTo>
                  <a:pt x="61728" y="265202"/>
                </a:lnTo>
                <a:cubicBezTo>
                  <a:pt x="61728" y="265202"/>
                  <a:pt x="62123" y="265892"/>
                  <a:pt x="63010" y="267175"/>
                </a:cubicBezTo>
                <a:lnTo>
                  <a:pt x="63010" y="267175"/>
                </a:lnTo>
                <a:cubicBezTo>
                  <a:pt x="63602" y="268063"/>
                  <a:pt x="64392" y="269345"/>
                  <a:pt x="65477" y="271121"/>
                </a:cubicBezTo>
                <a:cubicBezTo>
                  <a:pt x="66168" y="272305"/>
                  <a:pt x="66365" y="273785"/>
                  <a:pt x="65970" y="275068"/>
                </a:cubicBezTo>
                <a:lnTo>
                  <a:pt x="65970" y="275068"/>
                </a:lnTo>
                <a:cubicBezTo>
                  <a:pt x="65477" y="276646"/>
                  <a:pt x="65181" y="277732"/>
                  <a:pt x="64885" y="278620"/>
                </a:cubicBezTo>
                <a:lnTo>
                  <a:pt x="64786" y="279014"/>
                </a:lnTo>
                <a:cubicBezTo>
                  <a:pt x="64194" y="280889"/>
                  <a:pt x="63898" y="281777"/>
                  <a:pt x="63898" y="281777"/>
                </a:cubicBezTo>
                <a:lnTo>
                  <a:pt x="65773" y="283947"/>
                </a:lnTo>
                <a:lnTo>
                  <a:pt x="65970" y="284145"/>
                </a:lnTo>
                <a:cubicBezTo>
                  <a:pt x="66661" y="284934"/>
                  <a:pt x="67549" y="286019"/>
                  <a:pt x="68831" y="287697"/>
                </a:cubicBezTo>
                <a:cubicBezTo>
                  <a:pt x="69621" y="288683"/>
                  <a:pt x="70015" y="289966"/>
                  <a:pt x="69917" y="291248"/>
                </a:cubicBezTo>
                <a:lnTo>
                  <a:pt x="69917" y="291248"/>
                </a:lnTo>
                <a:lnTo>
                  <a:pt x="68634" y="304864"/>
                </a:lnTo>
                <a:cubicBezTo>
                  <a:pt x="69325" y="306146"/>
                  <a:pt x="69423" y="307626"/>
                  <a:pt x="68831" y="309007"/>
                </a:cubicBezTo>
                <a:cubicBezTo>
                  <a:pt x="73863" y="323412"/>
                  <a:pt x="73173" y="328444"/>
                  <a:pt x="69719" y="345907"/>
                </a:cubicBezTo>
                <a:lnTo>
                  <a:pt x="70805" y="346696"/>
                </a:lnTo>
                <a:cubicBezTo>
                  <a:pt x="73074" y="348176"/>
                  <a:pt x="74258" y="348965"/>
                  <a:pt x="75343" y="350445"/>
                </a:cubicBezTo>
                <a:cubicBezTo>
                  <a:pt x="76527" y="352024"/>
                  <a:pt x="76922" y="353306"/>
                  <a:pt x="77612" y="355872"/>
                </a:cubicBezTo>
                <a:lnTo>
                  <a:pt x="77612" y="355970"/>
                </a:lnTo>
                <a:lnTo>
                  <a:pt x="81361" y="355970"/>
                </a:lnTo>
                <a:lnTo>
                  <a:pt x="81361" y="355970"/>
                </a:lnTo>
                <a:cubicBezTo>
                  <a:pt x="81559" y="355970"/>
                  <a:pt x="81756" y="355970"/>
                  <a:pt x="81953" y="355970"/>
                </a:cubicBezTo>
                <a:cubicBezTo>
                  <a:pt x="107901" y="359127"/>
                  <a:pt x="252045" y="355477"/>
                  <a:pt x="351792" y="348965"/>
                </a:cubicBezTo>
                <a:cubicBezTo>
                  <a:pt x="371327" y="347683"/>
                  <a:pt x="389086" y="346301"/>
                  <a:pt x="403786" y="344920"/>
                </a:cubicBezTo>
                <a:cubicBezTo>
                  <a:pt x="418388" y="343539"/>
                  <a:pt x="430129" y="342059"/>
                  <a:pt x="437923" y="340480"/>
                </a:cubicBezTo>
                <a:lnTo>
                  <a:pt x="438022" y="340480"/>
                </a:lnTo>
                <a:lnTo>
                  <a:pt x="438219" y="340480"/>
                </a:lnTo>
                <a:lnTo>
                  <a:pt x="438219" y="340480"/>
                </a:lnTo>
                <a:cubicBezTo>
                  <a:pt x="440291" y="340086"/>
                  <a:pt x="442462" y="340974"/>
                  <a:pt x="443448" y="342947"/>
                </a:cubicBezTo>
                <a:cubicBezTo>
                  <a:pt x="444040" y="344131"/>
                  <a:pt x="444632" y="345216"/>
                  <a:pt x="445125" y="346203"/>
                </a:cubicBezTo>
                <a:lnTo>
                  <a:pt x="445323" y="346499"/>
                </a:lnTo>
                <a:cubicBezTo>
                  <a:pt x="447592" y="350741"/>
                  <a:pt x="447592" y="350741"/>
                  <a:pt x="454005" y="355576"/>
                </a:cubicBezTo>
                <a:cubicBezTo>
                  <a:pt x="462983" y="362285"/>
                  <a:pt x="465548" y="365836"/>
                  <a:pt x="466930" y="367908"/>
                </a:cubicBezTo>
                <a:lnTo>
                  <a:pt x="467127" y="368204"/>
                </a:lnTo>
                <a:lnTo>
                  <a:pt x="467127" y="368303"/>
                </a:lnTo>
                <a:cubicBezTo>
                  <a:pt x="468607" y="366527"/>
                  <a:pt x="469297" y="365343"/>
                  <a:pt x="469297" y="364356"/>
                </a:cubicBezTo>
                <a:cubicBezTo>
                  <a:pt x="469297" y="362778"/>
                  <a:pt x="467620" y="360311"/>
                  <a:pt x="464858" y="356365"/>
                </a:cubicBezTo>
                <a:cubicBezTo>
                  <a:pt x="463575" y="354490"/>
                  <a:pt x="463772" y="352024"/>
                  <a:pt x="465154" y="350346"/>
                </a:cubicBezTo>
                <a:cubicBezTo>
                  <a:pt x="473441" y="339987"/>
                  <a:pt x="480052" y="337520"/>
                  <a:pt x="484985" y="335646"/>
                </a:cubicBezTo>
                <a:cubicBezTo>
                  <a:pt x="488043" y="334462"/>
                  <a:pt x="489918" y="333771"/>
                  <a:pt x="490707" y="328345"/>
                </a:cubicBezTo>
                <a:cubicBezTo>
                  <a:pt x="491299" y="324596"/>
                  <a:pt x="491102" y="322820"/>
                  <a:pt x="490904" y="321735"/>
                </a:cubicBezTo>
                <a:cubicBezTo>
                  <a:pt x="490411" y="317196"/>
                  <a:pt x="490312" y="316999"/>
                  <a:pt x="499093" y="305357"/>
                </a:cubicBezTo>
                <a:lnTo>
                  <a:pt x="500178" y="303976"/>
                </a:lnTo>
                <a:lnTo>
                  <a:pt x="500178" y="303976"/>
                </a:lnTo>
                <a:lnTo>
                  <a:pt x="500178" y="303976"/>
                </a:lnTo>
                <a:cubicBezTo>
                  <a:pt x="503237" y="299931"/>
                  <a:pt x="503928" y="299043"/>
                  <a:pt x="503336" y="293123"/>
                </a:cubicBezTo>
                <a:cubicBezTo>
                  <a:pt x="502744" y="287105"/>
                  <a:pt x="500869" y="285131"/>
                  <a:pt x="496232" y="280494"/>
                </a:cubicBezTo>
                <a:lnTo>
                  <a:pt x="496232" y="280494"/>
                </a:lnTo>
                <a:cubicBezTo>
                  <a:pt x="494259" y="278521"/>
                  <a:pt x="491891" y="276153"/>
                  <a:pt x="488931" y="272799"/>
                </a:cubicBezTo>
                <a:cubicBezTo>
                  <a:pt x="487846" y="271615"/>
                  <a:pt x="487451" y="270135"/>
                  <a:pt x="487747" y="268655"/>
                </a:cubicBezTo>
                <a:lnTo>
                  <a:pt x="488043" y="265596"/>
                </a:lnTo>
                <a:cubicBezTo>
                  <a:pt x="488931" y="256125"/>
                  <a:pt x="489326" y="254842"/>
                  <a:pt x="493173" y="243990"/>
                </a:cubicBezTo>
                <a:cubicBezTo>
                  <a:pt x="493765" y="242312"/>
                  <a:pt x="495147" y="241227"/>
                  <a:pt x="496824" y="240832"/>
                </a:cubicBezTo>
                <a:lnTo>
                  <a:pt x="496824" y="240832"/>
                </a:lnTo>
                <a:lnTo>
                  <a:pt x="524942" y="235110"/>
                </a:lnTo>
                <a:cubicBezTo>
                  <a:pt x="525041" y="235011"/>
                  <a:pt x="525041" y="234913"/>
                  <a:pt x="525238" y="234715"/>
                </a:cubicBezTo>
                <a:cubicBezTo>
                  <a:pt x="527606" y="232643"/>
                  <a:pt x="531849" y="228796"/>
                  <a:pt x="540630" y="225441"/>
                </a:cubicBezTo>
                <a:lnTo>
                  <a:pt x="540630" y="225441"/>
                </a:lnTo>
                <a:cubicBezTo>
                  <a:pt x="544379" y="224060"/>
                  <a:pt x="546155" y="223665"/>
                  <a:pt x="547240" y="223468"/>
                </a:cubicBezTo>
                <a:lnTo>
                  <a:pt x="547240" y="223468"/>
                </a:lnTo>
                <a:lnTo>
                  <a:pt x="547240" y="223468"/>
                </a:lnTo>
                <a:lnTo>
                  <a:pt x="547240" y="223468"/>
                </a:lnTo>
                <a:lnTo>
                  <a:pt x="547338" y="223468"/>
                </a:lnTo>
                <a:cubicBezTo>
                  <a:pt x="547634" y="223172"/>
                  <a:pt x="548325" y="222580"/>
                  <a:pt x="549608" y="221396"/>
                </a:cubicBezTo>
                <a:lnTo>
                  <a:pt x="552370" y="218930"/>
                </a:lnTo>
                <a:cubicBezTo>
                  <a:pt x="552666" y="202058"/>
                  <a:pt x="555922" y="198901"/>
                  <a:pt x="559671" y="195251"/>
                </a:cubicBezTo>
                <a:cubicBezTo>
                  <a:pt x="562138" y="192784"/>
                  <a:pt x="564999" y="190022"/>
                  <a:pt x="566577" y="173841"/>
                </a:cubicBezTo>
                <a:cubicBezTo>
                  <a:pt x="567761" y="161410"/>
                  <a:pt x="563026" y="158351"/>
                  <a:pt x="554738" y="152925"/>
                </a:cubicBezTo>
                <a:cubicBezTo>
                  <a:pt x="551482" y="150755"/>
                  <a:pt x="547634" y="148288"/>
                  <a:pt x="543096" y="144638"/>
                </a:cubicBezTo>
                <a:cubicBezTo>
                  <a:pt x="541912" y="143651"/>
                  <a:pt x="541221" y="142171"/>
                  <a:pt x="541221" y="140790"/>
                </a:cubicBezTo>
                <a:cubicBezTo>
                  <a:pt x="541221" y="134574"/>
                  <a:pt x="539742" y="133587"/>
                  <a:pt x="535992" y="130825"/>
                </a:cubicBezTo>
                <a:cubicBezTo>
                  <a:pt x="532145" y="128062"/>
                  <a:pt x="526718" y="124116"/>
                  <a:pt x="519319" y="115828"/>
                </a:cubicBezTo>
                <a:cubicBezTo>
                  <a:pt x="518036" y="114447"/>
                  <a:pt x="517740" y="112474"/>
                  <a:pt x="518431" y="110797"/>
                </a:cubicBezTo>
                <a:lnTo>
                  <a:pt x="514188" y="99549"/>
                </a:lnTo>
                <a:cubicBezTo>
                  <a:pt x="510341" y="98563"/>
                  <a:pt x="506690" y="97971"/>
                  <a:pt x="503336" y="97280"/>
                </a:cubicBezTo>
                <a:cubicBezTo>
                  <a:pt x="489326" y="94715"/>
                  <a:pt x="479460" y="92939"/>
                  <a:pt x="478078" y="79028"/>
                </a:cubicBezTo>
                <a:lnTo>
                  <a:pt x="478078" y="78732"/>
                </a:lnTo>
                <a:cubicBezTo>
                  <a:pt x="477486" y="72516"/>
                  <a:pt x="476204" y="70938"/>
                  <a:pt x="474921" y="69260"/>
                </a:cubicBezTo>
                <a:cubicBezTo>
                  <a:pt x="472849" y="66596"/>
                  <a:pt x="470679" y="63933"/>
                  <a:pt x="469889" y="55645"/>
                </a:cubicBezTo>
                <a:cubicBezTo>
                  <a:pt x="469199" y="49133"/>
                  <a:pt x="468409" y="45483"/>
                  <a:pt x="467916" y="43115"/>
                </a:cubicBezTo>
                <a:cubicBezTo>
                  <a:pt x="467324" y="40451"/>
                  <a:pt x="466930" y="38873"/>
                  <a:pt x="467226" y="36603"/>
                </a:cubicBezTo>
                <a:lnTo>
                  <a:pt x="467226" y="36603"/>
                </a:lnTo>
                <a:cubicBezTo>
                  <a:pt x="467620" y="33742"/>
                  <a:pt x="468903" y="31177"/>
                  <a:pt x="472060" y="24961"/>
                </a:cubicBezTo>
                <a:lnTo>
                  <a:pt x="473737" y="21607"/>
                </a:lnTo>
                <a:lnTo>
                  <a:pt x="473047" y="19732"/>
                </a:lnTo>
                <a:lnTo>
                  <a:pt x="472159" y="17858"/>
                </a:lnTo>
                <a:cubicBezTo>
                  <a:pt x="471764" y="17858"/>
                  <a:pt x="471468" y="17759"/>
                  <a:pt x="471073" y="17660"/>
                </a:cubicBezTo>
                <a:cubicBezTo>
                  <a:pt x="470284" y="17364"/>
                  <a:pt x="469297" y="17068"/>
                  <a:pt x="468015" y="16575"/>
                </a:cubicBezTo>
                <a:cubicBezTo>
                  <a:pt x="466732" y="16082"/>
                  <a:pt x="465647" y="15095"/>
                  <a:pt x="465055" y="13615"/>
                </a:cubicBezTo>
                <a:cubicBezTo>
                  <a:pt x="461997" y="5130"/>
                  <a:pt x="461207" y="4242"/>
                  <a:pt x="461010" y="4045"/>
                </a:cubicBezTo>
                <a:lnTo>
                  <a:pt x="461010" y="4045"/>
                </a:lnTo>
                <a:lnTo>
                  <a:pt x="461010" y="3946"/>
                </a:lnTo>
                <a:cubicBezTo>
                  <a:pt x="460615" y="3354"/>
                  <a:pt x="460319" y="3059"/>
                  <a:pt x="460023" y="2171"/>
                </a:cubicBezTo>
                <a:cubicBezTo>
                  <a:pt x="459826" y="1184"/>
                  <a:pt x="459727" y="592"/>
                  <a:pt x="459925" y="0"/>
                </a:cubicBezTo>
                <a:close/>
              </a:path>
            </a:pathLst>
          </a:custGeom>
          <a:gradFill flip="none" rotWithShape="1">
            <a:gsLst>
              <a:gs pos="0">
                <a:schemeClr val="tx2"/>
              </a:gs>
              <a:gs pos="100000">
                <a:schemeClr val="accent1"/>
              </a:gs>
            </a:gsLst>
            <a:lin ang="2700000" scaled="1"/>
            <a:tileRect/>
          </a:gradFill>
          <a:ln w="31750">
            <a:gradFill flip="none" rotWithShape="1">
              <a:gsLst>
                <a:gs pos="0">
                  <a:schemeClr val="accent2"/>
                </a:gs>
                <a:gs pos="100000">
                  <a:schemeClr val="accent1"/>
                </a:gs>
              </a:gsLst>
              <a:lin ang="13500000" scaled="1"/>
              <a:tileRect/>
            </a:gradFill>
          </a:ln>
          <a:effectLst>
            <a:innerShdw blurRad="25400" dist="381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6" name="Slide Number Placeholder 5">
            <a:extLst>
              <a:ext uri="{FF2B5EF4-FFF2-40B4-BE49-F238E27FC236}">
                <a16:creationId xmlns:a16="http://schemas.microsoft.com/office/drawing/2014/main" id="{C9D58CF0-20AB-4E66-8A54-3C7048C59C3F}"/>
              </a:ext>
            </a:extLst>
          </p:cNvPr>
          <p:cNvSpPr>
            <a:spLocks noGrp="1"/>
          </p:cNvSpPr>
          <p:nvPr userDrawn="1">
            <p:ph type="sldNum" sz="quarter" idx="4"/>
          </p:nvPr>
        </p:nvSpPr>
        <p:spPr>
          <a:xfrm>
            <a:off x="11397395" y="6470500"/>
            <a:ext cx="470670" cy="212900"/>
          </a:xfrm>
          <a:prstGeom prst="rect">
            <a:avLst/>
          </a:prstGeom>
        </p:spPr>
        <p:txBody>
          <a:bodyPr vert="horz" lIns="0" tIns="45720" rIns="0" bIns="45720" rtlCol="0" anchor="ctr"/>
          <a:lstStyle>
            <a:lvl1pPr algn="ctr">
              <a:defRPr sz="1400" b="1" spc="50" baseline="0">
                <a:solidFill>
                  <a:schemeClr val="bg1"/>
                </a:solidFill>
                <a:latin typeface="+mn-lt"/>
              </a:defRPr>
            </a:lvl1pPr>
          </a:lstStyle>
          <a:p>
            <a:fld id="{D307F087-50E8-4976-AA50-2FC07D62CDFA}" type="slidenum">
              <a:rPr lang="en-US" smtClean="0"/>
              <a:pPr/>
              <a:t>‹#›</a:t>
            </a:fld>
            <a:endParaRPr lang="en-US"/>
          </a:p>
        </p:txBody>
      </p:sp>
      <p:sp>
        <p:nvSpPr>
          <p:cNvPr id="2" name="Title Placeholder 1">
            <a:extLst>
              <a:ext uri="{FF2B5EF4-FFF2-40B4-BE49-F238E27FC236}">
                <a16:creationId xmlns:a16="http://schemas.microsoft.com/office/drawing/2014/main" id="{25F6779F-58CA-4AE9-8AD5-6B0AAD86A1B9}"/>
              </a:ext>
            </a:extLst>
          </p:cNvPr>
          <p:cNvSpPr>
            <a:spLocks noGrp="1"/>
          </p:cNvSpPr>
          <p:nvPr userDrawn="1">
            <p:ph type="title"/>
          </p:nvPr>
        </p:nvSpPr>
        <p:spPr>
          <a:xfrm>
            <a:off x="292100" y="221024"/>
            <a:ext cx="11607800" cy="68643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2FB724E-38A9-4B7C-9411-6FB7AA9B5B31}"/>
              </a:ext>
            </a:extLst>
          </p:cNvPr>
          <p:cNvSpPr>
            <a:spLocks noGrp="1"/>
          </p:cNvSpPr>
          <p:nvPr userDrawn="1">
            <p:ph type="body" idx="1"/>
          </p:nvPr>
        </p:nvSpPr>
        <p:spPr>
          <a:xfrm>
            <a:off x="292100" y="1028708"/>
            <a:ext cx="11607800" cy="495255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a:extLst>
              <a:ext uri="{FF2B5EF4-FFF2-40B4-BE49-F238E27FC236}">
                <a16:creationId xmlns:a16="http://schemas.microsoft.com/office/drawing/2014/main" id="{746DC723-9D81-4CDF-A535-A3EF57CB3F6F}"/>
              </a:ext>
              <a:ext uri="{C183D7F6-B498-43B3-948B-1728B52AA6E4}">
                <adec:decorative xmlns:adec="http://schemas.microsoft.com/office/drawing/2017/decorative" val="1"/>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p:blipFill>
        <p:spPr>
          <a:xfrm>
            <a:off x="273438" y="6352284"/>
            <a:ext cx="2044709" cy="416755"/>
          </a:xfrm>
          <a:prstGeom prst="rect">
            <a:avLst/>
          </a:prstGeom>
        </p:spPr>
      </p:pic>
      <p:sp>
        <p:nvSpPr>
          <p:cNvPr id="13" name="Rectangle 12">
            <a:extLst>
              <a:ext uri="{FF2B5EF4-FFF2-40B4-BE49-F238E27FC236}">
                <a16:creationId xmlns:a16="http://schemas.microsoft.com/office/drawing/2014/main" id="{42BB37D5-54EB-4F8A-B0A5-F3D1A8225823}"/>
              </a:ext>
              <a:ext uri="{C183D7F6-B498-43B3-948B-1728B52AA6E4}">
                <adec:decorative xmlns:adec="http://schemas.microsoft.com/office/drawing/2017/decorative" val="1"/>
              </a:ext>
            </a:extLst>
          </p:cNvPr>
          <p:cNvSpPr/>
          <p:nvPr userDrawn="1"/>
        </p:nvSpPr>
        <p:spPr>
          <a:xfrm>
            <a:off x="0" y="6260493"/>
            <a:ext cx="3474720" cy="27432"/>
          </a:xfrm>
          <a:prstGeom prst="rect">
            <a:avLst/>
          </a:prstGeom>
          <a:gradFill flip="none" rotWithShape="1">
            <a:gsLst>
              <a:gs pos="6000">
                <a:schemeClr val="bg1"/>
              </a:gs>
              <a:gs pos="100000">
                <a:schemeClr val="accent2"/>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F7E9EAAB-1C04-4F96-849F-FA576DB41345}"/>
              </a:ext>
            </a:extLst>
          </p:cNvPr>
          <p:cNvSpPr>
            <a:spLocks noGrp="1"/>
          </p:cNvSpPr>
          <p:nvPr userDrawn="1">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a:p>
        </p:txBody>
      </p:sp>
    </p:spTree>
    <p:extLst>
      <p:ext uri="{BB962C8B-B14F-4D97-AF65-F5344CB8AC3E}">
        <p14:creationId xmlns:p14="http://schemas.microsoft.com/office/powerpoint/2010/main" val="1052985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8" r:id="rId3"/>
    <p:sldLayoutId id="2147483659" r:id="rId4"/>
    <p:sldLayoutId id="2147483661" r:id="rId5"/>
    <p:sldLayoutId id="2147483651" r:id="rId6"/>
    <p:sldLayoutId id="2147483652" r:id="rId7"/>
    <p:sldLayoutId id="2147483653" r:id="rId8"/>
    <p:sldLayoutId id="2147483662" r:id="rId9"/>
    <p:sldLayoutId id="2147483663" r:id="rId10"/>
    <p:sldLayoutId id="2147483667" r:id="rId11"/>
    <p:sldLayoutId id="2147483666" r:id="rId12"/>
    <p:sldLayoutId id="2147483664" r:id="rId13"/>
    <p:sldLayoutId id="2147483669" r:id="rId14"/>
    <p:sldLayoutId id="2147483665" r:id="rId15"/>
    <p:sldLayoutId id="2147483654" r:id="rId16"/>
    <p:sldLayoutId id="2147483655" r:id="rId17"/>
    <p:sldLayoutId id="2147483656" r:id="rId18"/>
    <p:sldLayoutId id="2147483657" r:id="rId19"/>
  </p:sldLayoutIdLst>
  <p:hf hdr="0" dt="0"/>
  <p:txStyles>
    <p:titleStyle>
      <a:lvl1pPr algn="l" defTabSz="914400" rtl="0" eaLnBrk="1" latinLnBrk="0" hangingPunct="1">
        <a:lnSpc>
          <a:spcPct val="85000"/>
        </a:lnSpc>
        <a:spcBef>
          <a:spcPct val="0"/>
        </a:spcBef>
        <a:buNone/>
        <a:defRPr sz="3200" b="1" kern="1200" cap="small" baseline="0">
          <a:solidFill>
            <a:schemeClr val="accent1"/>
          </a:solidFill>
          <a:latin typeface="+mj-lt"/>
          <a:ea typeface="+mj-ea"/>
          <a:cs typeface="+mj-cs"/>
        </a:defRPr>
      </a:lvl1pPr>
    </p:titleStyle>
    <p:bodyStyle>
      <a:lvl1pPr marL="320040" indent="-320040" algn="l" defTabSz="914400" rtl="0" eaLnBrk="1" latinLnBrk="0" hangingPunct="1">
        <a:lnSpc>
          <a:spcPct val="100000"/>
        </a:lnSpc>
        <a:spcBef>
          <a:spcPts val="1800"/>
        </a:spcBef>
        <a:buClr>
          <a:srgbClr val="0F6A6B"/>
        </a:buClr>
        <a:buSzPct val="85000"/>
        <a:buFont typeface="Wingdings 3" panose="05040102010807070707" pitchFamily="18" charset="2"/>
        <a:buChar char=""/>
        <a:defRPr sz="2600" kern="1200">
          <a:solidFill>
            <a:schemeClr val="tx1"/>
          </a:solidFill>
          <a:latin typeface="+mn-lt"/>
          <a:ea typeface="+mn-ea"/>
          <a:cs typeface="+mn-cs"/>
        </a:defRPr>
      </a:lvl1pPr>
      <a:lvl2pPr marL="731520" indent="-274320" algn="l" defTabSz="914400" rtl="0" eaLnBrk="1" latinLnBrk="0" hangingPunct="1">
        <a:lnSpc>
          <a:spcPct val="95000"/>
        </a:lnSpc>
        <a:spcBef>
          <a:spcPts val="500"/>
        </a:spcBef>
        <a:buClr>
          <a:srgbClr val="114257"/>
        </a:buClr>
        <a:buFont typeface="Wingdings" panose="05000000000000000000" pitchFamily="2" charset="2"/>
        <a:buChar char="§"/>
        <a:defRPr sz="2400" kern="1200">
          <a:solidFill>
            <a:schemeClr val="accent5"/>
          </a:solidFill>
          <a:latin typeface="+mn-lt"/>
          <a:ea typeface="+mn-ea"/>
          <a:cs typeface="+mn-cs"/>
        </a:defRPr>
      </a:lvl2pPr>
      <a:lvl3pPr marL="1143000" indent="-228600" algn="l" defTabSz="914400" rtl="0" eaLnBrk="1" latinLnBrk="0" hangingPunct="1">
        <a:lnSpc>
          <a:spcPct val="90000"/>
        </a:lnSpc>
        <a:spcBef>
          <a:spcPts val="500"/>
        </a:spcBef>
        <a:buClr>
          <a:srgbClr val="49A1A2"/>
        </a:buClr>
        <a:buFont typeface="Calibri" panose="020F0502020204030204" pitchFamily="34" charset="0"/>
        <a:buChar char="▪"/>
        <a:defRPr sz="2000" kern="1200">
          <a:solidFill>
            <a:schemeClr val="accent5"/>
          </a:solidFill>
          <a:latin typeface="+mn-lt"/>
          <a:ea typeface="+mn-ea"/>
          <a:cs typeface="+mn-cs"/>
        </a:defRPr>
      </a:lvl3pPr>
      <a:lvl4pPr marL="1600200" indent="-228600" algn="l" defTabSz="914400" rtl="0" eaLnBrk="1" latinLnBrk="0" hangingPunct="1">
        <a:lnSpc>
          <a:spcPct val="90000"/>
        </a:lnSpc>
        <a:spcBef>
          <a:spcPts val="500"/>
        </a:spcBef>
        <a:buClr>
          <a:srgbClr val="0F6A6B"/>
        </a:buClr>
        <a:buFont typeface="Calibri" panose="020F0502020204030204" pitchFamily="34" charset="0"/>
        <a:buChar char="▫"/>
        <a:defRPr sz="1800" kern="1200">
          <a:solidFill>
            <a:schemeClr val="accent5"/>
          </a:solidFill>
          <a:latin typeface="+mn-lt"/>
          <a:ea typeface="+mn-ea"/>
          <a:cs typeface="+mn-cs"/>
        </a:defRPr>
      </a:lvl4pPr>
      <a:lvl5pPr marL="2057400" indent="-228600" algn="l" defTabSz="914400" rtl="0" eaLnBrk="1" latinLnBrk="0" hangingPunct="1">
        <a:lnSpc>
          <a:spcPct val="90000"/>
        </a:lnSpc>
        <a:spcBef>
          <a:spcPts val="500"/>
        </a:spcBef>
        <a:buClr>
          <a:srgbClr val="114257"/>
        </a:buClr>
        <a:buFont typeface="Calibri" panose="020F0502020204030204" pitchFamily="34" charset="0"/>
        <a:buChar char="‐"/>
        <a:defRPr sz="1800" kern="1200">
          <a:solidFill>
            <a:schemeClr val="accent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3" name="IA - Iowa">
            <a:extLst>
              <a:ext uri="{FF2B5EF4-FFF2-40B4-BE49-F238E27FC236}">
                <a16:creationId xmlns:a16="http://schemas.microsoft.com/office/drawing/2014/main" id="{7E519EC3-B875-488A-84FE-7C98D1FB8895}"/>
              </a:ext>
              <a:ext uri="{C183D7F6-B498-43B3-948B-1728B52AA6E4}">
                <adec:decorative xmlns:adec="http://schemas.microsoft.com/office/drawing/2017/decorative" val="1"/>
              </a:ext>
            </a:extLst>
          </p:cNvPr>
          <p:cNvSpPr/>
          <p:nvPr/>
        </p:nvSpPr>
        <p:spPr>
          <a:xfrm>
            <a:off x="11365560" y="6403524"/>
            <a:ext cx="534340" cy="346853"/>
          </a:xfrm>
          <a:custGeom>
            <a:avLst/>
            <a:gdLst>
              <a:gd name="connsiteX0" fmla="*/ 459925 w 562369"/>
              <a:gd name="connsiteY0" fmla="*/ 0 h 365047"/>
              <a:gd name="connsiteX1" fmla="*/ 323377 w 562369"/>
              <a:gd name="connsiteY1" fmla="*/ 7104 h 365047"/>
              <a:gd name="connsiteX2" fmla="*/ 322983 w 562369"/>
              <a:gd name="connsiteY2" fmla="*/ 7104 h 365047"/>
              <a:gd name="connsiteX3" fmla="*/ 99318 w 562369"/>
              <a:gd name="connsiteY3" fmla="*/ 13813 h 365047"/>
              <a:gd name="connsiteX4" fmla="*/ 98923 w 562369"/>
              <a:gd name="connsiteY4" fmla="*/ 13813 h 365047"/>
              <a:gd name="connsiteX5" fmla="*/ 9733 w 562369"/>
              <a:gd name="connsiteY5" fmla="*/ 14602 h 365047"/>
              <a:gd name="connsiteX6" fmla="*/ 9240 w 562369"/>
              <a:gd name="connsiteY6" fmla="*/ 14602 h 365047"/>
              <a:gd name="connsiteX7" fmla="*/ 2137 w 562369"/>
              <a:gd name="connsiteY7" fmla="*/ 14602 h 365047"/>
              <a:gd name="connsiteX8" fmla="*/ 2728 w 562369"/>
              <a:gd name="connsiteY8" fmla="*/ 17167 h 365047"/>
              <a:gd name="connsiteX9" fmla="*/ 4406 w 562369"/>
              <a:gd name="connsiteY9" fmla="*/ 19930 h 365047"/>
              <a:gd name="connsiteX10" fmla="*/ 6675 w 562369"/>
              <a:gd name="connsiteY10" fmla="*/ 34729 h 365047"/>
              <a:gd name="connsiteX11" fmla="*/ 4110 w 562369"/>
              <a:gd name="connsiteY11" fmla="*/ 38577 h 365047"/>
              <a:gd name="connsiteX12" fmla="*/ 7760 w 562369"/>
              <a:gd name="connsiteY12" fmla="*/ 43806 h 365047"/>
              <a:gd name="connsiteX13" fmla="*/ 13285 w 562369"/>
              <a:gd name="connsiteY13" fmla="*/ 50317 h 365047"/>
              <a:gd name="connsiteX14" fmla="*/ 13384 w 562369"/>
              <a:gd name="connsiteY14" fmla="*/ 50811 h 365047"/>
              <a:gd name="connsiteX15" fmla="*/ 13483 w 562369"/>
              <a:gd name="connsiteY15" fmla="*/ 51107 h 365047"/>
              <a:gd name="connsiteX16" fmla="*/ 9141 w 562369"/>
              <a:gd name="connsiteY16" fmla="*/ 67188 h 365047"/>
              <a:gd name="connsiteX17" fmla="*/ 8845 w 562369"/>
              <a:gd name="connsiteY17" fmla="*/ 67287 h 365047"/>
              <a:gd name="connsiteX18" fmla="*/ 8845 w 562369"/>
              <a:gd name="connsiteY18" fmla="*/ 67386 h 365047"/>
              <a:gd name="connsiteX19" fmla="*/ 8648 w 562369"/>
              <a:gd name="connsiteY19" fmla="*/ 70642 h 365047"/>
              <a:gd name="connsiteX20" fmla="*/ 1249 w 562369"/>
              <a:gd name="connsiteY20" fmla="*/ 93728 h 365047"/>
              <a:gd name="connsiteX21" fmla="*/ 3715 w 562369"/>
              <a:gd name="connsiteY21" fmla="*/ 105568 h 365047"/>
              <a:gd name="connsiteX22" fmla="*/ 3715 w 562369"/>
              <a:gd name="connsiteY22" fmla="*/ 105568 h 365047"/>
              <a:gd name="connsiteX23" fmla="*/ 3715 w 562369"/>
              <a:gd name="connsiteY23" fmla="*/ 105568 h 365047"/>
              <a:gd name="connsiteX24" fmla="*/ 11707 w 562369"/>
              <a:gd name="connsiteY24" fmla="*/ 125300 h 365047"/>
              <a:gd name="connsiteX25" fmla="*/ 15456 w 562369"/>
              <a:gd name="connsiteY25" fmla="*/ 126089 h 365047"/>
              <a:gd name="connsiteX26" fmla="*/ 19402 w 562369"/>
              <a:gd name="connsiteY26" fmla="*/ 130825 h 365047"/>
              <a:gd name="connsiteX27" fmla="*/ 19205 w 562369"/>
              <a:gd name="connsiteY27" fmla="*/ 143256 h 365047"/>
              <a:gd name="connsiteX28" fmla="*/ 22757 w 562369"/>
              <a:gd name="connsiteY28" fmla="*/ 151347 h 365047"/>
              <a:gd name="connsiteX29" fmla="*/ 24829 w 562369"/>
              <a:gd name="connsiteY29" fmla="*/ 166540 h 365047"/>
              <a:gd name="connsiteX30" fmla="*/ 24829 w 562369"/>
              <a:gd name="connsiteY30" fmla="*/ 166540 h 365047"/>
              <a:gd name="connsiteX31" fmla="*/ 31636 w 562369"/>
              <a:gd name="connsiteY31" fmla="*/ 181438 h 365047"/>
              <a:gd name="connsiteX32" fmla="*/ 41404 w 562369"/>
              <a:gd name="connsiteY32" fmla="*/ 194067 h 365047"/>
              <a:gd name="connsiteX33" fmla="*/ 42390 w 562369"/>
              <a:gd name="connsiteY33" fmla="*/ 197323 h 365047"/>
              <a:gd name="connsiteX34" fmla="*/ 42390 w 562369"/>
              <a:gd name="connsiteY34" fmla="*/ 203834 h 365047"/>
              <a:gd name="connsiteX35" fmla="*/ 44659 w 562369"/>
              <a:gd name="connsiteY35" fmla="*/ 207978 h 365047"/>
              <a:gd name="connsiteX36" fmla="*/ 47521 w 562369"/>
              <a:gd name="connsiteY36" fmla="*/ 228006 h 365047"/>
              <a:gd name="connsiteX37" fmla="*/ 48211 w 562369"/>
              <a:gd name="connsiteY37" fmla="*/ 237873 h 365047"/>
              <a:gd name="connsiteX38" fmla="*/ 48902 w 562369"/>
              <a:gd name="connsiteY38" fmla="*/ 241227 h 365047"/>
              <a:gd name="connsiteX39" fmla="*/ 50875 w 562369"/>
              <a:gd name="connsiteY39" fmla="*/ 241227 h 365047"/>
              <a:gd name="connsiteX40" fmla="*/ 55808 w 562369"/>
              <a:gd name="connsiteY40" fmla="*/ 246160 h 365047"/>
              <a:gd name="connsiteX41" fmla="*/ 55808 w 562369"/>
              <a:gd name="connsiteY41" fmla="*/ 246259 h 365047"/>
              <a:gd name="connsiteX42" fmla="*/ 55808 w 562369"/>
              <a:gd name="connsiteY42" fmla="*/ 250600 h 365047"/>
              <a:gd name="connsiteX43" fmla="*/ 60544 w 562369"/>
              <a:gd name="connsiteY43" fmla="*/ 252968 h 365047"/>
              <a:gd name="connsiteX44" fmla="*/ 63109 w 562369"/>
              <a:gd name="connsiteY44" fmla="*/ 258394 h 365047"/>
              <a:gd name="connsiteX45" fmla="*/ 62221 w 562369"/>
              <a:gd name="connsiteY45" fmla="*/ 262834 h 365047"/>
              <a:gd name="connsiteX46" fmla="*/ 61728 w 562369"/>
              <a:gd name="connsiteY46" fmla="*/ 265202 h 365047"/>
              <a:gd name="connsiteX47" fmla="*/ 63010 w 562369"/>
              <a:gd name="connsiteY47" fmla="*/ 267175 h 365047"/>
              <a:gd name="connsiteX48" fmla="*/ 63010 w 562369"/>
              <a:gd name="connsiteY48" fmla="*/ 267175 h 365047"/>
              <a:gd name="connsiteX49" fmla="*/ 65477 w 562369"/>
              <a:gd name="connsiteY49" fmla="*/ 271121 h 365047"/>
              <a:gd name="connsiteX50" fmla="*/ 65970 w 562369"/>
              <a:gd name="connsiteY50" fmla="*/ 275068 h 365047"/>
              <a:gd name="connsiteX51" fmla="*/ 65970 w 562369"/>
              <a:gd name="connsiteY51" fmla="*/ 275068 h 365047"/>
              <a:gd name="connsiteX52" fmla="*/ 64885 w 562369"/>
              <a:gd name="connsiteY52" fmla="*/ 278620 h 365047"/>
              <a:gd name="connsiteX53" fmla="*/ 64786 w 562369"/>
              <a:gd name="connsiteY53" fmla="*/ 279014 h 365047"/>
              <a:gd name="connsiteX54" fmla="*/ 63898 w 562369"/>
              <a:gd name="connsiteY54" fmla="*/ 281777 h 365047"/>
              <a:gd name="connsiteX55" fmla="*/ 65773 w 562369"/>
              <a:gd name="connsiteY55" fmla="*/ 283947 h 365047"/>
              <a:gd name="connsiteX56" fmla="*/ 65970 w 562369"/>
              <a:gd name="connsiteY56" fmla="*/ 284145 h 365047"/>
              <a:gd name="connsiteX57" fmla="*/ 68831 w 562369"/>
              <a:gd name="connsiteY57" fmla="*/ 287697 h 365047"/>
              <a:gd name="connsiteX58" fmla="*/ 69917 w 562369"/>
              <a:gd name="connsiteY58" fmla="*/ 291248 h 365047"/>
              <a:gd name="connsiteX59" fmla="*/ 69917 w 562369"/>
              <a:gd name="connsiteY59" fmla="*/ 291248 h 365047"/>
              <a:gd name="connsiteX60" fmla="*/ 68634 w 562369"/>
              <a:gd name="connsiteY60" fmla="*/ 304864 h 365047"/>
              <a:gd name="connsiteX61" fmla="*/ 68831 w 562369"/>
              <a:gd name="connsiteY61" fmla="*/ 309007 h 365047"/>
              <a:gd name="connsiteX62" fmla="*/ 69719 w 562369"/>
              <a:gd name="connsiteY62" fmla="*/ 345907 h 365047"/>
              <a:gd name="connsiteX63" fmla="*/ 70805 w 562369"/>
              <a:gd name="connsiteY63" fmla="*/ 346696 h 365047"/>
              <a:gd name="connsiteX64" fmla="*/ 75343 w 562369"/>
              <a:gd name="connsiteY64" fmla="*/ 350445 h 365047"/>
              <a:gd name="connsiteX65" fmla="*/ 77612 w 562369"/>
              <a:gd name="connsiteY65" fmla="*/ 355872 h 365047"/>
              <a:gd name="connsiteX66" fmla="*/ 77612 w 562369"/>
              <a:gd name="connsiteY66" fmla="*/ 355970 h 365047"/>
              <a:gd name="connsiteX67" fmla="*/ 81361 w 562369"/>
              <a:gd name="connsiteY67" fmla="*/ 355970 h 365047"/>
              <a:gd name="connsiteX68" fmla="*/ 81361 w 562369"/>
              <a:gd name="connsiteY68" fmla="*/ 355970 h 365047"/>
              <a:gd name="connsiteX69" fmla="*/ 81953 w 562369"/>
              <a:gd name="connsiteY69" fmla="*/ 355970 h 365047"/>
              <a:gd name="connsiteX70" fmla="*/ 351792 w 562369"/>
              <a:gd name="connsiteY70" fmla="*/ 348965 h 365047"/>
              <a:gd name="connsiteX71" fmla="*/ 403786 w 562369"/>
              <a:gd name="connsiteY71" fmla="*/ 344920 h 365047"/>
              <a:gd name="connsiteX72" fmla="*/ 437923 w 562369"/>
              <a:gd name="connsiteY72" fmla="*/ 340480 h 365047"/>
              <a:gd name="connsiteX73" fmla="*/ 438022 w 562369"/>
              <a:gd name="connsiteY73" fmla="*/ 340480 h 365047"/>
              <a:gd name="connsiteX74" fmla="*/ 438219 w 562369"/>
              <a:gd name="connsiteY74" fmla="*/ 340480 h 365047"/>
              <a:gd name="connsiteX75" fmla="*/ 438219 w 562369"/>
              <a:gd name="connsiteY75" fmla="*/ 340480 h 365047"/>
              <a:gd name="connsiteX76" fmla="*/ 443448 w 562369"/>
              <a:gd name="connsiteY76" fmla="*/ 342947 h 365047"/>
              <a:gd name="connsiteX77" fmla="*/ 445125 w 562369"/>
              <a:gd name="connsiteY77" fmla="*/ 346203 h 365047"/>
              <a:gd name="connsiteX78" fmla="*/ 445323 w 562369"/>
              <a:gd name="connsiteY78" fmla="*/ 346499 h 365047"/>
              <a:gd name="connsiteX79" fmla="*/ 454005 w 562369"/>
              <a:gd name="connsiteY79" fmla="*/ 355576 h 365047"/>
              <a:gd name="connsiteX80" fmla="*/ 466930 w 562369"/>
              <a:gd name="connsiteY80" fmla="*/ 367908 h 365047"/>
              <a:gd name="connsiteX81" fmla="*/ 467127 w 562369"/>
              <a:gd name="connsiteY81" fmla="*/ 368204 h 365047"/>
              <a:gd name="connsiteX82" fmla="*/ 467127 w 562369"/>
              <a:gd name="connsiteY82" fmla="*/ 368303 h 365047"/>
              <a:gd name="connsiteX83" fmla="*/ 469297 w 562369"/>
              <a:gd name="connsiteY83" fmla="*/ 364356 h 365047"/>
              <a:gd name="connsiteX84" fmla="*/ 464858 w 562369"/>
              <a:gd name="connsiteY84" fmla="*/ 356365 h 365047"/>
              <a:gd name="connsiteX85" fmla="*/ 465154 w 562369"/>
              <a:gd name="connsiteY85" fmla="*/ 350346 h 365047"/>
              <a:gd name="connsiteX86" fmla="*/ 484985 w 562369"/>
              <a:gd name="connsiteY86" fmla="*/ 335646 h 365047"/>
              <a:gd name="connsiteX87" fmla="*/ 490707 w 562369"/>
              <a:gd name="connsiteY87" fmla="*/ 328345 h 365047"/>
              <a:gd name="connsiteX88" fmla="*/ 490904 w 562369"/>
              <a:gd name="connsiteY88" fmla="*/ 321735 h 365047"/>
              <a:gd name="connsiteX89" fmla="*/ 499093 w 562369"/>
              <a:gd name="connsiteY89" fmla="*/ 305357 h 365047"/>
              <a:gd name="connsiteX90" fmla="*/ 500178 w 562369"/>
              <a:gd name="connsiteY90" fmla="*/ 303976 h 365047"/>
              <a:gd name="connsiteX91" fmla="*/ 500178 w 562369"/>
              <a:gd name="connsiteY91" fmla="*/ 303976 h 365047"/>
              <a:gd name="connsiteX92" fmla="*/ 500178 w 562369"/>
              <a:gd name="connsiteY92" fmla="*/ 303976 h 365047"/>
              <a:gd name="connsiteX93" fmla="*/ 503336 w 562369"/>
              <a:gd name="connsiteY93" fmla="*/ 293123 h 365047"/>
              <a:gd name="connsiteX94" fmla="*/ 496232 w 562369"/>
              <a:gd name="connsiteY94" fmla="*/ 280494 h 365047"/>
              <a:gd name="connsiteX95" fmla="*/ 496232 w 562369"/>
              <a:gd name="connsiteY95" fmla="*/ 280494 h 365047"/>
              <a:gd name="connsiteX96" fmla="*/ 488931 w 562369"/>
              <a:gd name="connsiteY96" fmla="*/ 272799 h 365047"/>
              <a:gd name="connsiteX97" fmla="*/ 487747 w 562369"/>
              <a:gd name="connsiteY97" fmla="*/ 268655 h 365047"/>
              <a:gd name="connsiteX98" fmla="*/ 488043 w 562369"/>
              <a:gd name="connsiteY98" fmla="*/ 265596 h 365047"/>
              <a:gd name="connsiteX99" fmla="*/ 493173 w 562369"/>
              <a:gd name="connsiteY99" fmla="*/ 243990 h 365047"/>
              <a:gd name="connsiteX100" fmla="*/ 496824 w 562369"/>
              <a:gd name="connsiteY100" fmla="*/ 240832 h 365047"/>
              <a:gd name="connsiteX101" fmla="*/ 496824 w 562369"/>
              <a:gd name="connsiteY101" fmla="*/ 240832 h 365047"/>
              <a:gd name="connsiteX102" fmla="*/ 524942 w 562369"/>
              <a:gd name="connsiteY102" fmla="*/ 235110 h 365047"/>
              <a:gd name="connsiteX103" fmla="*/ 525238 w 562369"/>
              <a:gd name="connsiteY103" fmla="*/ 234715 h 365047"/>
              <a:gd name="connsiteX104" fmla="*/ 540630 w 562369"/>
              <a:gd name="connsiteY104" fmla="*/ 225441 h 365047"/>
              <a:gd name="connsiteX105" fmla="*/ 540630 w 562369"/>
              <a:gd name="connsiteY105" fmla="*/ 225441 h 365047"/>
              <a:gd name="connsiteX106" fmla="*/ 547240 w 562369"/>
              <a:gd name="connsiteY106" fmla="*/ 223468 h 365047"/>
              <a:gd name="connsiteX107" fmla="*/ 547240 w 562369"/>
              <a:gd name="connsiteY107" fmla="*/ 223468 h 365047"/>
              <a:gd name="connsiteX108" fmla="*/ 547240 w 562369"/>
              <a:gd name="connsiteY108" fmla="*/ 223468 h 365047"/>
              <a:gd name="connsiteX109" fmla="*/ 547240 w 562369"/>
              <a:gd name="connsiteY109" fmla="*/ 223468 h 365047"/>
              <a:gd name="connsiteX110" fmla="*/ 547338 w 562369"/>
              <a:gd name="connsiteY110" fmla="*/ 223468 h 365047"/>
              <a:gd name="connsiteX111" fmla="*/ 549608 w 562369"/>
              <a:gd name="connsiteY111" fmla="*/ 221396 h 365047"/>
              <a:gd name="connsiteX112" fmla="*/ 552370 w 562369"/>
              <a:gd name="connsiteY112" fmla="*/ 218930 h 365047"/>
              <a:gd name="connsiteX113" fmla="*/ 559671 w 562369"/>
              <a:gd name="connsiteY113" fmla="*/ 195251 h 365047"/>
              <a:gd name="connsiteX114" fmla="*/ 566577 w 562369"/>
              <a:gd name="connsiteY114" fmla="*/ 173841 h 365047"/>
              <a:gd name="connsiteX115" fmla="*/ 554738 w 562369"/>
              <a:gd name="connsiteY115" fmla="*/ 152925 h 365047"/>
              <a:gd name="connsiteX116" fmla="*/ 543096 w 562369"/>
              <a:gd name="connsiteY116" fmla="*/ 144638 h 365047"/>
              <a:gd name="connsiteX117" fmla="*/ 541221 w 562369"/>
              <a:gd name="connsiteY117" fmla="*/ 140790 h 365047"/>
              <a:gd name="connsiteX118" fmla="*/ 535992 w 562369"/>
              <a:gd name="connsiteY118" fmla="*/ 130825 h 365047"/>
              <a:gd name="connsiteX119" fmla="*/ 519319 w 562369"/>
              <a:gd name="connsiteY119" fmla="*/ 115828 h 365047"/>
              <a:gd name="connsiteX120" fmla="*/ 518431 w 562369"/>
              <a:gd name="connsiteY120" fmla="*/ 110797 h 365047"/>
              <a:gd name="connsiteX121" fmla="*/ 514188 w 562369"/>
              <a:gd name="connsiteY121" fmla="*/ 99549 h 365047"/>
              <a:gd name="connsiteX122" fmla="*/ 503336 w 562369"/>
              <a:gd name="connsiteY122" fmla="*/ 97280 h 365047"/>
              <a:gd name="connsiteX123" fmla="*/ 478078 w 562369"/>
              <a:gd name="connsiteY123" fmla="*/ 79028 h 365047"/>
              <a:gd name="connsiteX124" fmla="*/ 478078 w 562369"/>
              <a:gd name="connsiteY124" fmla="*/ 78732 h 365047"/>
              <a:gd name="connsiteX125" fmla="*/ 474921 w 562369"/>
              <a:gd name="connsiteY125" fmla="*/ 69260 h 365047"/>
              <a:gd name="connsiteX126" fmla="*/ 469889 w 562369"/>
              <a:gd name="connsiteY126" fmla="*/ 55645 h 365047"/>
              <a:gd name="connsiteX127" fmla="*/ 467916 w 562369"/>
              <a:gd name="connsiteY127" fmla="*/ 43115 h 365047"/>
              <a:gd name="connsiteX128" fmla="*/ 467226 w 562369"/>
              <a:gd name="connsiteY128" fmla="*/ 36603 h 365047"/>
              <a:gd name="connsiteX129" fmla="*/ 467226 w 562369"/>
              <a:gd name="connsiteY129" fmla="*/ 36603 h 365047"/>
              <a:gd name="connsiteX130" fmla="*/ 472060 w 562369"/>
              <a:gd name="connsiteY130" fmla="*/ 24961 h 365047"/>
              <a:gd name="connsiteX131" fmla="*/ 473737 w 562369"/>
              <a:gd name="connsiteY131" fmla="*/ 21607 h 365047"/>
              <a:gd name="connsiteX132" fmla="*/ 473047 w 562369"/>
              <a:gd name="connsiteY132" fmla="*/ 19732 h 365047"/>
              <a:gd name="connsiteX133" fmla="*/ 472159 w 562369"/>
              <a:gd name="connsiteY133" fmla="*/ 17858 h 365047"/>
              <a:gd name="connsiteX134" fmla="*/ 471073 w 562369"/>
              <a:gd name="connsiteY134" fmla="*/ 17660 h 365047"/>
              <a:gd name="connsiteX135" fmla="*/ 468015 w 562369"/>
              <a:gd name="connsiteY135" fmla="*/ 16575 h 365047"/>
              <a:gd name="connsiteX136" fmla="*/ 465055 w 562369"/>
              <a:gd name="connsiteY136" fmla="*/ 13615 h 365047"/>
              <a:gd name="connsiteX137" fmla="*/ 461010 w 562369"/>
              <a:gd name="connsiteY137" fmla="*/ 4045 h 365047"/>
              <a:gd name="connsiteX138" fmla="*/ 461010 w 562369"/>
              <a:gd name="connsiteY138" fmla="*/ 4045 h 365047"/>
              <a:gd name="connsiteX139" fmla="*/ 461010 w 562369"/>
              <a:gd name="connsiteY139" fmla="*/ 3946 h 365047"/>
              <a:gd name="connsiteX140" fmla="*/ 460023 w 562369"/>
              <a:gd name="connsiteY140" fmla="*/ 2171 h 365047"/>
              <a:gd name="connsiteX141" fmla="*/ 459925 w 562369"/>
              <a:gd name="connsiteY141" fmla="*/ 0 h 365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562369" h="365047">
                <a:moveTo>
                  <a:pt x="459925" y="0"/>
                </a:moveTo>
                <a:lnTo>
                  <a:pt x="323377" y="7104"/>
                </a:lnTo>
                <a:lnTo>
                  <a:pt x="322983" y="7104"/>
                </a:lnTo>
                <a:lnTo>
                  <a:pt x="99318" y="13813"/>
                </a:lnTo>
                <a:cubicBezTo>
                  <a:pt x="99219" y="13813"/>
                  <a:pt x="99022" y="13813"/>
                  <a:pt x="98923" y="13813"/>
                </a:cubicBezTo>
                <a:lnTo>
                  <a:pt x="9733" y="14602"/>
                </a:lnTo>
                <a:lnTo>
                  <a:pt x="9240" y="14602"/>
                </a:lnTo>
                <a:lnTo>
                  <a:pt x="2137" y="14602"/>
                </a:lnTo>
                <a:lnTo>
                  <a:pt x="2728" y="17167"/>
                </a:lnTo>
                <a:cubicBezTo>
                  <a:pt x="3518" y="19140"/>
                  <a:pt x="4011" y="19634"/>
                  <a:pt x="4406" y="19930"/>
                </a:cubicBezTo>
                <a:cubicBezTo>
                  <a:pt x="8451" y="23975"/>
                  <a:pt x="7168" y="29302"/>
                  <a:pt x="6675" y="34729"/>
                </a:cubicBezTo>
                <a:cubicBezTo>
                  <a:pt x="6478" y="36406"/>
                  <a:pt x="5491" y="37787"/>
                  <a:pt x="4110" y="38577"/>
                </a:cubicBezTo>
                <a:cubicBezTo>
                  <a:pt x="5590" y="42819"/>
                  <a:pt x="6774" y="43411"/>
                  <a:pt x="7760" y="43806"/>
                </a:cubicBezTo>
                <a:cubicBezTo>
                  <a:pt x="10227" y="44891"/>
                  <a:pt x="12200" y="45680"/>
                  <a:pt x="13285" y="50317"/>
                </a:cubicBezTo>
                <a:lnTo>
                  <a:pt x="13384" y="50811"/>
                </a:lnTo>
                <a:lnTo>
                  <a:pt x="13483" y="51107"/>
                </a:lnTo>
                <a:cubicBezTo>
                  <a:pt x="14864" y="58802"/>
                  <a:pt x="11213" y="64130"/>
                  <a:pt x="9141" y="67188"/>
                </a:cubicBezTo>
                <a:cubicBezTo>
                  <a:pt x="9043" y="67386"/>
                  <a:pt x="8944" y="67386"/>
                  <a:pt x="8845" y="67287"/>
                </a:cubicBezTo>
                <a:lnTo>
                  <a:pt x="8845" y="67386"/>
                </a:lnTo>
                <a:cubicBezTo>
                  <a:pt x="8648" y="68076"/>
                  <a:pt x="8648" y="69260"/>
                  <a:pt x="8648" y="70642"/>
                </a:cubicBezTo>
                <a:cubicBezTo>
                  <a:pt x="8845" y="76167"/>
                  <a:pt x="9141" y="83468"/>
                  <a:pt x="1249" y="93728"/>
                </a:cubicBezTo>
                <a:cubicBezTo>
                  <a:pt x="-1514" y="97280"/>
                  <a:pt x="755" y="100931"/>
                  <a:pt x="3715" y="105568"/>
                </a:cubicBezTo>
                <a:lnTo>
                  <a:pt x="3715" y="105568"/>
                </a:lnTo>
                <a:lnTo>
                  <a:pt x="3715" y="105568"/>
                </a:lnTo>
                <a:cubicBezTo>
                  <a:pt x="6971" y="110797"/>
                  <a:pt x="10720" y="116815"/>
                  <a:pt x="11707" y="125300"/>
                </a:cubicBezTo>
                <a:lnTo>
                  <a:pt x="15456" y="126089"/>
                </a:lnTo>
                <a:cubicBezTo>
                  <a:pt x="17725" y="126583"/>
                  <a:pt x="19402" y="128556"/>
                  <a:pt x="19402" y="130825"/>
                </a:cubicBezTo>
                <a:cubicBezTo>
                  <a:pt x="19994" y="136646"/>
                  <a:pt x="19797" y="140592"/>
                  <a:pt x="19205" y="143256"/>
                </a:cubicBezTo>
                <a:cubicBezTo>
                  <a:pt x="19896" y="144638"/>
                  <a:pt x="20981" y="147104"/>
                  <a:pt x="22757" y="151347"/>
                </a:cubicBezTo>
                <a:cubicBezTo>
                  <a:pt x="25717" y="158450"/>
                  <a:pt x="25421" y="161213"/>
                  <a:pt x="24829" y="166540"/>
                </a:cubicBezTo>
                <a:lnTo>
                  <a:pt x="24829" y="166540"/>
                </a:lnTo>
                <a:cubicBezTo>
                  <a:pt x="32623" y="176308"/>
                  <a:pt x="32426" y="179070"/>
                  <a:pt x="31636" y="181438"/>
                </a:cubicBezTo>
                <a:lnTo>
                  <a:pt x="41404" y="194067"/>
                </a:lnTo>
                <a:cubicBezTo>
                  <a:pt x="42193" y="195054"/>
                  <a:pt x="42489" y="196237"/>
                  <a:pt x="42390" y="197323"/>
                </a:cubicBezTo>
                <a:lnTo>
                  <a:pt x="42390" y="203834"/>
                </a:lnTo>
                <a:cubicBezTo>
                  <a:pt x="43278" y="206597"/>
                  <a:pt x="44068" y="207386"/>
                  <a:pt x="44659" y="207978"/>
                </a:cubicBezTo>
                <a:cubicBezTo>
                  <a:pt x="47521" y="210741"/>
                  <a:pt x="49099" y="212319"/>
                  <a:pt x="47521" y="228006"/>
                </a:cubicBezTo>
                <a:cubicBezTo>
                  <a:pt x="47027" y="232939"/>
                  <a:pt x="47619" y="235702"/>
                  <a:pt x="48211" y="237873"/>
                </a:cubicBezTo>
                <a:cubicBezTo>
                  <a:pt x="48507" y="239056"/>
                  <a:pt x="48705" y="240142"/>
                  <a:pt x="48902" y="241227"/>
                </a:cubicBezTo>
                <a:lnTo>
                  <a:pt x="50875" y="241227"/>
                </a:lnTo>
                <a:cubicBezTo>
                  <a:pt x="53539" y="241227"/>
                  <a:pt x="55808" y="243398"/>
                  <a:pt x="55808" y="246160"/>
                </a:cubicBezTo>
                <a:lnTo>
                  <a:pt x="55808" y="246259"/>
                </a:lnTo>
                <a:lnTo>
                  <a:pt x="55808" y="250600"/>
                </a:lnTo>
                <a:lnTo>
                  <a:pt x="60544" y="252968"/>
                </a:lnTo>
                <a:cubicBezTo>
                  <a:pt x="62616" y="253954"/>
                  <a:pt x="63602" y="256224"/>
                  <a:pt x="63109" y="258394"/>
                </a:cubicBezTo>
                <a:cubicBezTo>
                  <a:pt x="62715" y="260663"/>
                  <a:pt x="62419" y="261847"/>
                  <a:pt x="62221" y="262834"/>
                </a:cubicBezTo>
                <a:lnTo>
                  <a:pt x="61728" y="265202"/>
                </a:lnTo>
                <a:cubicBezTo>
                  <a:pt x="61728" y="265202"/>
                  <a:pt x="62123" y="265892"/>
                  <a:pt x="63010" y="267175"/>
                </a:cubicBezTo>
                <a:lnTo>
                  <a:pt x="63010" y="267175"/>
                </a:lnTo>
                <a:cubicBezTo>
                  <a:pt x="63602" y="268063"/>
                  <a:pt x="64392" y="269345"/>
                  <a:pt x="65477" y="271121"/>
                </a:cubicBezTo>
                <a:cubicBezTo>
                  <a:pt x="66168" y="272305"/>
                  <a:pt x="66365" y="273785"/>
                  <a:pt x="65970" y="275068"/>
                </a:cubicBezTo>
                <a:lnTo>
                  <a:pt x="65970" y="275068"/>
                </a:lnTo>
                <a:cubicBezTo>
                  <a:pt x="65477" y="276646"/>
                  <a:pt x="65181" y="277732"/>
                  <a:pt x="64885" y="278620"/>
                </a:cubicBezTo>
                <a:lnTo>
                  <a:pt x="64786" y="279014"/>
                </a:lnTo>
                <a:cubicBezTo>
                  <a:pt x="64194" y="280889"/>
                  <a:pt x="63898" y="281777"/>
                  <a:pt x="63898" y="281777"/>
                </a:cubicBezTo>
                <a:lnTo>
                  <a:pt x="65773" y="283947"/>
                </a:lnTo>
                <a:lnTo>
                  <a:pt x="65970" y="284145"/>
                </a:lnTo>
                <a:cubicBezTo>
                  <a:pt x="66661" y="284934"/>
                  <a:pt x="67549" y="286019"/>
                  <a:pt x="68831" y="287697"/>
                </a:cubicBezTo>
                <a:cubicBezTo>
                  <a:pt x="69621" y="288683"/>
                  <a:pt x="70015" y="289966"/>
                  <a:pt x="69917" y="291248"/>
                </a:cubicBezTo>
                <a:lnTo>
                  <a:pt x="69917" y="291248"/>
                </a:lnTo>
                <a:lnTo>
                  <a:pt x="68634" y="304864"/>
                </a:lnTo>
                <a:cubicBezTo>
                  <a:pt x="69325" y="306146"/>
                  <a:pt x="69423" y="307626"/>
                  <a:pt x="68831" y="309007"/>
                </a:cubicBezTo>
                <a:cubicBezTo>
                  <a:pt x="73863" y="323412"/>
                  <a:pt x="73173" y="328444"/>
                  <a:pt x="69719" y="345907"/>
                </a:cubicBezTo>
                <a:lnTo>
                  <a:pt x="70805" y="346696"/>
                </a:lnTo>
                <a:cubicBezTo>
                  <a:pt x="73074" y="348176"/>
                  <a:pt x="74258" y="348965"/>
                  <a:pt x="75343" y="350445"/>
                </a:cubicBezTo>
                <a:cubicBezTo>
                  <a:pt x="76527" y="352024"/>
                  <a:pt x="76922" y="353306"/>
                  <a:pt x="77612" y="355872"/>
                </a:cubicBezTo>
                <a:lnTo>
                  <a:pt x="77612" y="355970"/>
                </a:lnTo>
                <a:lnTo>
                  <a:pt x="81361" y="355970"/>
                </a:lnTo>
                <a:lnTo>
                  <a:pt x="81361" y="355970"/>
                </a:lnTo>
                <a:cubicBezTo>
                  <a:pt x="81559" y="355970"/>
                  <a:pt x="81756" y="355970"/>
                  <a:pt x="81953" y="355970"/>
                </a:cubicBezTo>
                <a:cubicBezTo>
                  <a:pt x="107901" y="359127"/>
                  <a:pt x="252045" y="355477"/>
                  <a:pt x="351792" y="348965"/>
                </a:cubicBezTo>
                <a:cubicBezTo>
                  <a:pt x="371327" y="347683"/>
                  <a:pt x="389086" y="346301"/>
                  <a:pt x="403786" y="344920"/>
                </a:cubicBezTo>
                <a:cubicBezTo>
                  <a:pt x="418388" y="343539"/>
                  <a:pt x="430129" y="342059"/>
                  <a:pt x="437923" y="340480"/>
                </a:cubicBezTo>
                <a:lnTo>
                  <a:pt x="438022" y="340480"/>
                </a:lnTo>
                <a:lnTo>
                  <a:pt x="438219" y="340480"/>
                </a:lnTo>
                <a:lnTo>
                  <a:pt x="438219" y="340480"/>
                </a:lnTo>
                <a:cubicBezTo>
                  <a:pt x="440291" y="340086"/>
                  <a:pt x="442462" y="340974"/>
                  <a:pt x="443448" y="342947"/>
                </a:cubicBezTo>
                <a:cubicBezTo>
                  <a:pt x="444040" y="344131"/>
                  <a:pt x="444632" y="345216"/>
                  <a:pt x="445125" y="346203"/>
                </a:cubicBezTo>
                <a:lnTo>
                  <a:pt x="445323" y="346499"/>
                </a:lnTo>
                <a:cubicBezTo>
                  <a:pt x="447592" y="350741"/>
                  <a:pt x="447592" y="350741"/>
                  <a:pt x="454005" y="355576"/>
                </a:cubicBezTo>
                <a:cubicBezTo>
                  <a:pt x="462983" y="362285"/>
                  <a:pt x="465548" y="365836"/>
                  <a:pt x="466930" y="367908"/>
                </a:cubicBezTo>
                <a:lnTo>
                  <a:pt x="467127" y="368204"/>
                </a:lnTo>
                <a:lnTo>
                  <a:pt x="467127" y="368303"/>
                </a:lnTo>
                <a:cubicBezTo>
                  <a:pt x="468607" y="366527"/>
                  <a:pt x="469297" y="365343"/>
                  <a:pt x="469297" y="364356"/>
                </a:cubicBezTo>
                <a:cubicBezTo>
                  <a:pt x="469297" y="362778"/>
                  <a:pt x="467620" y="360311"/>
                  <a:pt x="464858" y="356365"/>
                </a:cubicBezTo>
                <a:cubicBezTo>
                  <a:pt x="463575" y="354490"/>
                  <a:pt x="463772" y="352024"/>
                  <a:pt x="465154" y="350346"/>
                </a:cubicBezTo>
                <a:cubicBezTo>
                  <a:pt x="473441" y="339987"/>
                  <a:pt x="480052" y="337520"/>
                  <a:pt x="484985" y="335646"/>
                </a:cubicBezTo>
                <a:cubicBezTo>
                  <a:pt x="488043" y="334462"/>
                  <a:pt x="489918" y="333771"/>
                  <a:pt x="490707" y="328345"/>
                </a:cubicBezTo>
                <a:cubicBezTo>
                  <a:pt x="491299" y="324596"/>
                  <a:pt x="491102" y="322820"/>
                  <a:pt x="490904" y="321735"/>
                </a:cubicBezTo>
                <a:cubicBezTo>
                  <a:pt x="490411" y="317196"/>
                  <a:pt x="490312" y="316999"/>
                  <a:pt x="499093" y="305357"/>
                </a:cubicBezTo>
                <a:lnTo>
                  <a:pt x="500178" y="303976"/>
                </a:lnTo>
                <a:lnTo>
                  <a:pt x="500178" y="303976"/>
                </a:lnTo>
                <a:lnTo>
                  <a:pt x="500178" y="303976"/>
                </a:lnTo>
                <a:cubicBezTo>
                  <a:pt x="503237" y="299931"/>
                  <a:pt x="503928" y="299043"/>
                  <a:pt x="503336" y="293123"/>
                </a:cubicBezTo>
                <a:cubicBezTo>
                  <a:pt x="502744" y="287105"/>
                  <a:pt x="500869" y="285131"/>
                  <a:pt x="496232" y="280494"/>
                </a:cubicBezTo>
                <a:lnTo>
                  <a:pt x="496232" y="280494"/>
                </a:lnTo>
                <a:cubicBezTo>
                  <a:pt x="494259" y="278521"/>
                  <a:pt x="491891" y="276153"/>
                  <a:pt x="488931" y="272799"/>
                </a:cubicBezTo>
                <a:cubicBezTo>
                  <a:pt x="487846" y="271615"/>
                  <a:pt x="487451" y="270135"/>
                  <a:pt x="487747" y="268655"/>
                </a:cubicBezTo>
                <a:lnTo>
                  <a:pt x="488043" y="265596"/>
                </a:lnTo>
                <a:cubicBezTo>
                  <a:pt x="488931" y="256125"/>
                  <a:pt x="489326" y="254842"/>
                  <a:pt x="493173" y="243990"/>
                </a:cubicBezTo>
                <a:cubicBezTo>
                  <a:pt x="493765" y="242312"/>
                  <a:pt x="495147" y="241227"/>
                  <a:pt x="496824" y="240832"/>
                </a:cubicBezTo>
                <a:lnTo>
                  <a:pt x="496824" y="240832"/>
                </a:lnTo>
                <a:lnTo>
                  <a:pt x="524942" y="235110"/>
                </a:lnTo>
                <a:cubicBezTo>
                  <a:pt x="525041" y="235011"/>
                  <a:pt x="525041" y="234913"/>
                  <a:pt x="525238" y="234715"/>
                </a:cubicBezTo>
                <a:cubicBezTo>
                  <a:pt x="527606" y="232643"/>
                  <a:pt x="531849" y="228796"/>
                  <a:pt x="540630" y="225441"/>
                </a:cubicBezTo>
                <a:lnTo>
                  <a:pt x="540630" y="225441"/>
                </a:lnTo>
                <a:cubicBezTo>
                  <a:pt x="544379" y="224060"/>
                  <a:pt x="546155" y="223665"/>
                  <a:pt x="547240" y="223468"/>
                </a:cubicBezTo>
                <a:lnTo>
                  <a:pt x="547240" y="223468"/>
                </a:lnTo>
                <a:lnTo>
                  <a:pt x="547240" y="223468"/>
                </a:lnTo>
                <a:lnTo>
                  <a:pt x="547240" y="223468"/>
                </a:lnTo>
                <a:lnTo>
                  <a:pt x="547338" y="223468"/>
                </a:lnTo>
                <a:cubicBezTo>
                  <a:pt x="547634" y="223172"/>
                  <a:pt x="548325" y="222580"/>
                  <a:pt x="549608" y="221396"/>
                </a:cubicBezTo>
                <a:lnTo>
                  <a:pt x="552370" y="218930"/>
                </a:lnTo>
                <a:cubicBezTo>
                  <a:pt x="552666" y="202058"/>
                  <a:pt x="555922" y="198901"/>
                  <a:pt x="559671" y="195251"/>
                </a:cubicBezTo>
                <a:cubicBezTo>
                  <a:pt x="562138" y="192784"/>
                  <a:pt x="564999" y="190022"/>
                  <a:pt x="566577" y="173841"/>
                </a:cubicBezTo>
                <a:cubicBezTo>
                  <a:pt x="567761" y="161410"/>
                  <a:pt x="563026" y="158351"/>
                  <a:pt x="554738" y="152925"/>
                </a:cubicBezTo>
                <a:cubicBezTo>
                  <a:pt x="551482" y="150755"/>
                  <a:pt x="547634" y="148288"/>
                  <a:pt x="543096" y="144638"/>
                </a:cubicBezTo>
                <a:cubicBezTo>
                  <a:pt x="541912" y="143651"/>
                  <a:pt x="541221" y="142171"/>
                  <a:pt x="541221" y="140790"/>
                </a:cubicBezTo>
                <a:cubicBezTo>
                  <a:pt x="541221" y="134574"/>
                  <a:pt x="539742" y="133587"/>
                  <a:pt x="535992" y="130825"/>
                </a:cubicBezTo>
                <a:cubicBezTo>
                  <a:pt x="532145" y="128062"/>
                  <a:pt x="526718" y="124116"/>
                  <a:pt x="519319" y="115828"/>
                </a:cubicBezTo>
                <a:cubicBezTo>
                  <a:pt x="518036" y="114447"/>
                  <a:pt x="517740" y="112474"/>
                  <a:pt x="518431" y="110797"/>
                </a:cubicBezTo>
                <a:lnTo>
                  <a:pt x="514188" y="99549"/>
                </a:lnTo>
                <a:cubicBezTo>
                  <a:pt x="510341" y="98563"/>
                  <a:pt x="506690" y="97971"/>
                  <a:pt x="503336" y="97280"/>
                </a:cubicBezTo>
                <a:cubicBezTo>
                  <a:pt x="489326" y="94715"/>
                  <a:pt x="479460" y="92939"/>
                  <a:pt x="478078" y="79028"/>
                </a:cubicBezTo>
                <a:lnTo>
                  <a:pt x="478078" y="78732"/>
                </a:lnTo>
                <a:cubicBezTo>
                  <a:pt x="477486" y="72516"/>
                  <a:pt x="476204" y="70938"/>
                  <a:pt x="474921" y="69260"/>
                </a:cubicBezTo>
                <a:cubicBezTo>
                  <a:pt x="472849" y="66596"/>
                  <a:pt x="470679" y="63933"/>
                  <a:pt x="469889" y="55645"/>
                </a:cubicBezTo>
                <a:cubicBezTo>
                  <a:pt x="469199" y="49133"/>
                  <a:pt x="468409" y="45483"/>
                  <a:pt x="467916" y="43115"/>
                </a:cubicBezTo>
                <a:cubicBezTo>
                  <a:pt x="467324" y="40451"/>
                  <a:pt x="466930" y="38873"/>
                  <a:pt x="467226" y="36603"/>
                </a:cubicBezTo>
                <a:lnTo>
                  <a:pt x="467226" y="36603"/>
                </a:lnTo>
                <a:cubicBezTo>
                  <a:pt x="467620" y="33742"/>
                  <a:pt x="468903" y="31177"/>
                  <a:pt x="472060" y="24961"/>
                </a:cubicBezTo>
                <a:lnTo>
                  <a:pt x="473737" y="21607"/>
                </a:lnTo>
                <a:lnTo>
                  <a:pt x="473047" y="19732"/>
                </a:lnTo>
                <a:lnTo>
                  <a:pt x="472159" y="17858"/>
                </a:lnTo>
                <a:cubicBezTo>
                  <a:pt x="471764" y="17858"/>
                  <a:pt x="471468" y="17759"/>
                  <a:pt x="471073" y="17660"/>
                </a:cubicBezTo>
                <a:cubicBezTo>
                  <a:pt x="470284" y="17364"/>
                  <a:pt x="469297" y="17068"/>
                  <a:pt x="468015" y="16575"/>
                </a:cubicBezTo>
                <a:cubicBezTo>
                  <a:pt x="466732" y="16082"/>
                  <a:pt x="465647" y="15095"/>
                  <a:pt x="465055" y="13615"/>
                </a:cubicBezTo>
                <a:cubicBezTo>
                  <a:pt x="461997" y="5130"/>
                  <a:pt x="461207" y="4242"/>
                  <a:pt x="461010" y="4045"/>
                </a:cubicBezTo>
                <a:lnTo>
                  <a:pt x="461010" y="4045"/>
                </a:lnTo>
                <a:lnTo>
                  <a:pt x="461010" y="3946"/>
                </a:lnTo>
                <a:cubicBezTo>
                  <a:pt x="460615" y="3354"/>
                  <a:pt x="460319" y="3059"/>
                  <a:pt x="460023" y="2171"/>
                </a:cubicBezTo>
                <a:cubicBezTo>
                  <a:pt x="459826" y="1184"/>
                  <a:pt x="459727" y="592"/>
                  <a:pt x="459925" y="0"/>
                </a:cubicBezTo>
                <a:close/>
              </a:path>
            </a:pathLst>
          </a:custGeom>
          <a:gradFill flip="none" rotWithShape="1">
            <a:gsLst>
              <a:gs pos="0">
                <a:schemeClr val="tx2"/>
              </a:gs>
              <a:gs pos="100000">
                <a:schemeClr val="accent1"/>
              </a:gs>
            </a:gsLst>
            <a:lin ang="2700000" scaled="1"/>
            <a:tileRect/>
          </a:gradFill>
          <a:ln w="31750">
            <a:gradFill flip="none" rotWithShape="1">
              <a:gsLst>
                <a:gs pos="0">
                  <a:schemeClr val="accent2"/>
                </a:gs>
                <a:gs pos="100000">
                  <a:schemeClr val="accent1"/>
                </a:gs>
              </a:gsLst>
              <a:lin ang="13500000" scaled="1"/>
              <a:tileRect/>
            </a:gradFill>
          </a:ln>
          <a:effectLst>
            <a:innerShdw blurRad="25400" dist="381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6" name="Slide Number Placeholder 5">
            <a:extLst>
              <a:ext uri="{FF2B5EF4-FFF2-40B4-BE49-F238E27FC236}">
                <a16:creationId xmlns:a16="http://schemas.microsoft.com/office/drawing/2014/main" id="{C9D58CF0-20AB-4E66-8A54-3C7048C59C3F}"/>
              </a:ext>
            </a:extLst>
          </p:cNvPr>
          <p:cNvSpPr>
            <a:spLocks noGrp="1"/>
          </p:cNvSpPr>
          <p:nvPr userDrawn="1">
            <p:ph type="sldNum" sz="quarter" idx="4"/>
          </p:nvPr>
        </p:nvSpPr>
        <p:spPr>
          <a:xfrm>
            <a:off x="11397395" y="6470500"/>
            <a:ext cx="470670" cy="212900"/>
          </a:xfrm>
          <a:prstGeom prst="rect">
            <a:avLst/>
          </a:prstGeom>
        </p:spPr>
        <p:txBody>
          <a:bodyPr vert="horz" lIns="0" tIns="45720" rIns="0" bIns="45720" rtlCol="0" anchor="ctr"/>
          <a:lstStyle>
            <a:lvl1pPr algn="ctr">
              <a:defRPr sz="1400" b="1" spc="50" baseline="0">
                <a:solidFill>
                  <a:schemeClr val="bg1"/>
                </a:solidFill>
                <a:latin typeface="+mn-lt"/>
              </a:defRPr>
            </a:lvl1pPr>
          </a:lstStyle>
          <a:p>
            <a:fld id="{D307F087-50E8-4976-AA50-2FC07D62CDFA}" type="slidenum">
              <a:rPr lang="en-US" smtClean="0"/>
              <a:pPr/>
              <a:t>‹#›</a:t>
            </a:fld>
            <a:endParaRPr lang="en-US"/>
          </a:p>
        </p:txBody>
      </p:sp>
      <p:sp>
        <p:nvSpPr>
          <p:cNvPr id="2" name="Title Placeholder 1">
            <a:extLst>
              <a:ext uri="{FF2B5EF4-FFF2-40B4-BE49-F238E27FC236}">
                <a16:creationId xmlns:a16="http://schemas.microsoft.com/office/drawing/2014/main" id="{25F6779F-58CA-4AE9-8AD5-6B0AAD86A1B9}"/>
              </a:ext>
            </a:extLst>
          </p:cNvPr>
          <p:cNvSpPr>
            <a:spLocks noGrp="1"/>
          </p:cNvSpPr>
          <p:nvPr userDrawn="1">
            <p:ph type="title"/>
          </p:nvPr>
        </p:nvSpPr>
        <p:spPr>
          <a:xfrm>
            <a:off x="292100" y="221024"/>
            <a:ext cx="11607800" cy="68643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2FB724E-38A9-4B7C-9411-6FB7AA9B5B31}"/>
              </a:ext>
            </a:extLst>
          </p:cNvPr>
          <p:cNvSpPr>
            <a:spLocks noGrp="1"/>
          </p:cNvSpPr>
          <p:nvPr userDrawn="1">
            <p:ph type="body" idx="1"/>
          </p:nvPr>
        </p:nvSpPr>
        <p:spPr>
          <a:xfrm>
            <a:off x="292100" y="1028708"/>
            <a:ext cx="11607800" cy="495255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a:extLst>
              <a:ext uri="{FF2B5EF4-FFF2-40B4-BE49-F238E27FC236}">
                <a16:creationId xmlns:a16="http://schemas.microsoft.com/office/drawing/2014/main" id="{746DC723-9D81-4CDF-A535-A3EF57CB3F6F}"/>
              </a:ext>
              <a:ext uri="{C183D7F6-B498-43B3-948B-1728B52AA6E4}">
                <adec:decorative xmlns:adec="http://schemas.microsoft.com/office/drawing/2017/decorative" val="1"/>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p:blipFill>
        <p:spPr>
          <a:xfrm>
            <a:off x="273438" y="6352284"/>
            <a:ext cx="2044709" cy="416755"/>
          </a:xfrm>
          <a:prstGeom prst="rect">
            <a:avLst/>
          </a:prstGeom>
        </p:spPr>
      </p:pic>
      <p:sp>
        <p:nvSpPr>
          <p:cNvPr id="13" name="Rectangle 12">
            <a:extLst>
              <a:ext uri="{FF2B5EF4-FFF2-40B4-BE49-F238E27FC236}">
                <a16:creationId xmlns:a16="http://schemas.microsoft.com/office/drawing/2014/main" id="{42BB37D5-54EB-4F8A-B0A5-F3D1A8225823}"/>
              </a:ext>
              <a:ext uri="{C183D7F6-B498-43B3-948B-1728B52AA6E4}">
                <adec:decorative xmlns:adec="http://schemas.microsoft.com/office/drawing/2017/decorative" val="1"/>
              </a:ext>
            </a:extLst>
          </p:cNvPr>
          <p:cNvSpPr/>
          <p:nvPr userDrawn="1"/>
        </p:nvSpPr>
        <p:spPr>
          <a:xfrm>
            <a:off x="0" y="6260493"/>
            <a:ext cx="3474720" cy="27432"/>
          </a:xfrm>
          <a:prstGeom prst="rect">
            <a:avLst/>
          </a:prstGeom>
          <a:gradFill flip="none" rotWithShape="1">
            <a:gsLst>
              <a:gs pos="6000">
                <a:schemeClr val="bg1"/>
              </a:gs>
              <a:gs pos="100000">
                <a:schemeClr val="accent2"/>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F7E9EAAB-1C04-4F96-849F-FA576DB41345}"/>
              </a:ext>
            </a:extLst>
          </p:cNvPr>
          <p:cNvSpPr>
            <a:spLocks noGrp="1"/>
          </p:cNvSpPr>
          <p:nvPr userDrawn="1">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r>
              <a:rPr lang="en-US"/>
              <a:t>SWDB Meeting One-Stop Certification</a:t>
            </a:r>
          </a:p>
        </p:txBody>
      </p:sp>
    </p:spTree>
    <p:extLst>
      <p:ext uri="{BB962C8B-B14F-4D97-AF65-F5344CB8AC3E}">
        <p14:creationId xmlns:p14="http://schemas.microsoft.com/office/powerpoint/2010/main" val="2169691162"/>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 id="2147483686" r:id="rId16"/>
    <p:sldLayoutId id="2147483687" r:id="rId17"/>
    <p:sldLayoutId id="2147483688" r:id="rId18"/>
    <p:sldLayoutId id="2147483689" r:id="rId19"/>
  </p:sldLayoutIdLst>
  <p:hf hdr="0" dt="0"/>
  <p:txStyles>
    <p:titleStyle>
      <a:lvl1pPr algn="l" defTabSz="914400" rtl="0" eaLnBrk="1" latinLnBrk="0" hangingPunct="1">
        <a:lnSpc>
          <a:spcPct val="85000"/>
        </a:lnSpc>
        <a:spcBef>
          <a:spcPct val="0"/>
        </a:spcBef>
        <a:buNone/>
        <a:defRPr sz="3200" b="1" kern="1200" cap="small" baseline="0">
          <a:solidFill>
            <a:schemeClr val="accent1"/>
          </a:solidFill>
          <a:latin typeface="+mj-lt"/>
          <a:ea typeface="+mj-ea"/>
          <a:cs typeface="+mj-cs"/>
        </a:defRPr>
      </a:lvl1pPr>
    </p:titleStyle>
    <p:bodyStyle>
      <a:lvl1pPr marL="320040" indent="-320040" algn="l" defTabSz="914400" rtl="0" eaLnBrk="1" latinLnBrk="0" hangingPunct="1">
        <a:lnSpc>
          <a:spcPct val="100000"/>
        </a:lnSpc>
        <a:spcBef>
          <a:spcPts val="1800"/>
        </a:spcBef>
        <a:buClr>
          <a:srgbClr val="0F6A6B"/>
        </a:buClr>
        <a:buSzPct val="85000"/>
        <a:buFont typeface="Wingdings 3" panose="05040102010807070707" pitchFamily="18" charset="2"/>
        <a:buChar char=""/>
        <a:defRPr sz="2600" kern="1200">
          <a:solidFill>
            <a:schemeClr val="tx1"/>
          </a:solidFill>
          <a:latin typeface="+mn-lt"/>
          <a:ea typeface="+mn-ea"/>
          <a:cs typeface="+mn-cs"/>
        </a:defRPr>
      </a:lvl1pPr>
      <a:lvl2pPr marL="731520" indent="-274320" algn="l" defTabSz="914400" rtl="0" eaLnBrk="1" latinLnBrk="0" hangingPunct="1">
        <a:lnSpc>
          <a:spcPct val="95000"/>
        </a:lnSpc>
        <a:spcBef>
          <a:spcPts val="500"/>
        </a:spcBef>
        <a:buClr>
          <a:srgbClr val="114257"/>
        </a:buClr>
        <a:buFont typeface="Wingdings" panose="05000000000000000000" pitchFamily="2" charset="2"/>
        <a:buChar char="§"/>
        <a:defRPr sz="2400" kern="1200">
          <a:solidFill>
            <a:schemeClr val="accent5"/>
          </a:solidFill>
          <a:latin typeface="+mn-lt"/>
          <a:ea typeface="+mn-ea"/>
          <a:cs typeface="+mn-cs"/>
        </a:defRPr>
      </a:lvl2pPr>
      <a:lvl3pPr marL="1143000" indent="-228600" algn="l" defTabSz="914400" rtl="0" eaLnBrk="1" latinLnBrk="0" hangingPunct="1">
        <a:lnSpc>
          <a:spcPct val="90000"/>
        </a:lnSpc>
        <a:spcBef>
          <a:spcPts val="500"/>
        </a:spcBef>
        <a:buClr>
          <a:srgbClr val="49A1A2"/>
        </a:buClr>
        <a:buFont typeface="Calibri" panose="020F0502020204030204" pitchFamily="34" charset="0"/>
        <a:buChar char="▪"/>
        <a:defRPr sz="2000" kern="1200">
          <a:solidFill>
            <a:schemeClr val="accent5"/>
          </a:solidFill>
          <a:latin typeface="+mn-lt"/>
          <a:ea typeface="+mn-ea"/>
          <a:cs typeface="+mn-cs"/>
        </a:defRPr>
      </a:lvl3pPr>
      <a:lvl4pPr marL="1600200" indent="-228600" algn="l" defTabSz="914400" rtl="0" eaLnBrk="1" latinLnBrk="0" hangingPunct="1">
        <a:lnSpc>
          <a:spcPct val="90000"/>
        </a:lnSpc>
        <a:spcBef>
          <a:spcPts val="500"/>
        </a:spcBef>
        <a:buClr>
          <a:srgbClr val="0F6A6B"/>
        </a:buClr>
        <a:buFont typeface="Calibri" panose="020F0502020204030204" pitchFamily="34" charset="0"/>
        <a:buChar char="▫"/>
        <a:defRPr sz="1800" kern="1200">
          <a:solidFill>
            <a:schemeClr val="accent5"/>
          </a:solidFill>
          <a:latin typeface="+mn-lt"/>
          <a:ea typeface="+mn-ea"/>
          <a:cs typeface="+mn-cs"/>
        </a:defRPr>
      </a:lvl4pPr>
      <a:lvl5pPr marL="2057400" indent="-228600" algn="l" defTabSz="914400" rtl="0" eaLnBrk="1" latinLnBrk="0" hangingPunct="1">
        <a:lnSpc>
          <a:spcPct val="90000"/>
        </a:lnSpc>
        <a:spcBef>
          <a:spcPts val="500"/>
        </a:spcBef>
        <a:buClr>
          <a:srgbClr val="114257"/>
        </a:buClr>
        <a:buFont typeface="Calibri" panose="020F0502020204030204" pitchFamily="34" charset="0"/>
        <a:buChar char="‐"/>
        <a:defRPr sz="1800" kern="1200">
          <a:solidFill>
            <a:schemeClr val="accent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3" name="IA - Iowa">
            <a:extLst>
              <a:ext uri="{FF2B5EF4-FFF2-40B4-BE49-F238E27FC236}">
                <a16:creationId xmlns:a16="http://schemas.microsoft.com/office/drawing/2014/main" id="{7E519EC3-B875-488A-84FE-7C98D1FB8895}"/>
              </a:ext>
              <a:ext uri="{C183D7F6-B498-43B3-948B-1728B52AA6E4}">
                <adec:decorative xmlns:adec="http://schemas.microsoft.com/office/drawing/2017/decorative" val="1"/>
              </a:ext>
            </a:extLst>
          </p:cNvPr>
          <p:cNvSpPr/>
          <p:nvPr/>
        </p:nvSpPr>
        <p:spPr>
          <a:xfrm>
            <a:off x="11365560" y="6403524"/>
            <a:ext cx="534340" cy="346853"/>
          </a:xfrm>
          <a:custGeom>
            <a:avLst/>
            <a:gdLst>
              <a:gd name="connsiteX0" fmla="*/ 459925 w 562369"/>
              <a:gd name="connsiteY0" fmla="*/ 0 h 365047"/>
              <a:gd name="connsiteX1" fmla="*/ 323377 w 562369"/>
              <a:gd name="connsiteY1" fmla="*/ 7104 h 365047"/>
              <a:gd name="connsiteX2" fmla="*/ 322983 w 562369"/>
              <a:gd name="connsiteY2" fmla="*/ 7104 h 365047"/>
              <a:gd name="connsiteX3" fmla="*/ 99318 w 562369"/>
              <a:gd name="connsiteY3" fmla="*/ 13813 h 365047"/>
              <a:gd name="connsiteX4" fmla="*/ 98923 w 562369"/>
              <a:gd name="connsiteY4" fmla="*/ 13813 h 365047"/>
              <a:gd name="connsiteX5" fmla="*/ 9733 w 562369"/>
              <a:gd name="connsiteY5" fmla="*/ 14602 h 365047"/>
              <a:gd name="connsiteX6" fmla="*/ 9240 w 562369"/>
              <a:gd name="connsiteY6" fmla="*/ 14602 h 365047"/>
              <a:gd name="connsiteX7" fmla="*/ 2137 w 562369"/>
              <a:gd name="connsiteY7" fmla="*/ 14602 h 365047"/>
              <a:gd name="connsiteX8" fmla="*/ 2728 w 562369"/>
              <a:gd name="connsiteY8" fmla="*/ 17167 h 365047"/>
              <a:gd name="connsiteX9" fmla="*/ 4406 w 562369"/>
              <a:gd name="connsiteY9" fmla="*/ 19930 h 365047"/>
              <a:gd name="connsiteX10" fmla="*/ 6675 w 562369"/>
              <a:gd name="connsiteY10" fmla="*/ 34729 h 365047"/>
              <a:gd name="connsiteX11" fmla="*/ 4110 w 562369"/>
              <a:gd name="connsiteY11" fmla="*/ 38577 h 365047"/>
              <a:gd name="connsiteX12" fmla="*/ 7760 w 562369"/>
              <a:gd name="connsiteY12" fmla="*/ 43806 h 365047"/>
              <a:gd name="connsiteX13" fmla="*/ 13285 w 562369"/>
              <a:gd name="connsiteY13" fmla="*/ 50317 h 365047"/>
              <a:gd name="connsiteX14" fmla="*/ 13384 w 562369"/>
              <a:gd name="connsiteY14" fmla="*/ 50811 h 365047"/>
              <a:gd name="connsiteX15" fmla="*/ 13483 w 562369"/>
              <a:gd name="connsiteY15" fmla="*/ 51107 h 365047"/>
              <a:gd name="connsiteX16" fmla="*/ 9141 w 562369"/>
              <a:gd name="connsiteY16" fmla="*/ 67188 h 365047"/>
              <a:gd name="connsiteX17" fmla="*/ 8845 w 562369"/>
              <a:gd name="connsiteY17" fmla="*/ 67287 h 365047"/>
              <a:gd name="connsiteX18" fmla="*/ 8845 w 562369"/>
              <a:gd name="connsiteY18" fmla="*/ 67386 h 365047"/>
              <a:gd name="connsiteX19" fmla="*/ 8648 w 562369"/>
              <a:gd name="connsiteY19" fmla="*/ 70642 h 365047"/>
              <a:gd name="connsiteX20" fmla="*/ 1249 w 562369"/>
              <a:gd name="connsiteY20" fmla="*/ 93728 h 365047"/>
              <a:gd name="connsiteX21" fmla="*/ 3715 w 562369"/>
              <a:gd name="connsiteY21" fmla="*/ 105568 h 365047"/>
              <a:gd name="connsiteX22" fmla="*/ 3715 w 562369"/>
              <a:gd name="connsiteY22" fmla="*/ 105568 h 365047"/>
              <a:gd name="connsiteX23" fmla="*/ 3715 w 562369"/>
              <a:gd name="connsiteY23" fmla="*/ 105568 h 365047"/>
              <a:gd name="connsiteX24" fmla="*/ 11707 w 562369"/>
              <a:gd name="connsiteY24" fmla="*/ 125300 h 365047"/>
              <a:gd name="connsiteX25" fmla="*/ 15456 w 562369"/>
              <a:gd name="connsiteY25" fmla="*/ 126089 h 365047"/>
              <a:gd name="connsiteX26" fmla="*/ 19402 w 562369"/>
              <a:gd name="connsiteY26" fmla="*/ 130825 h 365047"/>
              <a:gd name="connsiteX27" fmla="*/ 19205 w 562369"/>
              <a:gd name="connsiteY27" fmla="*/ 143256 h 365047"/>
              <a:gd name="connsiteX28" fmla="*/ 22757 w 562369"/>
              <a:gd name="connsiteY28" fmla="*/ 151347 h 365047"/>
              <a:gd name="connsiteX29" fmla="*/ 24829 w 562369"/>
              <a:gd name="connsiteY29" fmla="*/ 166540 h 365047"/>
              <a:gd name="connsiteX30" fmla="*/ 24829 w 562369"/>
              <a:gd name="connsiteY30" fmla="*/ 166540 h 365047"/>
              <a:gd name="connsiteX31" fmla="*/ 31636 w 562369"/>
              <a:gd name="connsiteY31" fmla="*/ 181438 h 365047"/>
              <a:gd name="connsiteX32" fmla="*/ 41404 w 562369"/>
              <a:gd name="connsiteY32" fmla="*/ 194067 h 365047"/>
              <a:gd name="connsiteX33" fmla="*/ 42390 w 562369"/>
              <a:gd name="connsiteY33" fmla="*/ 197323 h 365047"/>
              <a:gd name="connsiteX34" fmla="*/ 42390 w 562369"/>
              <a:gd name="connsiteY34" fmla="*/ 203834 h 365047"/>
              <a:gd name="connsiteX35" fmla="*/ 44659 w 562369"/>
              <a:gd name="connsiteY35" fmla="*/ 207978 h 365047"/>
              <a:gd name="connsiteX36" fmla="*/ 47521 w 562369"/>
              <a:gd name="connsiteY36" fmla="*/ 228006 h 365047"/>
              <a:gd name="connsiteX37" fmla="*/ 48211 w 562369"/>
              <a:gd name="connsiteY37" fmla="*/ 237873 h 365047"/>
              <a:gd name="connsiteX38" fmla="*/ 48902 w 562369"/>
              <a:gd name="connsiteY38" fmla="*/ 241227 h 365047"/>
              <a:gd name="connsiteX39" fmla="*/ 50875 w 562369"/>
              <a:gd name="connsiteY39" fmla="*/ 241227 h 365047"/>
              <a:gd name="connsiteX40" fmla="*/ 55808 w 562369"/>
              <a:gd name="connsiteY40" fmla="*/ 246160 h 365047"/>
              <a:gd name="connsiteX41" fmla="*/ 55808 w 562369"/>
              <a:gd name="connsiteY41" fmla="*/ 246259 h 365047"/>
              <a:gd name="connsiteX42" fmla="*/ 55808 w 562369"/>
              <a:gd name="connsiteY42" fmla="*/ 250600 h 365047"/>
              <a:gd name="connsiteX43" fmla="*/ 60544 w 562369"/>
              <a:gd name="connsiteY43" fmla="*/ 252968 h 365047"/>
              <a:gd name="connsiteX44" fmla="*/ 63109 w 562369"/>
              <a:gd name="connsiteY44" fmla="*/ 258394 h 365047"/>
              <a:gd name="connsiteX45" fmla="*/ 62221 w 562369"/>
              <a:gd name="connsiteY45" fmla="*/ 262834 h 365047"/>
              <a:gd name="connsiteX46" fmla="*/ 61728 w 562369"/>
              <a:gd name="connsiteY46" fmla="*/ 265202 h 365047"/>
              <a:gd name="connsiteX47" fmla="*/ 63010 w 562369"/>
              <a:gd name="connsiteY47" fmla="*/ 267175 h 365047"/>
              <a:gd name="connsiteX48" fmla="*/ 63010 w 562369"/>
              <a:gd name="connsiteY48" fmla="*/ 267175 h 365047"/>
              <a:gd name="connsiteX49" fmla="*/ 65477 w 562369"/>
              <a:gd name="connsiteY49" fmla="*/ 271121 h 365047"/>
              <a:gd name="connsiteX50" fmla="*/ 65970 w 562369"/>
              <a:gd name="connsiteY50" fmla="*/ 275068 h 365047"/>
              <a:gd name="connsiteX51" fmla="*/ 65970 w 562369"/>
              <a:gd name="connsiteY51" fmla="*/ 275068 h 365047"/>
              <a:gd name="connsiteX52" fmla="*/ 64885 w 562369"/>
              <a:gd name="connsiteY52" fmla="*/ 278620 h 365047"/>
              <a:gd name="connsiteX53" fmla="*/ 64786 w 562369"/>
              <a:gd name="connsiteY53" fmla="*/ 279014 h 365047"/>
              <a:gd name="connsiteX54" fmla="*/ 63898 w 562369"/>
              <a:gd name="connsiteY54" fmla="*/ 281777 h 365047"/>
              <a:gd name="connsiteX55" fmla="*/ 65773 w 562369"/>
              <a:gd name="connsiteY55" fmla="*/ 283947 h 365047"/>
              <a:gd name="connsiteX56" fmla="*/ 65970 w 562369"/>
              <a:gd name="connsiteY56" fmla="*/ 284145 h 365047"/>
              <a:gd name="connsiteX57" fmla="*/ 68831 w 562369"/>
              <a:gd name="connsiteY57" fmla="*/ 287697 h 365047"/>
              <a:gd name="connsiteX58" fmla="*/ 69917 w 562369"/>
              <a:gd name="connsiteY58" fmla="*/ 291248 h 365047"/>
              <a:gd name="connsiteX59" fmla="*/ 69917 w 562369"/>
              <a:gd name="connsiteY59" fmla="*/ 291248 h 365047"/>
              <a:gd name="connsiteX60" fmla="*/ 68634 w 562369"/>
              <a:gd name="connsiteY60" fmla="*/ 304864 h 365047"/>
              <a:gd name="connsiteX61" fmla="*/ 68831 w 562369"/>
              <a:gd name="connsiteY61" fmla="*/ 309007 h 365047"/>
              <a:gd name="connsiteX62" fmla="*/ 69719 w 562369"/>
              <a:gd name="connsiteY62" fmla="*/ 345907 h 365047"/>
              <a:gd name="connsiteX63" fmla="*/ 70805 w 562369"/>
              <a:gd name="connsiteY63" fmla="*/ 346696 h 365047"/>
              <a:gd name="connsiteX64" fmla="*/ 75343 w 562369"/>
              <a:gd name="connsiteY64" fmla="*/ 350445 h 365047"/>
              <a:gd name="connsiteX65" fmla="*/ 77612 w 562369"/>
              <a:gd name="connsiteY65" fmla="*/ 355872 h 365047"/>
              <a:gd name="connsiteX66" fmla="*/ 77612 w 562369"/>
              <a:gd name="connsiteY66" fmla="*/ 355970 h 365047"/>
              <a:gd name="connsiteX67" fmla="*/ 81361 w 562369"/>
              <a:gd name="connsiteY67" fmla="*/ 355970 h 365047"/>
              <a:gd name="connsiteX68" fmla="*/ 81361 w 562369"/>
              <a:gd name="connsiteY68" fmla="*/ 355970 h 365047"/>
              <a:gd name="connsiteX69" fmla="*/ 81953 w 562369"/>
              <a:gd name="connsiteY69" fmla="*/ 355970 h 365047"/>
              <a:gd name="connsiteX70" fmla="*/ 351792 w 562369"/>
              <a:gd name="connsiteY70" fmla="*/ 348965 h 365047"/>
              <a:gd name="connsiteX71" fmla="*/ 403786 w 562369"/>
              <a:gd name="connsiteY71" fmla="*/ 344920 h 365047"/>
              <a:gd name="connsiteX72" fmla="*/ 437923 w 562369"/>
              <a:gd name="connsiteY72" fmla="*/ 340480 h 365047"/>
              <a:gd name="connsiteX73" fmla="*/ 438022 w 562369"/>
              <a:gd name="connsiteY73" fmla="*/ 340480 h 365047"/>
              <a:gd name="connsiteX74" fmla="*/ 438219 w 562369"/>
              <a:gd name="connsiteY74" fmla="*/ 340480 h 365047"/>
              <a:gd name="connsiteX75" fmla="*/ 438219 w 562369"/>
              <a:gd name="connsiteY75" fmla="*/ 340480 h 365047"/>
              <a:gd name="connsiteX76" fmla="*/ 443448 w 562369"/>
              <a:gd name="connsiteY76" fmla="*/ 342947 h 365047"/>
              <a:gd name="connsiteX77" fmla="*/ 445125 w 562369"/>
              <a:gd name="connsiteY77" fmla="*/ 346203 h 365047"/>
              <a:gd name="connsiteX78" fmla="*/ 445323 w 562369"/>
              <a:gd name="connsiteY78" fmla="*/ 346499 h 365047"/>
              <a:gd name="connsiteX79" fmla="*/ 454005 w 562369"/>
              <a:gd name="connsiteY79" fmla="*/ 355576 h 365047"/>
              <a:gd name="connsiteX80" fmla="*/ 466930 w 562369"/>
              <a:gd name="connsiteY80" fmla="*/ 367908 h 365047"/>
              <a:gd name="connsiteX81" fmla="*/ 467127 w 562369"/>
              <a:gd name="connsiteY81" fmla="*/ 368204 h 365047"/>
              <a:gd name="connsiteX82" fmla="*/ 467127 w 562369"/>
              <a:gd name="connsiteY82" fmla="*/ 368303 h 365047"/>
              <a:gd name="connsiteX83" fmla="*/ 469297 w 562369"/>
              <a:gd name="connsiteY83" fmla="*/ 364356 h 365047"/>
              <a:gd name="connsiteX84" fmla="*/ 464858 w 562369"/>
              <a:gd name="connsiteY84" fmla="*/ 356365 h 365047"/>
              <a:gd name="connsiteX85" fmla="*/ 465154 w 562369"/>
              <a:gd name="connsiteY85" fmla="*/ 350346 h 365047"/>
              <a:gd name="connsiteX86" fmla="*/ 484985 w 562369"/>
              <a:gd name="connsiteY86" fmla="*/ 335646 h 365047"/>
              <a:gd name="connsiteX87" fmla="*/ 490707 w 562369"/>
              <a:gd name="connsiteY87" fmla="*/ 328345 h 365047"/>
              <a:gd name="connsiteX88" fmla="*/ 490904 w 562369"/>
              <a:gd name="connsiteY88" fmla="*/ 321735 h 365047"/>
              <a:gd name="connsiteX89" fmla="*/ 499093 w 562369"/>
              <a:gd name="connsiteY89" fmla="*/ 305357 h 365047"/>
              <a:gd name="connsiteX90" fmla="*/ 500178 w 562369"/>
              <a:gd name="connsiteY90" fmla="*/ 303976 h 365047"/>
              <a:gd name="connsiteX91" fmla="*/ 500178 w 562369"/>
              <a:gd name="connsiteY91" fmla="*/ 303976 h 365047"/>
              <a:gd name="connsiteX92" fmla="*/ 500178 w 562369"/>
              <a:gd name="connsiteY92" fmla="*/ 303976 h 365047"/>
              <a:gd name="connsiteX93" fmla="*/ 503336 w 562369"/>
              <a:gd name="connsiteY93" fmla="*/ 293123 h 365047"/>
              <a:gd name="connsiteX94" fmla="*/ 496232 w 562369"/>
              <a:gd name="connsiteY94" fmla="*/ 280494 h 365047"/>
              <a:gd name="connsiteX95" fmla="*/ 496232 w 562369"/>
              <a:gd name="connsiteY95" fmla="*/ 280494 h 365047"/>
              <a:gd name="connsiteX96" fmla="*/ 488931 w 562369"/>
              <a:gd name="connsiteY96" fmla="*/ 272799 h 365047"/>
              <a:gd name="connsiteX97" fmla="*/ 487747 w 562369"/>
              <a:gd name="connsiteY97" fmla="*/ 268655 h 365047"/>
              <a:gd name="connsiteX98" fmla="*/ 488043 w 562369"/>
              <a:gd name="connsiteY98" fmla="*/ 265596 h 365047"/>
              <a:gd name="connsiteX99" fmla="*/ 493173 w 562369"/>
              <a:gd name="connsiteY99" fmla="*/ 243990 h 365047"/>
              <a:gd name="connsiteX100" fmla="*/ 496824 w 562369"/>
              <a:gd name="connsiteY100" fmla="*/ 240832 h 365047"/>
              <a:gd name="connsiteX101" fmla="*/ 496824 w 562369"/>
              <a:gd name="connsiteY101" fmla="*/ 240832 h 365047"/>
              <a:gd name="connsiteX102" fmla="*/ 524942 w 562369"/>
              <a:gd name="connsiteY102" fmla="*/ 235110 h 365047"/>
              <a:gd name="connsiteX103" fmla="*/ 525238 w 562369"/>
              <a:gd name="connsiteY103" fmla="*/ 234715 h 365047"/>
              <a:gd name="connsiteX104" fmla="*/ 540630 w 562369"/>
              <a:gd name="connsiteY104" fmla="*/ 225441 h 365047"/>
              <a:gd name="connsiteX105" fmla="*/ 540630 w 562369"/>
              <a:gd name="connsiteY105" fmla="*/ 225441 h 365047"/>
              <a:gd name="connsiteX106" fmla="*/ 547240 w 562369"/>
              <a:gd name="connsiteY106" fmla="*/ 223468 h 365047"/>
              <a:gd name="connsiteX107" fmla="*/ 547240 w 562369"/>
              <a:gd name="connsiteY107" fmla="*/ 223468 h 365047"/>
              <a:gd name="connsiteX108" fmla="*/ 547240 w 562369"/>
              <a:gd name="connsiteY108" fmla="*/ 223468 h 365047"/>
              <a:gd name="connsiteX109" fmla="*/ 547240 w 562369"/>
              <a:gd name="connsiteY109" fmla="*/ 223468 h 365047"/>
              <a:gd name="connsiteX110" fmla="*/ 547338 w 562369"/>
              <a:gd name="connsiteY110" fmla="*/ 223468 h 365047"/>
              <a:gd name="connsiteX111" fmla="*/ 549608 w 562369"/>
              <a:gd name="connsiteY111" fmla="*/ 221396 h 365047"/>
              <a:gd name="connsiteX112" fmla="*/ 552370 w 562369"/>
              <a:gd name="connsiteY112" fmla="*/ 218930 h 365047"/>
              <a:gd name="connsiteX113" fmla="*/ 559671 w 562369"/>
              <a:gd name="connsiteY113" fmla="*/ 195251 h 365047"/>
              <a:gd name="connsiteX114" fmla="*/ 566577 w 562369"/>
              <a:gd name="connsiteY114" fmla="*/ 173841 h 365047"/>
              <a:gd name="connsiteX115" fmla="*/ 554738 w 562369"/>
              <a:gd name="connsiteY115" fmla="*/ 152925 h 365047"/>
              <a:gd name="connsiteX116" fmla="*/ 543096 w 562369"/>
              <a:gd name="connsiteY116" fmla="*/ 144638 h 365047"/>
              <a:gd name="connsiteX117" fmla="*/ 541221 w 562369"/>
              <a:gd name="connsiteY117" fmla="*/ 140790 h 365047"/>
              <a:gd name="connsiteX118" fmla="*/ 535992 w 562369"/>
              <a:gd name="connsiteY118" fmla="*/ 130825 h 365047"/>
              <a:gd name="connsiteX119" fmla="*/ 519319 w 562369"/>
              <a:gd name="connsiteY119" fmla="*/ 115828 h 365047"/>
              <a:gd name="connsiteX120" fmla="*/ 518431 w 562369"/>
              <a:gd name="connsiteY120" fmla="*/ 110797 h 365047"/>
              <a:gd name="connsiteX121" fmla="*/ 514188 w 562369"/>
              <a:gd name="connsiteY121" fmla="*/ 99549 h 365047"/>
              <a:gd name="connsiteX122" fmla="*/ 503336 w 562369"/>
              <a:gd name="connsiteY122" fmla="*/ 97280 h 365047"/>
              <a:gd name="connsiteX123" fmla="*/ 478078 w 562369"/>
              <a:gd name="connsiteY123" fmla="*/ 79028 h 365047"/>
              <a:gd name="connsiteX124" fmla="*/ 478078 w 562369"/>
              <a:gd name="connsiteY124" fmla="*/ 78732 h 365047"/>
              <a:gd name="connsiteX125" fmla="*/ 474921 w 562369"/>
              <a:gd name="connsiteY125" fmla="*/ 69260 h 365047"/>
              <a:gd name="connsiteX126" fmla="*/ 469889 w 562369"/>
              <a:gd name="connsiteY126" fmla="*/ 55645 h 365047"/>
              <a:gd name="connsiteX127" fmla="*/ 467916 w 562369"/>
              <a:gd name="connsiteY127" fmla="*/ 43115 h 365047"/>
              <a:gd name="connsiteX128" fmla="*/ 467226 w 562369"/>
              <a:gd name="connsiteY128" fmla="*/ 36603 h 365047"/>
              <a:gd name="connsiteX129" fmla="*/ 467226 w 562369"/>
              <a:gd name="connsiteY129" fmla="*/ 36603 h 365047"/>
              <a:gd name="connsiteX130" fmla="*/ 472060 w 562369"/>
              <a:gd name="connsiteY130" fmla="*/ 24961 h 365047"/>
              <a:gd name="connsiteX131" fmla="*/ 473737 w 562369"/>
              <a:gd name="connsiteY131" fmla="*/ 21607 h 365047"/>
              <a:gd name="connsiteX132" fmla="*/ 473047 w 562369"/>
              <a:gd name="connsiteY132" fmla="*/ 19732 h 365047"/>
              <a:gd name="connsiteX133" fmla="*/ 472159 w 562369"/>
              <a:gd name="connsiteY133" fmla="*/ 17858 h 365047"/>
              <a:gd name="connsiteX134" fmla="*/ 471073 w 562369"/>
              <a:gd name="connsiteY134" fmla="*/ 17660 h 365047"/>
              <a:gd name="connsiteX135" fmla="*/ 468015 w 562369"/>
              <a:gd name="connsiteY135" fmla="*/ 16575 h 365047"/>
              <a:gd name="connsiteX136" fmla="*/ 465055 w 562369"/>
              <a:gd name="connsiteY136" fmla="*/ 13615 h 365047"/>
              <a:gd name="connsiteX137" fmla="*/ 461010 w 562369"/>
              <a:gd name="connsiteY137" fmla="*/ 4045 h 365047"/>
              <a:gd name="connsiteX138" fmla="*/ 461010 w 562369"/>
              <a:gd name="connsiteY138" fmla="*/ 4045 h 365047"/>
              <a:gd name="connsiteX139" fmla="*/ 461010 w 562369"/>
              <a:gd name="connsiteY139" fmla="*/ 3946 h 365047"/>
              <a:gd name="connsiteX140" fmla="*/ 460023 w 562369"/>
              <a:gd name="connsiteY140" fmla="*/ 2171 h 365047"/>
              <a:gd name="connsiteX141" fmla="*/ 459925 w 562369"/>
              <a:gd name="connsiteY141" fmla="*/ 0 h 365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562369" h="365047">
                <a:moveTo>
                  <a:pt x="459925" y="0"/>
                </a:moveTo>
                <a:lnTo>
                  <a:pt x="323377" y="7104"/>
                </a:lnTo>
                <a:lnTo>
                  <a:pt x="322983" y="7104"/>
                </a:lnTo>
                <a:lnTo>
                  <a:pt x="99318" y="13813"/>
                </a:lnTo>
                <a:cubicBezTo>
                  <a:pt x="99219" y="13813"/>
                  <a:pt x="99022" y="13813"/>
                  <a:pt x="98923" y="13813"/>
                </a:cubicBezTo>
                <a:lnTo>
                  <a:pt x="9733" y="14602"/>
                </a:lnTo>
                <a:lnTo>
                  <a:pt x="9240" y="14602"/>
                </a:lnTo>
                <a:lnTo>
                  <a:pt x="2137" y="14602"/>
                </a:lnTo>
                <a:lnTo>
                  <a:pt x="2728" y="17167"/>
                </a:lnTo>
                <a:cubicBezTo>
                  <a:pt x="3518" y="19140"/>
                  <a:pt x="4011" y="19634"/>
                  <a:pt x="4406" y="19930"/>
                </a:cubicBezTo>
                <a:cubicBezTo>
                  <a:pt x="8451" y="23975"/>
                  <a:pt x="7168" y="29302"/>
                  <a:pt x="6675" y="34729"/>
                </a:cubicBezTo>
                <a:cubicBezTo>
                  <a:pt x="6478" y="36406"/>
                  <a:pt x="5491" y="37787"/>
                  <a:pt x="4110" y="38577"/>
                </a:cubicBezTo>
                <a:cubicBezTo>
                  <a:pt x="5590" y="42819"/>
                  <a:pt x="6774" y="43411"/>
                  <a:pt x="7760" y="43806"/>
                </a:cubicBezTo>
                <a:cubicBezTo>
                  <a:pt x="10227" y="44891"/>
                  <a:pt x="12200" y="45680"/>
                  <a:pt x="13285" y="50317"/>
                </a:cubicBezTo>
                <a:lnTo>
                  <a:pt x="13384" y="50811"/>
                </a:lnTo>
                <a:lnTo>
                  <a:pt x="13483" y="51107"/>
                </a:lnTo>
                <a:cubicBezTo>
                  <a:pt x="14864" y="58802"/>
                  <a:pt x="11213" y="64130"/>
                  <a:pt x="9141" y="67188"/>
                </a:cubicBezTo>
                <a:cubicBezTo>
                  <a:pt x="9043" y="67386"/>
                  <a:pt x="8944" y="67386"/>
                  <a:pt x="8845" y="67287"/>
                </a:cubicBezTo>
                <a:lnTo>
                  <a:pt x="8845" y="67386"/>
                </a:lnTo>
                <a:cubicBezTo>
                  <a:pt x="8648" y="68076"/>
                  <a:pt x="8648" y="69260"/>
                  <a:pt x="8648" y="70642"/>
                </a:cubicBezTo>
                <a:cubicBezTo>
                  <a:pt x="8845" y="76167"/>
                  <a:pt x="9141" y="83468"/>
                  <a:pt x="1249" y="93728"/>
                </a:cubicBezTo>
                <a:cubicBezTo>
                  <a:pt x="-1514" y="97280"/>
                  <a:pt x="755" y="100931"/>
                  <a:pt x="3715" y="105568"/>
                </a:cubicBezTo>
                <a:lnTo>
                  <a:pt x="3715" y="105568"/>
                </a:lnTo>
                <a:lnTo>
                  <a:pt x="3715" y="105568"/>
                </a:lnTo>
                <a:cubicBezTo>
                  <a:pt x="6971" y="110797"/>
                  <a:pt x="10720" y="116815"/>
                  <a:pt x="11707" y="125300"/>
                </a:cubicBezTo>
                <a:lnTo>
                  <a:pt x="15456" y="126089"/>
                </a:lnTo>
                <a:cubicBezTo>
                  <a:pt x="17725" y="126583"/>
                  <a:pt x="19402" y="128556"/>
                  <a:pt x="19402" y="130825"/>
                </a:cubicBezTo>
                <a:cubicBezTo>
                  <a:pt x="19994" y="136646"/>
                  <a:pt x="19797" y="140592"/>
                  <a:pt x="19205" y="143256"/>
                </a:cubicBezTo>
                <a:cubicBezTo>
                  <a:pt x="19896" y="144638"/>
                  <a:pt x="20981" y="147104"/>
                  <a:pt x="22757" y="151347"/>
                </a:cubicBezTo>
                <a:cubicBezTo>
                  <a:pt x="25717" y="158450"/>
                  <a:pt x="25421" y="161213"/>
                  <a:pt x="24829" y="166540"/>
                </a:cubicBezTo>
                <a:lnTo>
                  <a:pt x="24829" y="166540"/>
                </a:lnTo>
                <a:cubicBezTo>
                  <a:pt x="32623" y="176308"/>
                  <a:pt x="32426" y="179070"/>
                  <a:pt x="31636" y="181438"/>
                </a:cubicBezTo>
                <a:lnTo>
                  <a:pt x="41404" y="194067"/>
                </a:lnTo>
                <a:cubicBezTo>
                  <a:pt x="42193" y="195054"/>
                  <a:pt x="42489" y="196237"/>
                  <a:pt x="42390" y="197323"/>
                </a:cubicBezTo>
                <a:lnTo>
                  <a:pt x="42390" y="203834"/>
                </a:lnTo>
                <a:cubicBezTo>
                  <a:pt x="43278" y="206597"/>
                  <a:pt x="44068" y="207386"/>
                  <a:pt x="44659" y="207978"/>
                </a:cubicBezTo>
                <a:cubicBezTo>
                  <a:pt x="47521" y="210741"/>
                  <a:pt x="49099" y="212319"/>
                  <a:pt x="47521" y="228006"/>
                </a:cubicBezTo>
                <a:cubicBezTo>
                  <a:pt x="47027" y="232939"/>
                  <a:pt x="47619" y="235702"/>
                  <a:pt x="48211" y="237873"/>
                </a:cubicBezTo>
                <a:cubicBezTo>
                  <a:pt x="48507" y="239056"/>
                  <a:pt x="48705" y="240142"/>
                  <a:pt x="48902" y="241227"/>
                </a:cubicBezTo>
                <a:lnTo>
                  <a:pt x="50875" y="241227"/>
                </a:lnTo>
                <a:cubicBezTo>
                  <a:pt x="53539" y="241227"/>
                  <a:pt x="55808" y="243398"/>
                  <a:pt x="55808" y="246160"/>
                </a:cubicBezTo>
                <a:lnTo>
                  <a:pt x="55808" y="246259"/>
                </a:lnTo>
                <a:lnTo>
                  <a:pt x="55808" y="250600"/>
                </a:lnTo>
                <a:lnTo>
                  <a:pt x="60544" y="252968"/>
                </a:lnTo>
                <a:cubicBezTo>
                  <a:pt x="62616" y="253954"/>
                  <a:pt x="63602" y="256224"/>
                  <a:pt x="63109" y="258394"/>
                </a:cubicBezTo>
                <a:cubicBezTo>
                  <a:pt x="62715" y="260663"/>
                  <a:pt x="62419" y="261847"/>
                  <a:pt x="62221" y="262834"/>
                </a:cubicBezTo>
                <a:lnTo>
                  <a:pt x="61728" y="265202"/>
                </a:lnTo>
                <a:cubicBezTo>
                  <a:pt x="61728" y="265202"/>
                  <a:pt x="62123" y="265892"/>
                  <a:pt x="63010" y="267175"/>
                </a:cubicBezTo>
                <a:lnTo>
                  <a:pt x="63010" y="267175"/>
                </a:lnTo>
                <a:cubicBezTo>
                  <a:pt x="63602" y="268063"/>
                  <a:pt x="64392" y="269345"/>
                  <a:pt x="65477" y="271121"/>
                </a:cubicBezTo>
                <a:cubicBezTo>
                  <a:pt x="66168" y="272305"/>
                  <a:pt x="66365" y="273785"/>
                  <a:pt x="65970" y="275068"/>
                </a:cubicBezTo>
                <a:lnTo>
                  <a:pt x="65970" y="275068"/>
                </a:lnTo>
                <a:cubicBezTo>
                  <a:pt x="65477" y="276646"/>
                  <a:pt x="65181" y="277732"/>
                  <a:pt x="64885" y="278620"/>
                </a:cubicBezTo>
                <a:lnTo>
                  <a:pt x="64786" y="279014"/>
                </a:lnTo>
                <a:cubicBezTo>
                  <a:pt x="64194" y="280889"/>
                  <a:pt x="63898" y="281777"/>
                  <a:pt x="63898" y="281777"/>
                </a:cubicBezTo>
                <a:lnTo>
                  <a:pt x="65773" y="283947"/>
                </a:lnTo>
                <a:lnTo>
                  <a:pt x="65970" y="284145"/>
                </a:lnTo>
                <a:cubicBezTo>
                  <a:pt x="66661" y="284934"/>
                  <a:pt x="67549" y="286019"/>
                  <a:pt x="68831" y="287697"/>
                </a:cubicBezTo>
                <a:cubicBezTo>
                  <a:pt x="69621" y="288683"/>
                  <a:pt x="70015" y="289966"/>
                  <a:pt x="69917" y="291248"/>
                </a:cubicBezTo>
                <a:lnTo>
                  <a:pt x="69917" y="291248"/>
                </a:lnTo>
                <a:lnTo>
                  <a:pt x="68634" y="304864"/>
                </a:lnTo>
                <a:cubicBezTo>
                  <a:pt x="69325" y="306146"/>
                  <a:pt x="69423" y="307626"/>
                  <a:pt x="68831" y="309007"/>
                </a:cubicBezTo>
                <a:cubicBezTo>
                  <a:pt x="73863" y="323412"/>
                  <a:pt x="73173" y="328444"/>
                  <a:pt x="69719" y="345907"/>
                </a:cubicBezTo>
                <a:lnTo>
                  <a:pt x="70805" y="346696"/>
                </a:lnTo>
                <a:cubicBezTo>
                  <a:pt x="73074" y="348176"/>
                  <a:pt x="74258" y="348965"/>
                  <a:pt x="75343" y="350445"/>
                </a:cubicBezTo>
                <a:cubicBezTo>
                  <a:pt x="76527" y="352024"/>
                  <a:pt x="76922" y="353306"/>
                  <a:pt x="77612" y="355872"/>
                </a:cubicBezTo>
                <a:lnTo>
                  <a:pt x="77612" y="355970"/>
                </a:lnTo>
                <a:lnTo>
                  <a:pt x="81361" y="355970"/>
                </a:lnTo>
                <a:lnTo>
                  <a:pt x="81361" y="355970"/>
                </a:lnTo>
                <a:cubicBezTo>
                  <a:pt x="81559" y="355970"/>
                  <a:pt x="81756" y="355970"/>
                  <a:pt x="81953" y="355970"/>
                </a:cubicBezTo>
                <a:cubicBezTo>
                  <a:pt x="107901" y="359127"/>
                  <a:pt x="252045" y="355477"/>
                  <a:pt x="351792" y="348965"/>
                </a:cubicBezTo>
                <a:cubicBezTo>
                  <a:pt x="371327" y="347683"/>
                  <a:pt x="389086" y="346301"/>
                  <a:pt x="403786" y="344920"/>
                </a:cubicBezTo>
                <a:cubicBezTo>
                  <a:pt x="418388" y="343539"/>
                  <a:pt x="430129" y="342059"/>
                  <a:pt x="437923" y="340480"/>
                </a:cubicBezTo>
                <a:lnTo>
                  <a:pt x="438022" y="340480"/>
                </a:lnTo>
                <a:lnTo>
                  <a:pt x="438219" y="340480"/>
                </a:lnTo>
                <a:lnTo>
                  <a:pt x="438219" y="340480"/>
                </a:lnTo>
                <a:cubicBezTo>
                  <a:pt x="440291" y="340086"/>
                  <a:pt x="442462" y="340974"/>
                  <a:pt x="443448" y="342947"/>
                </a:cubicBezTo>
                <a:cubicBezTo>
                  <a:pt x="444040" y="344131"/>
                  <a:pt x="444632" y="345216"/>
                  <a:pt x="445125" y="346203"/>
                </a:cubicBezTo>
                <a:lnTo>
                  <a:pt x="445323" y="346499"/>
                </a:lnTo>
                <a:cubicBezTo>
                  <a:pt x="447592" y="350741"/>
                  <a:pt x="447592" y="350741"/>
                  <a:pt x="454005" y="355576"/>
                </a:cubicBezTo>
                <a:cubicBezTo>
                  <a:pt x="462983" y="362285"/>
                  <a:pt x="465548" y="365836"/>
                  <a:pt x="466930" y="367908"/>
                </a:cubicBezTo>
                <a:lnTo>
                  <a:pt x="467127" y="368204"/>
                </a:lnTo>
                <a:lnTo>
                  <a:pt x="467127" y="368303"/>
                </a:lnTo>
                <a:cubicBezTo>
                  <a:pt x="468607" y="366527"/>
                  <a:pt x="469297" y="365343"/>
                  <a:pt x="469297" y="364356"/>
                </a:cubicBezTo>
                <a:cubicBezTo>
                  <a:pt x="469297" y="362778"/>
                  <a:pt x="467620" y="360311"/>
                  <a:pt x="464858" y="356365"/>
                </a:cubicBezTo>
                <a:cubicBezTo>
                  <a:pt x="463575" y="354490"/>
                  <a:pt x="463772" y="352024"/>
                  <a:pt x="465154" y="350346"/>
                </a:cubicBezTo>
                <a:cubicBezTo>
                  <a:pt x="473441" y="339987"/>
                  <a:pt x="480052" y="337520"/>
                  <a:pt x="484985" y="335646"/>
                </a:cubicBezTo>
                <a:cubicBezTo>
                  <a:pt x="488043" y="334462"/>
                  <a:pt x="489918" y="333771"/>
                  <a:pt x="490707" y="328345"/>
                </a:cubicBezTo>
                <a:cubicBezTo>
                  <a:pt x="491299" y="324596"/>
                  <a:pt x="491102" y="322820"/>
                  <a:pt x="490904" y="321735"/>
                </a:cubicBezTo>
                <a:cubicBezTo>
                  <a:pt x="490411" y="317196"/>
                  <a:pt x="490312" y="316999"/>
                  <a:pt x="499093" y="305357"/>
                </a:cubicBezTo>
                <a:lnTo>
                  <a:pt x="500178" y="303976"/>
                </a:lnTo>
                <a:lnTo>
                  <a:pt x="500178" y="303976"/>
                </a:lnTo>
                <a:lnTo>
                  <a:pt x="500178" y="303976"/>
                </a:lnTo>
                <a:cubicBezTo>
                  <a:pt x="503237" y="299931"/>
                  <a:pt x="503928" y="299043"/>
                  <a:pt x="503336" y="293123"/>
                </a:cubicBezTo>
                <a:cubicBezTo>
                  <a:pt x="502744" y="287105"/>
                  <a:pt x="500869" y="285131"/>
                  <a:pt x="496232" y="280494"/>
                </a:cubicBezTo>
                <a:lnTo>
                  <a:pt x="496232" y="280494"/>
                </a:lnTo>
                <a:cubicBezTo>
                  <a:pt x="494259" y="278521"/>
                  <a:pt x="491891" y="276153"/>
                  <a:pt x="488931" y="272799"/>
                </a:cubicBezTo>
                <a:cubicBezTo>
                  <a:pt x="487846" y="271615"/>
                  <a:pt x="487451" y="270135"/>
                  <a:pt x="487747" y="268655"/>
                </a:cubicBezTo>
                <a:lnTo>
                  <a:pt x="488043" y="265596"/>
                </a:lnTo>
                <a:cubicBezTo>
                  <a:pt x="488931" y="256125"/>
                  <a:pt x="489326" y="254842"/>
                  <a:pt x="493173" y="243990"/>
                </a:cubicBezTo>
                <a:cubicBezTo>
                  <a:pt x="493765" y="242312"/>
                  <a:pt x="495147" y="241227"/>
                  <a:pt x="496824" y="240832"/>
                </a:cubicBezTo>
                <a:lnTo>
                  <a:pt x="496824" y="240832"/>
                </a:lnTo>
                <a:lnTo>
                  <a:pt x="524942" y="235110"/>
                </a:lnTo>
                <a:cubicBezTo>
                  <a:pt x="525041" y="235011"/>
                  <a:pt x="525041" y="234913"/>
                  <a:pt x="525238" y="234715"/>
                </a:cubicBezTo>
                <a:cubicBezTo>
                  <a:pt x="527606" y="232643"/>
                  <a:pt x="531849" y="228796"/>
                  <a:pt x="540630" y="225441"/>
                </a:cubicBezTo>
                <a:lnTo>
                  <a:pt x="540630" y="225441"/>
                </a:lnTo>
                <a:cubicBezTo>
                  <a:pt x="544379" y="224060"/>
                  <a:pt x="546155" y="223665"/>
                  <a:pt x="547240" y="223468"/>
                </a:cubicBezTo>
                <a:lnTo>
                  <a:pt x="547240" y="223468"/>
                </a:lnTo>
                <a:lnTo>
                  <a:pt x="547240" y="223468"/>
                </a:lnTo>
                <a:lnTo>
                  <a:pt x="547240" y="223468"/>
                </a:lnTo>
                <a:lnTo>
                  <a:pt x="547338" y="223468"/>
                </a:lnTo>
                <a:cubicBezTo>
                  <a:pt x="547634" y="223172"/>
                  <a:pt x="548325" y="222580"/>
                  <a:pt x="549608" y="221396"/>
                </a:cubicBezTo>
                <a:lnTo>
                  <a:pt x="552370" y="218930"/>
                </a:lnTo>
                <a:cubicBezTo>
                  <a:pt x="552666" y="202058"/>
                  <a:pt x="555922" y="198901"/>
                  <a:pt x="559671" y="195251"/>
                </a:cubicBezTo>
                <a:cubicBezTo>
                  <a:pt x="562138" y="192784"/>
                  <a:pt x="564999" y="190022"/>
                  <a:pt x="566577" y="173841"/>
                </a:cubicBezTo>
                <a:cubicBezTo>
                  <a:pt x="567761" y="161410"/>
                  <a:pt x="563026" y="158351"/>
                  <a:pt x="554738" y="152925"/>
                </a:cubicBezTo>
                <a:cubicBezTo>
                  <a:pt x="551482" y="150755"/>
                  <a:pt x="547634" y="148288"/>
                  <a:pt x="543096" y="144638"/>
                </a:cubicBezTo>
                <a:cubicBezTo>
                  <a:pt x="541912" y="143651"/>
                  <a:pt x="541221" y="142171"/>
                  <a:pt x="541221" y="140790"/>
                </a:cubicBezTo>
                <a:cubicBezTo>
                  <a:pt x="541221" y="134574"/>
                  <a:pt x="539742" y="133587"/>
                  <a:pt x="535992" y="130825"/>
                </a:cubicBezTo>
                <a:cubicBezTo>
                  <a:pt x="532145" y="128062"/>
                  <a:pt x="526718" y="124116"/>
                  <a:pt x="519319" y="115828"/>
                </a:cubicBezTo>
                <a:cubicBezTo>
                  <a:pt x="518036" y="114447"/>
                  <a:pt x="517740" y="112474"/>
                  <a:pt x="518431" y="110797"/>
                </a:cubicBezTo>
                <a:lnTo>
                  <a:pt x="514188" y="99549"/>
                </a:lnTo>
                <a:cubicBezTo>
                  <a:pt x="510341" y="98563"/>
                  <a:pt x="506690" y="97971"/>
                  <a:pt x="503336" y="97280"/>
                </a:cubicBezTo>
                <a:cubicBezTo>
                  <a:pt x="489326" y="94715"/>
                  <a:pt x="479460" y="92939"/>
                  <a:pt x="478078" y="79028"/>
                </a:cubicBezTo>
                <a:lnTo>
                  <a:pt x="478078" y="78732"/>
                </a:lnTo>
                <a:cubicBezTo>
                  <a:pt x="477486" y="72516"/>
                  <a:pt x="476204" y="70938"/>
                  <a:pt x="474921" y="69260"/>
                </a:cubicBezTo>
                <a:cubicBezTo>
                  <a:pt x="472849" y="66596"/>
                  <a:pt x="470679" y="63933"/>
                  <a:pt x="469889" y="55645"/>
                </a:cubicBezTo>
                <a:cubicBezTo>
                  <a:pt x="469199" y="49133"/>
                  <a:pt x="468409" y="45483"/>
                  <a:pt x="467916" y="43115"/>
                </a:cubicBezTo>
                <a:cubicBezTo>
                  <a:pt x="467324" y="40451"/>
                  <a:pt x="466930" y="38873"/>
                  <a:pt x="467226" y="36603"/>
                </a:cubicBezTo>
                <a:lnTo>
                  <a:pt x="467226" y="36603"/>
                </a:lnTo>
                <a:cubicBezTo>
                  <a:pt x="467620" y="33742"/>
                  <a:pt x="468903" y="31177"/>
                  <a:pt x="472060" y="24961"/>
                </a:cubicBezTo>
                <a:lnTo>
                  <a:pt x="473737" y="21607"/>
                </a:lnTo>
                <a:lnTo>
                  <a:pt x="473047" y="19732"/>
                </a:lnTo>
                <a:lnTo>
                  <a:pt x="472159" y="17858"/>
                </a:lnTo>
                <a:cubicBezTo>
                  <a:pt x="471764" y="17858"/>
                  <a:pt x="471468" y="17759"/>
                  <a:pt x="471073" y="17660"/>
                </a:cubicBezTo>
                <a:cubicBezTo>
                  <a:pt x="470284" y="17364"/>
                  <a:pt x="469297" y="17068"/>
                  <a:pt x="468015" y="16575"/>
                </a:cubicBezTo>
                <a:cubicBezTo>
                  <a:pt x="466732" y="16082"/>
                  <a:pt x="465647" y="15095"/>
                  <a:pt x="465055" y="13615"/>
                </a:cubicBezTo>
                <a:cubicBezTo>
                  <a:pt x="461997" y="5130"/>
                  <a:pt x="461207" y="4242"/>
                  <a:pt x="461010" y="4045"/>
                </a:cubicBezTo>
                <a:lnTo>
                  <a:pt x="461010" y="4045"/>
                </a:lnTo>
                <a:lnTo>
                  <a:pt x="461010" y="3946"/>
                </a:lnTo>
                <a:cubicBezTo>
                  <a:pt x="460615" y="3354"/>
                  <a:pt x="460319" y="3059"/>
                  <a:pt x="460023" y="2171"/>
                </a:cubicBezTo>
                <a:cubicBezTo>
                  <a:pt x="459826" y="1184"/>
                  <a:pt x="459727" y="592"/>
                  <a:pt x="459925" y="0"/>
                </a:cubicBezTo>
                <a:close/>
              </a:path>
            </a:pathLst>
          </a:custGeom>
          <a:gradFill flip="none" rotWithShape="1">
            <a:gsLst>
              <a:gs pos="0">
                <a:schemeClr val="tx2"/>
              </a:gs>
              <a:gs pos="100000">
                <a:schemeClr val="accent1"/>
              </a:gs>
            </a:gsLst>
            <a:lin ang="2700000" scaled="1"/>
            <a:tileRect/>
          </a:gradFill>
          <a:ln w="31750">
            <a:gradFill flip="none" rotWithShape="1">
              <a:gsLst>
                <a:gs pos="0">
                  <a:schemeClr val="accent2"/>
                </a:gs>
                <a:gs pos="100000">
                  <a:schemeClr val="accent1"/>
                </a:gs>
              </a:gsLst>
              <a:lin ang="13500000" scaled="1"/>
              <a:tileRect/>
            </a:gradFill>
          </a:ln>
          <a:effectLst>
            <a:innerShdw blurRad="25400" dist="381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dirty="0">
              <a:solidFill>
                <a:schemeClr val="lt1"/>
              </a:solidFill>
            </a:endParaRPr>
          </a:p>
        </p:txBody>
      </p:sp>
      <p:sp>
        <p:nvSpPr>
          <p:cNvPr id="6" name="Slide Number Placeholder 5">
            <a:extLst>
              <a:ext uri="{FF2B5EF4-FFF2-40B4-BE49-F238E27FC236}">
                <a16:creationId xmlns:a16="http://schemas.microsoft.com/office/drawing/2014/main" id="{C9D58CF0-20AB-4E66-8A54-3C7048C59C3F}"/>
              </a:ext>
            </a:extLst>
          </p:cNvPr>
          <p:cNvSpPr>
            <a:spLocks noGrp="1"/>
          </p:cNvSpPr>
          <p:nvPr userDrawn="1">
            <p:ph type="sldNum" sz="quarter" idx="4"/>
          </p:nvPr>
        </p:nvSpPr>
        <p:spPr>
          <a:xfrm>
            <a:off x="11397395" y="6470500"/>
            <a:ext cx="470670" cy="212900"/>
          </a:xfrm>
          <a:prstGeom prst="rect">
            <a:avLst/>
          </a:prstGeom>
        </p:spPr>
        <p:txBody>
          <a:bodyPr vert="horz" lIns="0" tIns="45720" rIns="0" bIns="45720" rtlCol="0" anchor="ctr"/>
          <a:lstStyle>
            <a:lvl1pPr algn="ctr">
              <a:defRPr sz="1400" b="1" spc="50" baseline="0">
                <a:solidFill>
                  <a:schemeClr val="bg1"/>
                </a:solidFill>
                <a:latin typeface="+mn-lt"/>
              </a:defRPr>
            </a:lvl1pPr>
          </a:lstStyle>
          <a:p>
            <a:fld id="{D307F087-50E8-4976-AA50-2FC07D62CDFA}" type="slidenum">
              <a:rPr lang="en-US" smtClean="0"/>
              <a:pPr/>
              <a:t>‹#›</a:t>
            </a:fld>
            <a:endParaRPr lang="en-US" dirty="0"/>
          </a:p>
        </p:txBody>
      </p:sp>
      <p:sp>
        <p:nvSpPr>
          <p:cNvPr id="2" name="Title Placeholder 1">
            <a:extLst>
              <a:ext uri="{FF2B5EF4-FFF2-40B4-BE49-F238E27FC236}">
                <a16:creationId xmlns:a16="http://schemas.microsoft.com/office/drawing/2014/main" id="{25F6779F-58CA-4AE9-8AD5-6B0AAD86A1B9}"/>
              </a:ext>
            </a:extLst>
          </p:cNvPr>
          <p:cNvSpPr>
            <a:spLocks noGrp="1"/>
          </p:cNvSpPr>
          <p:nvPr userDrawn="1">
            <p:ph type="title"/>
          </p:nvPr>
        </p:nvSpPr>
        <p:spPr>
          <a:xfrm>
            <a:off x="292100" y="221024"/>
            <a:ext cx="11607800" cy="686434"/>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42FB724E-38A9-4B7C-9411-6FB7AA9B5B31}"/>
              </a:ext>
            </a:extLst>
          </p:cNvPr>
          <p:cNvSpPr>
            <a:spLocks noGrp="1"/>
          </p:cNvSpPr>
          <p:nvPr userDrawn="1">
            <p:ph type="body" idx="1"/>
          </p:nvPr>
        </p:nvSpPr>
        <p:spPr>
          <a:xfrm>
            <a:off x="292100" y="1028708"/>
            <a:ext cx="11607800" cy="495255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Picture 9">
            <a:extLst>
              <a:ext uri="{FF2B5EF4-FFF2-40B4-BE49-F238E27FC236}">
                <a16:creationId xmlns:a16="http://schemas.microsoft.com/office/drawing/2014/main" id="{746DC723-9D81-4CDF-A535-A3EF57CB3F6F}"/>
              </a:ext>
              <a:ext uri="{C183D7F6-B498-43B3-948B-1728B52AA6E4}">
                <adec:decorative xmlns:adec="http://schemas.microsoft.com/office/drawing/2017/decorative" val="1"/>
              </a:ext>
            </a:extLst>
          </p:cNvPr>
          <p:cNvPicPr>
            <a:picLocks noChangeAspect="1"/>
          </p:cNvPicPr>
          <p:nvPr userDrawn="1"/>
        </p:nvPicPr>
        <p:blipFill>
          <a:blip r:embed="rId22" cstate="hqprint">
            <a:extLst>
              <a:ext uri="{28A0092B-C50C-407E-A947-70E740481C1C}">
                <a14:useLocalDpi xmlns:a14="http://schemas.microsoft.com/office/drawing/2010/main" val="0"/>
              </a:ext>
            </a:extLst>
          </a:blip>
          <a:srcRect/>
          <a:stretch/>
        </p:blipFill>
        <p:spPr>
          <a:xfrm>
            <a:off x="273438" y="6352284"/>
            <a:ext cx="2044709" cy="416755"/>
          </a:xfrm>
          <a:prstGeom prst="rect">
            <a:avLst/>
          </a:prstGeom>
        </p:spPr>
      </p:pic>
      <p:sp>
        <p:nvSpPr>
          <p:cNvPr id="13" name="Rectangle 12">
            <a:extLst>
              <a:ext uri="{FF2B5EF4-FFF2-40B4-BE49-F238E27FC236}">
                <a16:creationId xmlns:a16="http://schemas.microsoft.com/office/drawing/2014/main" id="{42BB37D5-54EB-4F8A-B0A5-F3D1A8225823}"/>
              </a:ext>
              <a:ext uri="{C183D7F6-B498-43B3-948B-1728B52AA6E4}">
                <adec:decorative xmlns:adec="http://schemas.microsoft.com/office/drawing/2017/decorative" val="1"/>
              </a:ext>
            </a:extLst>
          </p:cNvPr>
          <p:cNvSpPr/>
          <p:nvPr userDrawn="1"/>
        </p:nvSpPr>
        <p:spPr>
          <a:xfrm>
            <a:off x="0" y="6260493"/>
            <a:ext cx="3474720" cy="27432"/>
          </a:xfrm>
          <a:prstGeom prst="rect">
            <a:avLst/>
          </a:prstGeom>
          <a:gradFill flip="none" rotWithShape="1">
            <a:gsLst>
              <a:gs pos="6000">
                <a:schemeClr val="bg1"/>
              </a:gs>
              <a:gs pos="100000">
                <a:schemeClr val="accent2"/>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ooter Placeholder 4">
            <a:extLst>
              <a:ext uri="{FF2B5EF4-FFF2-40B4-BE49-F238E27FC236}">
                <a16:creationId xmlns:a16="http://schemas.microsoft.com/office/drawing/2014/main" id="{F7E9EAAB-1C04-4F96-849F-FA576DB41345}"/>
              </a:ext>
            </a:extLst>
          </p:cNvPr>
          <p:cNvSpPr>
            <a:spLocks noGrp="1"/>
          </p:cNvSpPr>
          <p:nvPr userDrawn="1">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dirty="0"/>
          </a:p>
        </p:txBody>
      </p:sp>
    </p:spTree>
    <p:extLst>
      <p:ext uri="{BB962C8B-B14F-4D97-AF65-F5344CB8AC3E}">
        <p14:creationId xmlns:p14="http://schemas.microsoft.com/office/powerpoint/2010/main" val="4057598728"/>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 id="2147483708" r:id="rId18"/>
    <p:sldLayoutId id="2147483709" r:id="rId19"/>
    <p:sldLayoutId id="2147483710" r:id="rId20"/>
  </p:sldLayoutIdLst>
  <p:hf hdr="0" ftr="0" dt="0"/>
  <p:txStyles>
    <p:titleStyle>
      <a:lvl1pPr algn="l" defTabSz="914400" rtl="0" eaLnBrk="1" latinLnBrk="0" hangingPunct="1">
        <a:lnSpc>
          <a:spcPct val="85000"/>
        </a:lnSpc>
        <a:spcBef>
          <a:spcPct val="0"/>
        </a:spcBef>
        <a:buNone/>
        <a:defRPr sz="3200" b="1" kern="1200" cap="small" baseline="0">
          <a:solidFill>
            <a:schemeClr val="accent1"/>
          </a:solidFill>
          <a:latin typeface="+mj-lt"/>
          <a:ea typeface="+mj-ea"/>
          <a:cs typeface="+mj-cs"/>
        </a:defRPr>
      </a:lvl1pPr>
    </p:titleStyle>
    <p:bodyStyle>
      <a:lvl1pPr marL="320040" indent="-320040" algn="l" defTabSz="914400" rtl="0" eaLnBrk="1" latinLnBrk="0" hangingPunct="1">
        <a:lnSpc>
          <a:spcPct val="100000"/>
        </a:lnSpc>
        <a:spcBef>
          <a:spcPts val="1800"/>
        </a:spcBef>
        <a:buClr>
          <a:srgbClr val="0F6A6B"/>
        </a:buClr>
        <a:buSzPct val="85000"/>
        <a:buFont typeface="Wingdings 3" panose="05040102010807070707" pitchFamily="18" charset="2"/>
        <a:buChar char=""/>
        <a:defRPr sz="2600" kern="1200">
          <a:solidFill>
            <a:schemeClr val="tx1"/>
          </a:solidFill>
          <a:latin typeface="+mn-lt"/>
          <a:ea typeface="+mn-ea"/>
          <a:cs typeface="+mn-cs"/>
        </a:defRPr>
      </a:lvl1pPr>
      <a:lvl2pPr marL="731520" indent="-274320" algn="l" defTabSz="914400" rtl="0" eaLnBrk="1" latinLnBrk="0" hangingPunct="1">
        <a:lnSpc>
          <a:spcPct val="95000"/>
        </a:lnSpc>
        <a:spcBef>
          <a:spcPts val="500"/>
        </a:spcBef>
        <a:buClr>
          <a:srgbClr val="114257"/>
        </a:buClr>
        <a:buFont typeface="Wingdings" panose="05000000000000000000" pitchFamily="2" charset="2"/>
        <a:buChar char="§"/>
        <a:defRPr sz="2400" kern="1200">
          <a:solidFill>
            <a:schemeClr val="accent5"/>
          </a:solidFill>
          <a:latin typeface="+mn-lt"/>
          <a:ea typeface="+mn-ea"/>
          <a:cs typeface="+mn-cs"/>
        </a:defRPr>
      </a:lvl2pPr>
      <a:lvl3pPr marL="1143000" indent="-228600" algn="l" defTabSz="914400" rtl="0" eaLnBrk="1" latinLnBrk="0" hangingPunct="1">
        <a:lnSpc>
          <a:spcPct val="90000"/>
        </a:lnSpc>
        <a:spcBef>
          <a:spcPts val="500"/>
        </a:spcBef>
        <a:buClr>
          <a:srgbClr val="49A1A2"/>
        </a:buClr>
        <a:buFont typeface="Calibri" panose="020F0502020204030204" pitchFamily="34" charset="0"/>
        <a:buChar char="▪"/>
        <a:defRPr sz="2000" kern="1200">
          <a:solidFill>
            <a:schemeClr val="accent5"/>
          </a:solidFill>
          <a:latin typeface="+mn-lt"/>
          <a:ea typeface="+mn-ea"/>
          <a:cs typeface="+mn-cs"/>
        </a:defRPr>
      </a:lvl3pPr>
      <a:lvl4pPr marL="1600200" indent="-228600" algn="l" defTabSz="914400" rtl="0" eaLnBrk="1" latinLnBrk="0" hangingPunct="1">
        <a:lnSpc>
          <a:spcPct val="90000"/>
        </a:lnSpc>
        <a:spcBef>
          <a:spcPts val="500"/>
        </a:spcBef>
        <a:buClr>
          <a:srgbClr val="0F6A6B"/>
        </a:buClr>
        <a:buFont typeface="Calibri" panose="020F0502020204030204" pitchFamily="34" charset="0"/>
        <a:buChar char="▫"/>
        <a:defRPr sz="1800" kern="1200">
          <a:solidFill>
            <a:schemeClr val="accent5"/>
          </a:solidFill>
          <a:latin typeface="+mn-lt"/>
          <a:ea typeface="+mn-ea"/>
          <a:cs typeface="+mn-cs"/>
        </a:defRPr>
      </a:lvl4pPr>
      <a:lvl5pPr marL="2057400" indent="-228600" algn="l" defTabSz="914400" rtl="0" eaLnBrk="1" latinLnBrk="0" hangingPunct="1">
        <a:lnSpc>
          <a:spcPct val="90000"/>
        </a:lnSpc>
        <a:spcBef>
          <a:spcPts val="500"/>
        </a:spcBef>
        <a:buClr>
          <a:srgbClr val="114257"/>
        </a:buClr>
        <a:buFont typeface="Calibri" panose="020F0502020204030204" pitchFamily="34" charset="0"/>
        <a:buChar char="‐"/>
        <a:defRPr sz="1800" kern="1200">
          <a:solidFill>
            <a:schemeClr val="accent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2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6.xml"/><Relationship Id="rId1" Type="http://schemas.openxmlformats.org/officeDocument/2006/relationships/slideLayout" Target="../slideLayouts/slideLayout1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0.svg"/></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8.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8.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8.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xml.rels><?xml version="1.0" encoding="UTF-8" standalone="yes"?>
<Relationships xmlns="http://schemas.openxmlformats.org/package/2006/relationships"><Relationship Id="rId3" Type="http://schemas.openxmlformats.org/officeDocument/2006/relationships/hyperlink" Target="mailto:gsullivan@air.org" TargetMode="External"/><Relationship Id="rId2" Type="http://schemas.openxmlformats.org/officeDocument/2006/relationships/image" Target="../media/image2.png"/><Relationship Id="rId1" Type="http://schemas.openxmlformats.org/officeDocument/2006/relationships/slideLayout" Target="../slideLayouts/slideLayout4.xml"/><Relationship Id="rId5" Type="http://schemas.openxmlformats.org/officeDocument/2006/relationships/hyperlink" Target="mailto:dsimon@air.org" TargetMode="Externa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3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8.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8.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8.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8.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hyperlink" Target="https://www.iowawdb.gov/one-stop-certification"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hyperlink" Target="https://app.sli.do/event/ospXS98U2pNGekJRD6zckW" TargetMode="External"/></Relationships>
</file>

<file path=ppt/slides/_rels/slide49.xml.rels><?xml version="1.0" encoding="UTF-8" standalone="yes"?>
<Relationships xmlns="http://schemas.openxmlformats.org/package/2006/relationships"><Relationship Id="rId2" Type="http://schemas.openxmlformats.org/officeDocument/2006/relationships/hyperlink" Target="mailto:wendy.greenman@iwd.iowa.gov" TargetMode="Externa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C5FC0E9-5E6C-4D61-9F80-9AF2C6999193}"/>
              </a:ext>
            </a:extLst>
          </p:cNvPr>
          <p:cNvSpPr>
            <a:spLocks noGrp="1"/>
          </p:cNvSpPr>
          <p:nvPr>
            <p:ph type="ctrTitle"/>
          </p:nvPr>
        </p:nvSpPr>
        <p:spPr/>
        <p:txBody>
          <a:bodyPr>
            <a:normAutofit fontScale="90000"/>
          </a:bodyPr>
          <a:lstStyle/>
          <a:p>
            <a:r>
              <a:rPr lang="en-US" dirty="0"/>
              <a:t>One-Stop Center Certification: Standards, Process Guidance, and Supporting Tools Discussion</a:t>
            </a:r>
            <a:endParaRPr lang="en-US" dirty="0">
              <a:cs typeface="Calibri"/>
            </a:endParaRPr>
          </a:p>
        </p:txBody>
      </p:sp>
      <p:sp>
        <p:nvSpPr>
          <p:cNvPr id="7" name="Subtitle 6">
            <a:extLst>
              <a:ext uri="{FF2B5EF4-FFF2-40B4-BE49-F238E27FC236}">
                <a16:creationId xmlns:a16="http://schemas.microsoft.com/office/drawing/2014/main" id="{F67C7F23-19DE-4D44-A58E-4A7D038A09BF}"/>
              </a:ext>
            </a:extLst>
          </p:cNvPr>
          <p:cNvSpPr>
            <a:spLocks noGrp="1"/>
          </p:cNvSpPr>
          <p:nvPr>
            <p:ph type="subTitle" idx="1"/>
          </p:nvPr>
        </p:nvSpPr>
        <p:spPr/>
        <p:txBody>
          <a:bodyPr/>
          <a:lstStyle/>
          <a:p>
            <a:r>
              <a:rPr lang="en-US"/>
              <a:t>Local Area Stakeholders</a:t>
            </a:r>
          </a:p>
          <a:p>
            <a:r>
              <a:rPr lang="en-US"/>
              <a:t>June 23, 2022</a:t>
            </a:r>
            <a:endParaRPr lang="en-US">
              <a:cs typeface="Calibri"/>
            </a:endParaRPr>
          </a:p>
        </p:txBody>
      </p:sp>
    </p:spTree>
    <p:extLst>
      <p:ext uri="{BB962C8B-B14F-4D97-AF65-F5344CB8AC3E}">
        <p14:creationId xmlns:p14="http://schemas.microsoft.com/office/powerpoint/2010/main" val="51697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2BC7E-73E8-454E-9E3C-21E9DA37B722}"/>
              </a:ext>
            </a:extLst>
          </p:cNvPr>
          <p:cNvSpPr>
            <a:spLocks noGrp="1"/>
          </p:cNvSpPr>
          <p:nvPr>
            <p:ph type="title"/>
          </p:nvPr>
        </p:nvSpPr>
        <p:spPr/>
        <p:txBody>
          <a:bodyPr/>
          <a:lstStyle/>
          <a:p>
            <a:r>
              <a:rPr lang="en-US" dirty="0"/>
              <a:t>Definitions and Types of Centers</a:t>
            </a:r>
          </a:p>
        </p:txBody>
      </p:sp>
      <p:graphicFrame>
        <p:nvGraphicFramePr>
          <p:cNvPr id="5" name="Content Placeholder 4" descr="SmartArt listing proposed one-stop center definitions for: Comprehensive Center, Affiliated Center, Satellite Center">
            <a:extLst>
              <a:ext uri="{FF2B5EF4-FFF2-40B4-BE49-F238E27FC236}">
                <a16:creationId xmlns:a16="http://schemas.microsoft.com/office/drawing/2014/main" id="{6E58D667-5CEE-4D6D-8FFC-52B78CCEBC33}"/>
              </a:ext>
            </a:extLst>
          </p:cNvPr>
          <p:cNvGraphicFramePr>
            <a:graphicFrameLocks noGrp="1"/>
          </p:cNvGraphicFramePr>
          <p:nvPr>
            <p:ph idx="1"/>
          </p:nvPr>
        </p:nvGraphicFramePr>
        <p:xfrm>
          <a:off x="292100" y="1028700"/>
          <a:ext cx="11607800" cy="495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158918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9168D5-5470-44BE-AFE5-704E928948B0}"/>
              </a:ext>
            </a:extLst>
          </p:cNvPr>
          <p:cNvSpPr>
            <a:spLocks noGrp="1"/>
          </p:cNvSpPr>
          <p:nvPr>
            <p:ph type="title"/>
          </p:nvPr>
        </p:nvSpPr>
        <p:spPr/>
        <p:txBody>
          <a:bodyPr/>
          <a:lstStyle/>
          <a:p>
            <a:r>
              <a:rPr lang="en-US" dirty="0"/>
              <a:t>Certification System Development Team Composition</a:t>
            </a:r>
          </a:p>
        </p:txBody>
      </p:sp>
      <p:sp>
        <p:nvSpPr>
          <p:cNvPr id="3" name="Content Placeholder 2">
            <a:extLst>
              <a:ext uri="{FF2B5EF4-FFF2-40B4-BE49-F238E27FC236}">
                <a16:creationId xmlns:a16="http://schemas.microsoft.com/office/drawing/2014/main" id="{A4E462C6-66AD-4AFD-9B52-C7BB164C2B54}"/>
              </a:ext>
            </a:extLst>
          </p:cNvPr>
          <p:cNvSpPr>
            <a:spLocks noGrp="1"/>
          </p:cNvSpPr>
          <p:nvPr>
            <p:ph idx="1"/>
          </p:nvPr>
        </p:nvSpPr>
        <p:spPr/>
        <p:txBody>
          <a:bodyPr>
            <a:normAutofit fontScale="92500" lnSpcReduction="20000"/>
          </a:bodyPr>
          <a:lstStyle/>
          <a:p>
            <a:r>
              <a:rPr lang="en-US"/>
              <a:t>State level representation from:</a:t>
            </a:r>
          </a:p>
          <a:p>
            <a:pPr lvl="1"/>
            <a:r>
              <a:rPr lang="en-US"/>
              <a:t>Iowa Workforce Development</a:t>
            </a:r>
          </a:p>
          <a:p>
            <a:pPr lvl="1"/>
            <a:r>
              <a:rPr lang="en-US"/>
              <a:t>Iowa Department of Education/Adult Education</a:t>
            </a:r>
          </a:p>
          <a:p>
            <a:pPr lvl="1"/>
            <a:r>
              <a:rPr lang="en-US"/>
              <a:t>Iowa Vocational Rehabilitation Services</a:t>
            </a:r>
          </a:p>
          <a:p>
            <a:pPr lvl="1"/>
            <a:r>
              <a:rPr lang="en-US"/>
              <a:t>Iowa Department for the Blind</a:t>
            </a:r>
          </a:p>
          <a:p>
            <a:r>
              <a:rPr lang="en-US"/>
              <a:t>Local level representation from: </a:t>
            </a:r>
          </a:p>
          <a:p>
            <a:pPr lvl="1"/>
            <a:r>
              <a:rPr lang="en-US"/>
              <a:t>Chief elected official</a:t>
            </a:r>
          </a:p>
          <a:p>
            <a:pPr lvl="1"/>
            <a:r>
              <a:rPr lang="en-US"/>
              <a:t>Local workforce development board chair</a:t>
            </a:r>
          </a:p>
          <a:p>
            <a:pPr lvl="1"/>
            <a:r>
              <a:rPr lang="en-US"/>
              <a:t>Local workforce development board staff</a:t>
            </a:r>
          </a:p>
          <a:p>
            <a:pPr lvl="1"/>
            <a:r>
              <a:rPr lang="en-US"/>
              <a:t>Local partner staff</a:t>
            </a:r>
          </a:p>
          <a:p>
            <a:pPr lvl="2"/>
            <a:r>
              <a:rPr lang="en-US"/>
              <a:t>Title I Service Provider</a:t>
            </a:r>
          </a:p>
          <a:p>
            <a:pPr lvl="2"/>
            <a:r>
              <a:rPr lang="en-US"/>
              <a:t>Iowa Department of Education/Adult Education </a:t>
            </a:r>
          </a:p>
          <a:p>
            <a:pPr lvl="2"/>
            <a:r>
              <a:rPr lang="en-US"/>
              <a:t>Iowa Workforce Development</a:t>
            </a:r>
          </a:p>
          <a:p>
            <a:pPr lvl="2"/>
            <a:r>
              <a:rPr lang="en-US"/>
              <a:t>Iowa Vocational Rehabilitation Services</a:t>
            </a:r>
          </a:p>
          <a:p>
            <a:pPr lvl="2"/>
            <a:r>
              <a:rPr lang="en-US"/>
              <a:t>Iowa Department for the Blind</a:t>
            </a:r>
          </a:p>
        </p:txBody>
      </p:sp>
      <p:pic>
        <p:nvPicPr>
          <p:cNvPr id="6" name="Picture 5" descr="people working together at a conference table">
            <a:extLst>
              <a:ext uri="{FF2B5EF4-FFF2-40B4-BE49-F238E27FC236}">
                <a16:creationId xmlns:a16="http://schemas.microsoft.com/office/drawing/2014/main" id="{312C4302-CA9E-4725-AB53-455DC99974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57701" y="1807029"/>
            <a:ext cx="4327241" cy="2886269"/>
          </a:xfrm>
          <a:prstGeom prst="rect">
            <a:avLst/>
          </a:prstGeom>
          <a:ln w="28575">
            <a:solidFill>
              <a:schemeClr val="accent2"/>
            </a:solidFill>
          </a:ln>
        </p:spPr>
      </p:pic>
    </p:spTree>
    <p:extLst>
      <p:ext uri="{BB962C8B-B14F-4D97-AF65-F5344CB8AC3E}">
        <p14:creationId xmlns:p14="http://schemas.microsoft.com/office/powerpoint/2010/main" val="17939824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2C0F8F-217D-4E12-6E0B-B66A015C3594}"/>
              </a:ext>
            </a:extLst>
          </p:cNvPr>
          <p:cNvSpPr>
            <a:spLocks noGrp="1"/>
          </p:cNvSpPr>
          <p:nvPr>
            <p:ph type="title"/>
          </p:nvPr>
        </p:nvSpPr>
        <p:spPr/>
        <p:txBody>
          <a:bodyPr/>
          <a:lstStyle/>
          <a:p>
            <a:r>
              <a:rPr lang="en-US" dirty="0">
                <a:cs typeface="Calibri"/>
              </a:rPr>
              <a:t>Roadmap</a:t>
            </a:r>
            <a:endParaRPr lang="en-US" dirty="0"/>
          </a:p>
        </p:txBody>
      </p:sp>
      <p:sp>
        <p:nvSpPr>
          <p:cNvPr id="3" name="Content Placeholder 2">
            <a:extLst>
              <a:ext uri="{FF2B5EF4-FFF2-40B4-BE49-F238E27FC236}">
                <a16:creationId xmlns:a16="http://schemas.microsoft.com/office/drawing/2014/main" id="{4216F57E-C82F-3294-6F8B-7169642398D9}"/>
              </a:ext>
            </a:extLst>
          </p:cNvPr>
          <p:cNvSpPr>
            <a:spLocks noGrp="1"/>
          </p:cNvSpPr>
          <p:nvPr>
            <p:ph sz="half" idx="1"/>
          </p:nvPr>
        </p:nvSpPr>
        <p:spPr/>
        <p:txBody>
          <a:bodyPr vert="horz" lIns="91440" tIns="45720" rIns="91440" bIns="45720" rtlCol="0" anchor="t">
            <a:normAutofit fontScale="92500" lnSpcReduction="20000"/>
          </a:bodyPr>
          <a:lstStyle/>
          <a:p>
            <a:pPr marL="0" indent="0">
              <a:buNone/>
            </a:pPr>
            <a:r>
              <a:rPr lang="en-US" b="1" i="1" dirty="0">
                <a:ea typeface="+mn-lt"/>
                <a:cs typeface="+mn-lt"/>
              </a:rPr>
              <a:t>January-October 2021</a:t>
            </a:r>
            <a:endParaRPr lang="en-US" dirty="0"/>
          </a:p>
          <a:p>
            <a:r>
              <a:rPr lang="en-US" dirty="0">
                <a:ea typeface="+mn-lt"/>
                <a:cs typeface="+mn-lt"/>
              </a:rPr>
              <a:t>Standards development by state and local partners</a:t>
            </a:r>
          </a:p>
          <a:p>
            <a:pPr marL="0" indent="0">
              <a:buNone/>
            </a:pPr>
            <a:r>
              <a:rPr lang="en-US" b="1" i="1" dirty="0">
                <a:ea typeface="+mn-lt"/>
                <a:cs typeface="+mn-lt"/>
              </a:rPr>
              <a:t>November 2021-January 2022</a:t>
            </a:r>
          </a:p>
          <a:p>
            <a:r>
              <a:rPr lang="en-US" dirty="0">
                <a:ea typeface="+mn-lt"/>
                <a:cs typeface="+mn-lt"/>
              </a:rPr>
              <a:t>SWDB approval of standards</a:t>
            </a:r>
          </a:p>
          <a:p>
            <a:pPr marL="0" indent="0">
              <a:buNone/>
            </a:pPr>
            <a:r>
              <a:rPr lang="en-US" b="1" i="1" dirty="0">
                <a:ea typeface="+mn-lt"/>
                <a:cs typeface="+mn-lt"/>
              </a:rPr>
              <a:t>February-May 2022</a:t>
            </a:r>
          </a:p>
          <a:p>
            <a:r>
              <a:rPr lang="en-US" dirty="0">
                <a:ea typeface="+mn-lt"/>
                <a:cs typeface="+mn-lt"/>
              </a:rPr>
              <a:t>State and local partner work on certification implementation process guidance and supporting tools</a:t>
            </a:r>
          </a:p>
          <a:p>
            <a:r>
              <a:rPr lang="en-US" dirty="0">
                <a:ea typeface="+mn-lt"/>
                <a:cs typeface="+mn-lt"/>
              </a:rPr>
              <a:t>SWDB meeting for policy approval on 5/13/22</a:t>
            </a:r>
          </a:p>
        </p:txBody>
      </p:sp>
      <p:sp>
        <p:nvSpPr>
          <p:cNvPr id="5" name="Content Placeholder 4">
            <a:extLst>
              <a:ext uri="{FF2B5EF4-FFF2-40B4-BE49-F238E27FC236}">
                <a16:creationId xmlns:a16="http://schemas.microsoft.com/office/drawing/2014/main" id="{35CBE249-6D4D-40C2-9A60-A2E746F7EF18}"/>
              </a:ext>
            </a:extLst>
          </p:cNvPr>
          <p:cNvSpPr>
            <a:spLocks noGrp="1"/>
          </p:cNvSpPr>
          <p:nvPr>
            <p:ph sz="half" idx="2"/>
          </p:nvPr>
        </p:nvSpPr>
        <p:spPr/>
        <p:txBody>
          <a:bodyPr>
            <a:normAutofit fontScale="92500" lnSpcReduction="20000"/>
          </a:bodyPr>
          <a:lstStyle/>
          <a:p>
            <a:pPr marL="0" indent="0">
              <a:buNone/>
            </a:pPr>
            <a:r>
              <a:rPr lang="en-US" b="1" i="1">
                <a:ea typeface="+mn-lt"/>
                <a:cs typeface="+mn-lt"/>
              </a:rPr>
              <a:t>June-September 2022</a:t>
            </a:r>
          </a:p>
          <a:p>
            <a:r>
              <a:rPr lang="en-US">
                <a:ea typeface="+mn-lt"/>
                <a:cs typeface="+mn-lt"/>
              </a:rPr>
              <a:t>Issuance of policy and tools and info session</a:t>
            </a:r>
          </a:p>
          <a:p>
            <a:r>
              <a:rPr lang="en-US">
                <a:ea typeface="+mn-lt"/>
                <a:cs typeface="+mn-lt"/>
              </a:rPr>
              <a:t>LWDBs and Center partners conduct self-assessment to prepare for first round of certification</a:t>
            </a:r>
          </a:p>
          <a:p>
            <a:r>
              <a:rPr lang="en-US">
                <a:ea typeface="+mn-lt"/>
                <a:cs typeface="+mn-lt"/>
              </a:rPr>
              <a:t>State core partners provide technical assistance to prepare LWDBs and Center partners for launch of certification system</a:t>
            </a:r>
            <a:endParaRPr lang="en-US" b="1" i="1">
              <a:ea typeface="+mn-lt"/>
              <a:cs typeface="+mn-lt"/>
            </a:endParaRPr>
          </a:p>
          <a:p>
            <a:pPr marL="0" indent="0">
              <a:buNone/>
            </a:pPr>
            <a:r>
              <a:rPr lang="en-US" b="1" i="1">
                <a:ea typeface="+mn-lt"/>
                <a:cs typeface="+mn-lt"/>
              </a:rPr>
              <a:t>October 1, 2022</a:t>
            </a:r>
          </a:p>
          <a:p>
            <a:r>
              <a:rPr lang="en-US">
                <a:ea typeface="+mn-lt"/>
                <a:cs typeface="+mn-lt"/>
              </a:rPr>
              <a:t>Official launch of the certification system</a:t>
            </a:r>
            <a:endParaRPr lang="en-US"/>
          </a:p>
        </p:txBody>
      </p:sp>
      <p:sp>
        <p:nvSpPr>
          <p:cNvPr id="6" name="Slide Number Placeholder 5">
            <a:extLst>
              <a:ext uri="{FF2B5EF4-FFF2-40B4-BE49-F238E27FC236}">
                <a16:creationId xmlns:a16="http://schemas.microsoft.com/office/drawing/2014/main" id="{4BC1AA93-7D1C-458F-9093-D5DF30E6D606}"/>
              </a:ext>
            </a:extLst>
          </p:cNvPr>
          <p:cNvSpPr>
            <a:spLocks noGrp="1"/>
          </p:cNvSpPr>
          <p:nvPr>
            <p:ph type="sldNum" sz="quarter" idx="12"/>
          </p:nvPr>
        </p:nvSpPr>
        <p:spPr/>
        <p:txBody>
          <a:bodyPr/>
          <a:lstStyle/>
          <a:p>
            <a:fld id="{D307F087-50E8-4976-AA50-2FC07D62CDFA}" type="slidenum">
              <a:rPr lang="en-US" smtClean="0"/>
              <a:t>12</a:t>
            </a:fld>
            <a:endParaRPr lang="en-US"/>
          </a:p>
        </p:txBody>
      </p:sp>
    </p:spTree>
    <p:extLst>
      <p:ext uri="{BB962C8B-B14F-4D97-AF65-F5344CB8AC3E}">
        <p14:creationId xmlns:p14="http://schemas.microsoft.com/office/powerpoint/2010/main" val="19537783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DCE7EA-7EE3-463E-B333-5D39799AB2A0}"/>
              </a:ext>
            </a:extLst>
          </p:cNvPr>
          <p:cNvSpPr>
            <a:spLocks noGrp="1"/>
          </p:cNvSpPr>
          <p:nvPr>
            <p:ph type="title"/>
          </p:nvPr>
        </p:nvSpPr>
        <p:spPr/>
        <p:txBody>
          <a:bodyPr>
            <a:normAutofit fontScale="90000"/>
          </a:bodyPr>
          <a:lstStyle/>
          <a:p>
            <a:r>
              <a:rPr lang="en-US" dirty="0"/>
              <a:t>Physical and Programmatic Accessibility Certification Standards</a:t>
            </a:r>
            <a:endParaRPr lang="en-US" dirty="0">
              <a:cs typeface="Calibri"/>
            </a:endParaRPr>
          </a:p>
        </p:txBody>
      </p:sp>
      <p:sp>
        <p:nvSpPr>
          <p:cNvPr id="5" name="Text Placeholder 4">
            <a:extLst>
              <a:ext uri="{FF2B5EF4-FFF2-40B4-BE49-F238E27FC236}">
                <a16:creationId xmlns:a16="http://schemas.microsoft.com/office/drawing/2014/main" id="{06AB84C7-9E18-6BF0-B25D-08362F8AC661}"/>
              </a:ext>
            </a:extLst>
          </p:cNvPr>
          <p:cNvSpPr>
            <a:spLocks noGrp="1"/>
          </p:cNvSpPr>
          <p:nvPr>
            <p:ph type="body" sz="half" idx="2"/>
          </p:nvPr>
        </p:nvSpPr>
        <p:spPr/>
        <p:txBody>
          <a:bodyPr/>
          <a:lstStyle/>
          <a:p>
            <a:r>
              <a:rPr lang="en-US">
                <a:cs typeface="Calibri"/>
              </a:rPr>
              <a:t>9 Comprehensive Standards</a:t>
            </a:r>
          </a:p>
          <a:p>
            <a:r>
              <a:rPr lang="en-US">
                <a:cs typeface="Calibri"/>
              </a:rPr>
              <a:t>9 Affiliate Standards</a:t>
            </a:r>
          </a:p>
        </p:txBody>
      </p:sp>
      <p:sp>
        <p:nvSpPr>
          <p:cNvPr id="3" name="Content Placeholder 2">
            <a:extLst>
              <a:ext uri="{FF2B5EF4-FFF2-40B4-BE49-F238E27FC236}">
                <a16:creationId xmlns:a16="http://schemas.microsoft.com/office/drawing/2014/main" id="{B7F6F484-6039-42DF-9880-89E7F2AF2BB7}"/>
              </a:ext>
            </a:extLst>
          </p:cNvPr>
          <p:cNvSpPr>
            <a:spLocks noGrp="1"/>
          </p:cNvSpPr>
          <p:nvPr>
            <p:ph idx="1"/>
          </p:nvPr>
        </p:nvSpPr>
        <p:spPr/>
        <p:txBody>
          <a:bodyPr>
            <a:normAutofit fontScale="92500" lnSpcReduction="20000"/>
          </a:bodyPr>
          <a:lstStyle/>
          <a:p>
            <a:r>
              <a:rPr lang="en-US"/>
              <a:t>Physical accessibility (external and internal): The extent to which facilities are designed, constructed, or altered so they are accessible and usable by individuals with disabilities</a:t>
            </a:r>
          </a:p>
          <a:p>
            <a:r>
              <a:rPr lang="en-US"/>
              <a:t>Programmatic accessibility: The extent to which the full range of services is available to all One-Stop customers regardless of disability or cultural background</a:t>
            </a:r>
            <a:endParaRPr lang="en-US">
              <a:cs typeface="Calibri"/>
            </a:endParaRPr>
          </a:p>
          <a:p>
            <a:r>
              <a:rPr lang="en-US"/>
              <a:t>Use of universal design and human-centered design are noted as potential strategies in USDOL policy</a:t>
            </a:r>
            <a:endParaRPr lang="en-US">
              <a:cs typeface="Calibri"/>
            </a:endParaRPr>
          </a:p>
        </p:txBody>
      </p:sp>
      <p:sp>
        <p:nvSpPr>
          <p:cNvPr id="6" name="Slide Number Placeholder 5">
            <a:extLst>
              <a:ext uri="{FF2B5EF4-FFF2-40B4-BE49-F238E27FC236}">
                <a16:creationId xmlns:a16="http://schemas.microsoft.com/office/drawing/2014/main" id="{5FDFE56A-3115-4F74-92F8-CA0AB7A8A5CF}"/>
              </a:ext>
            </a:extLst>
          </p:cNvPr>
          <p:cNvSpPr>
            <a:spLocks noGrp="1"/>
          </p:cNvSpPr>
          <p:nvPr>
            <p:ph type="sldNum" sz="quarter" idx="12"/>
          </p:nvPr>
        </p:nvSpPr>
        <p:spPr/>
        <p:txBody>
          <a:bodyPr/>
          <a:lstStyle/>
          <a:p>
            <a:fld id="{D307F087-50E8-4976-AA50-2FC07D62CDFA}" type="slidenum">
              <a:rPr lang="en-US" smtClean="0"/>
              <a:t>13</a:t>
            </a:fld>
            <a:endParaRPr lang="en-US"/>
          </a:p>
        </p:txBody>
      </p:sp>
    </p:spTree>
    <p:extLst>
      <p:ext uri="{BB962C8B-B14F-4D97-AF65-F5344CB8AC3E}">
        <p14:creationId xmlns:p14="http://schemas.microsoft.com/office/powerpoint/2010/main" val="22132987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DCE7EA-7EE3-463E-B333-5D39799AB2A0}"/>
              </a:ext>
            </a:extLst>
          </p:cNvPr>
          <p:cNvSpPr>
            <a:spLocks noGrp="1"/>
          </p:cNvSpPr>
          <p:nvPr>
            <p:ph type="title"/>
          </p:nvPr>
        </p:nvSpPr>
        <p:spPr/>
        <p:txBody>
          <a:bodyPr/>
          <a:lstStyle/>
          <a:p>
            <a:r>
              <a:rPr lang="en-US" dirty="0"/>
              <a:t>Effectiveness Certification Standards</a:t>
            </a:r>
          </a:p>
        </p:txBody>
      </p:sp>
      <p:sp>
        <p:nvSpPr>
          <p:cNvPr id="5" name="Text Placeholder 4">
            <a:extLst>
              <a:ext uri="{FF2B5EF4-FFF2-40B4-BE49-F238E27FC236}">
                <a16:creationId xmlns:a16="http://schemas.microsoft.com/office/drawing/2014/main" id="{89CAA7D5-9CF5-57D6-8E31-76B950F3AE5E}"/>
              </a:ext>
            </a:extLst>
          </p:cNvPr>
          <p:cNvSpPr>
            <a:spLocks noGrp="1"/>
          </p:cNvSpPr>
          <p:nvPr>
            <p:ph type="body" sz="half" idx="2"/>
          </p:nvPr>
        </p:nvSpPr>
        <p:spPr/>
        <p:txBody>
          <a:bodyPr/>
          <a:lstStyle/>
          <a:p>
            <a:r>
              <a:rPr lang="en-US" dirty="0">
                <a:cs typeface="Calibri"/>
              </a:rPr>
              <a:t>14 Comprehensive Standards</a:t>
            </a:r>
          </a:p>
          <a:p>
            <a:r>
              <a:rPr lang="en-US" dirty="0">
                <a:cs typeface="Calibri"/>
              </a:rPr>
              <a:t>13 Affiliate Standards</a:t>
            </a:r>
          </a:p>
        </p:txBody>
      </p:sp>
      <p:sp>
        <p:nvSpPr>
          <p:cNvPr id="3" name="Content Placeholder 2">
            <a:extLst>
              <a:ext uri="{FF2B5EF4-FFF2-40B4-BE49-F238E27FC236}">
                <a16:creationId xmlns:a16="http://schemas.microsoft.com/office/drawing/2014/main" id="{B7F6F484-6039-42DF-9880-89E7F2AF2BB7}"/>
              </a:ext>
            </a:extLst>
          </p:cNvPr>
          <p:cNvSpPr>
            <a:spLocks noGrp="1"/>
          </p:cNvSpPr>
          <p:nvPr>
            <p:ph idx="1"/>
          </p:nvPr>
        </p:nvSpPr>
        <p:spPr/>
        <p:txBody>
          <a:bodyPr>
            <a:normAutofit fontScale="85000" lnSpcReduction="20000"/>
          </a:bodyPr>
          <a:lstStyle/>
          <a:p>
            <a:r>
              <a:rPr lang="en-US" dirty="0"/>
              <a:t>How well the AJC:</a:t>
            </a:r>
          </a:p>
          <a:p>
            <a:pPr lvl="1"/>
            <a:r>
              <a:rPr lang="en-US" dirty="0"/>
              <a:t>Integrates available services for participants and businesses</a:t>
            </a:r>
          </a:p>
          <a:p>
            <a:pPr lvl="1"/>
            <a:r>
              <a:rPr lang="en-US" dirty="0"/>
              <a:t>Meets the workforce development needs of participants and the employment needs of local employers</a:t>
            </a:r>
          </a:p>
          <a:p>
            <a:pPr lvl="1"/>
            <a:r>
              <a:rPr lang="en-US" dirty="0"/>
              <a:t>Operates in a cost-efficient manner</a:t>
            </a:r>
          </a:p>
          <a:p>
            <a:pPr lvl="1"/>
            <a:r>
              <a:rPr lang="en-US" dirty="0"/>
              <a:t>Coordinates services among the One-Stop partner programs</a:t>
            </a:r>
          </a:p>
          <a:p>
            <a:pPr lvl="1"/>
            <a:r>
              <a:rPr lang="en-US" dirty="0"/>
              <a:t>Provides access to partner program services to the maximum extent practicable, including providing services outside of regular business hours where there is a workforce need, as identified by the Local Board</a:t>
            </a:r>
          </a:p>
          <a:p>
            <a:pPr lvl="1"/>
            <a:r>
              <a:rPr lang="en-US" i="1" dirty="0"/>
              <a:t>Evaluations of effectiveness must take customer feedback into account</a:t>
            </a:r>
          </a:p>
        </p:txBody>
      </p:sp>
      <p:sp>
        <p:nvSpPr>
          <p:cNvPr id="6" name="Slide Number Placeholder 5">
            <a:extLst>
              <a:ext uri="{FF2B5EF4-FFF2-40B4-BE49-F238E27FC236}">
                <a16:creationId xmlns:a16="http://schemas.microsoft.com/office/drawing/2014/main" id="{423053CF-15C7-4AE2-B721-15FEE502EB26}"/>
              </a:ext>
            </a:extLst>
          </p:cNvPr>
          <p:cNvSpPr>
            <a:spLocks noGrp="1"/>
          </p:cNvSpPr>
          <p:nvPr>
            <p:ph type="sldNum" sz="quarter" idx="12"/>
          </p:nvPr>
        </p:nvSpPr>
        <p:spPr/>
        <p:txBody>
          <a:bodyPr/>
          <a:lstStyle/>
          <a:p>
            <a:fld id="{D307F087-50E8-4976-AA50-2FC07D62CDFA}" type="slidenum">
              <a:rPr lang="en-US" smtClean="0"/>
              <a:t>14</a:t>
            </a:fld>
            <a:endParaRPr lang="en-US"/>
          </a:p>
        </p:txBody>
      </p:sp>
    </p:spTree>
    <p:extLst>
      <p:ext uri="{BB962C8B-B14F-4D97-AF65-F5344CB8AC3E}">
        <p14:creationId xmlns:p14="http://schemas.microsoft.com/office/powerpoint/2010/main" val="1464653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DCE7EA-7EE3-463E-B333-5D39799AB2A0}"/>
              </a:ext>
            </a:extLst>
          </p:cNvPr>
          <p:cNvSpPr>
            <a:spLocks noGrp="1"/>
          </p:cNvSpPr>
          <p:nvPr>
            <p:ph type="title"/>
          </p:nvPr>
        </p:nvSpPr>
        <p:spPr/>
        <p:txBody>
          <a:bodyPr>
            <a:normAutofit/>
          </a:bodyPr>
          <a:lstStyle/>
          <a:p>
            <a:r>
              <a:rPr lang="en-US" dirty="0"/>
              <a:t>Continuous Improvement Certification Standards</a:t>
            </a:r>
          </a:p>
        </p:txBody>
      </p:sp>
      <p:sp>
        <p:nvSpPr>
          <p:cNvPr id="5" name="Text Placeholder 4">
            <a:extLst>
              <a:ext uri="{FF2B5EF4-FFF2-40B4-BE49-F238E27FC236}">
                <a16:creationId xmlns:a16="http://schemas.microsoft.com/office/drawing/2014/main" id="{6FACECB6-B234-4355-075B-BFA73BEAE2BB}"/>
              </a:ext>
            </a:extLst>
          </p:cNvPr>
          <p:cNvSpPr>
            <a:spLocks noGrp="1"/>
          </p:cNvSpPr>
          <p:nvPr>
            <p:ph type="body" sz="half" idx="2"/>
          </p:nvPr>
        </p:nvSpPr>
        <p:spPr/>
        <p:txBody>
          <a:bodyPr/>
          <a:lstStyle/>
          <a:p>
            <a:r>
              <a:rPr lang="en-US">
                <a:cs typeface="Calibri"/>
              </a:rPr>
              <a:t>9 Comprehensive Standards</a:t>
            </a:r>
          </a:p>
          <a:p>
            <a:r>
              <a:rPr lang="en-US">
                <a:cs typeface="Calibri"/>
              </a:rPr>
              <a:t>9 Affiliate Standards</a:t>
            </a:r>
          </a:p>
        </p:txBody>
      </p:sp>
      <p:sp>
        <p:nvSpPr>
          <p:cNvPr id="3" name="Content Placeholder 2">
            <a:extLst>
              <a:ext uri="{FF2B5EF4-FFF2-40B4-BE49-F238E27FC236}">
                <a16:creationId xmlns:a16="http://schemas.microsoft.com/office/drawing/2014/main" id="{B7F6F484-6039-42DF-9880-89E7F2AF2BB7}"/>
              </a:ext>
            </a:extLst>
          </p:cNvPr>
          <p:cNvSpPr>
            <a:spLocks noGrp="1"/>
          </p:cNvSpPr>
          <p:nvPr>
            <p:ph idx="1"/>
          </p:nvPr>
        </p:nvSpPr>
        <p:spPr/>
        <p:txBody>
          <a:bodyPr>
            <a:normAutofit fontScale="92500" lnSpcReduction="10000"/>
          </a:bodyPr>
          <a:lstStyle/>
          <a:p>
            <a:r>
              <a:rPr lang="en-US"/>
              <a:t>How well the AJC supports the achievement of the negotiated levels of performance for the local area</a:t>
            </a:r>
          </a:p>
          <a:p>
            <a:r>
              <a:rPr lang="en-US"/>
              <a:t>Other continuous improvement factors may include:</a:t>
            </a:r>
          </a:p>
          <a:p>
            <a:pPr lvl="1"/>
            <a:r>
              <a:rPr lang="en-US"/>
              <a:t>A regular process for identifying and responding to technical assistance needs</a:t>
            </a:r>
          </a:p>
          <a:p>
            <a:pPr lvl="1"/>
            <a:r>
              <a:rPr lang="en-US"/>
              <a:t>A regular system of continuing professional staff development</a:t>
            </a:r>
          </a:p>
          <a:p>
            <a:pPr lvl="1"/>
            <a:r>
              <a:rPr lang="en-US"/>
              <a:t>Systems for regularly capturing and responding to specific customer feedback</a:t>
            </a:r>
          </a:p>
        </p:txBody>
      </p:sp>
      <p:sp>
        <p:nvSpPr>
          <p:cNvPr id="6" name="Slide Number Placeholder 5">
            <a:extLst>
              <a:ext uri="{FF2B5EF4-FFF2-40B4-BE49-F238E27FC236}">
                <a16:creationId xmlns:a16="http://schemas.microsoft.com/office/drawing/2014/main" id="{BD78E426-2D85-487E-8709-A04BA52D2FC6}"/>
              </a:ext>
            </a:extLst>
          </p:cNvPr>
          <p:cNvSpPr>
            <a:spLocks noGrp="1"/>
          </p:cNvSpPr>
          <p:nvPr>
            <p:ph type="sldNum" sz="quarter" idx="12"/>
          </p:nvPr>
        </p:nvSpPr>
        <p:spPr/>
        <p:txBody>
          <a:bodyPr/>
          <a:lstStyle/>
          <a:p>
            <a:fld id="{D307F087-50E8-4976-AA50-2FC07D62CDFA}" type="slidenum">
              <a:rPr lang="en-US" smtClean="0"/>
              <a:t>15</a:t>
            </a:fld>
            <a:endParaRPr lang="en-US"/>
          </a:p>
        </p:txBody>
      </p:sp>
    </p:spTree>
    <p:extLst>
      <p:ext uri="{BB962C8B-B14F-4D97-AF65-F5344CB8AC3E}">
        <p14:creationId xmlns:p14="http://schemas.microsoft.com/office/powerpoint/2010/main" val="10593093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9CBC12C-D6F3-45A3-83BF-B2EDE9E541B1}"/>
              </a:ext>
            </a:extLst>
          </p:cNvPr>
          <p:cNvSpPr>
            <a:spLocks noGrp="1"/>
          </p:cNvSpPr>
          <p:nvPr>
            <p:ph type="title"/>
          </p:nvPr>
        </p:nvSpPr>
        <p:spPr/>
        <p:txBody>
          <a:bodyPr/>
          <a:lstStyle/>
          <a:p>
            <a:r>
              <a:rPr lang="en-US" dirty="0"/>
              <a:t>Example – Effectiveness Standards and Indicators</a:t>
            </a:r>
          </a:p>
        </p:txBody>
      </p:sp>
      <p:pic>
        <p:nvPicPr>
          <p:cNvPr id="9" name="Content Placeholder 8" descr="Screenshot from One-Stop Certification Indicators Effectiveness Standards and Indicators. Image includes three columns with certification standards listed for comprehensive and affiliate centers with example certification indicators listed.">
            <a:extLst>
              <a:ext uri="{FF2B5EF4-FFF2-40B4-BE49-F238E27FC236}">
                <a16:creationId xmlns:a16="http://schemas.microsoft.com/office/drawing/2014/main" id="{7A8A3F50-23BE-44F9-BF37-4C90332D77FA}"/>
              </a:ext>
            </a:extLst>
          </p:cNvPr>
          <p:cNvPicPr>
            <a:picLocks noGrp="1" noChangeAspect="1"/>
          </p:cNvPicPr>
          <p:nvPr>
            <p:ph idx="1"/>
          </p:nvPr>
        </p:nvPicPr>
        <p:blipFill>
          <a:blip r:embed="rId3"/>
          <a:stretch>
            <a:fillRect/>
          </a:stretch>
        </p:blipFill>
        <p:spPr>
          <a:xfrm>
            <a:off x="373801" y="822960"/>
            <a:ext cx="11444398" cy="5212080"/>
          </a:xfrm>
        </p:spPr>
      </p:pic>
      <p:sp>
        <p:nvSpPr>
          <p:cNvPr id="2" name="Slide Number Placeholder 1">
            <a:extLst>
              <a:ext uri="{FF2B5EF4-FFF2-40B4-BE49-F238E27FC236}">
                <a16:creationId xmlns:a16="http://schemas.microsoft.com/office/drawing/2014/main" id="{11790427-FD19-480F-8B97-CD3D3130B2B4}"/>
              </a:ext>
            </a:extLst>
          </p:cNvPr>
          <p:cNvSpPr>
            <a:spLocks noGrp="1"/>
          </p:cNvSpPr>
          <p:nvPr>
            <p:ph type="sldNum" sz="quarter" idx="4294967295"/>
          </p:nvPr>
        </p:nvSpPr>
        <p:spPr>
          <a:xfrm>
            <a:off x="11720513" y="6470650"/>
            <a:ext cx="471487" cy="212725"/>
          </a:xfrm>
        </p:spPr>
        <p:txBody>
          <a:bodyPr/>
          <a:lstStyle/>
          <a:p>
            <a:fld id="{D307F087-50E8-4976-AA50-2FC07D62CDFA}" type="slidenum">
              <a:rPr lang="en-US" smtClean="0"/>
              <a:t>16</a:t>
            </a:fld>
            <a:endParaRPr lang="en-US"/>
          </a:p>
        </p:txBody>
      </p:sp>
    </p:spTree>
    <p:extLst>
      <p:ext uri="{BB962C8B-B14F-4D97-AF65-F5344CB8AC3E}">
        <p14:creationId xmlns:p14="http://schemas.microsoft.com/office/powerpoint/2010/main" val="7278922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7A8F982-CDFE-3DF2-F189-06D173C82B46}"/>
              </a:ext>
            </a:extLst>
          </p:cNvPr>
          <p:cNvSpPr>
            <a:spLocks noGrp="1"/>
          </p:cNvSpPr>
          <p:nvPr>
            <p:ph type="sldNum" sz="quarter" idx="12"/>
          </p:nvPr>
        </p:nvSpPr>
        <p:spPr/>
        <p:txBody>
          <a:bodyPr/>
          <a:lstStyle/>
          <a:p>
            <a:fld id="{D307F087-50E8-4976-AA50-2FC07D62CDFA}" type="slidenum">
              <a:rPr lang="en-US" smtClean="0"/>
              <a:t>17</a:t>
            </a:fld>
            <a:endParaRPr lang="en-US"/>
          </a:p>
        </p:txBody>
      </p:sp>
      <p:sp>
        <p:nvSpPr>
          <p:cNvPr id="3" name="Title 2">
            <a:extLst>
              <a:ext uri="{FF2B5EF4-FFF2-40B4-BE49-F238E27FC236}">
                <a16:creationId xmlns:a16="http://schemas.microsoft.com/office/drawing/2014/main" id="{9852154B-8B37-3EA1-AD1B-798B03573550}"/>
              </a:ext>
            </a:extLst>
          </p:cNvPr>
          <p:cNvSpPr>
            <a:spLocks noGrp="1"/>
          </p:cNvSpPr>
          <p:nvPr>
            <p:ph type="title"/>
          </p:nvPr>
        </p:nvSpPr>
        <p:spPr/>
        <p:txBody>
          <a:bodyPr/>
          <a:lstStyle/>
          <a:p>
            <a:r>
              <a:rPr lang="en-US" dirty="0">
                <a:cs typeface="Calibri"/>
              </a:rPr>
              <a:t>Vision &amp; Context for One-Stop Center Certification</a:t>
            </a:r>
            <a:endParaRPr lang="en-US" dirty="0"/>
          </a:p>
        </p:txBody>
      </p:sp>
      <p:sp>
        <p:nvSpPr>
          <p:cNvPr id="4" name="Text Placeholder 3">
            <a:extLst>
              <a:ext uri="{FF2B5EF4-FFF2-40B4-BE49-F238E27FC236}">
                <a16:creationId xmlns:a16="http://schemas.microsoft.com/office/drawing/2014/main" id="{D0EFB13F-972B-0C98-4D1F-EFAB9BEA29A8}"/>
              </a:ext>
            </a:extLst>
          </p:cNvPr>
          <p:cNvSpPr>
            <a:spLocks noGrp="1"/>
          </p:cNvSpPr>
          <p:nvPr>
            <p:ph type="body" idx="1"/>
          </p:nvPr>
        </p:nvSpPr>
        <p:spPr/>
        <p:txBody>
          <a:bodyPr/>
          <a:lstStyle/>
          <a:p>
            <a:r>
              <a:rPr lang="en-US" dirty="0"/>
              <a:t>WIOA Core Partner Working Group</a:t>
            </a:r>
          </a:p>
        </p:txBody>
      </p:sp>
    </p:spTree>
    <p:extLst>
      <p:ext uri="{BB962C8B-B14F-4D97-AF65-F5344CB8AC3E}">
        <p14:creationId xmlns:p14="http://schemas.microsoft.com/office/powerpoint/2010/main" val="38746686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C2942AD4-EE15-4F05-BA65-BB6A0F4BDAC3}"/>
              </a:ext>
            </a:extLst>
          </p:cNvPr>
          <p:cNvSpPr>
            <a:spLocks noGrp="1"/>
          </p:cNvSpPr>
          <p:nvPr>
            <p:ph type="title"/>
          </p:nvPr>
        </p:nvSpPr>
        <p:spPr/>
        <p:txBody>
          <a:bodyPr/>
          <a:lstStyle/>
          <a:p>
            <a:r>
              <a:rPr lang="en-US" dirty="0"/>
              <a:t>Iowa WIOA Core Partner Working Group</a:t>
            </a:r>
          </a:p>
        </p:txBody>
      </p:sp>
      <p:sp>
        <p:nvSpPr>
          <p:cNvPr id="10" name="Content Placeholder 4">
            <a:extLst>
              <a:ext uri="{FF2B5EF4-FFF2-40B4-BE49-F238E27FC236}">
                <a16:creationId xmlns:a16="http://schemas.microsoft.com/office/drawing/2014/main" id="{55E1849F-DF4A-4455-9481-3AB0162B1E5C}"/>
              </a:ext>
            </a:extLst>
          </p:cNvPr>
          <p:cNvSpPr>
            <a:spLocks noGrp="1"/>
          </p:cNvSpPr>
          <p:nvPr>
            <p:ph idx="1"/>
          </p:nvPr>
        </p:nvSpPr>
        <p:spPr>
          <a:xfrm>
            <a:off x="7747357" y="1184924"/>
            <a:ext cx="3096315" cy="1123913"/>
          </a:xfrm>
        </p:spPr>
        <p:txBody>
          <a:bodyPr>
            <a:normAutofit fontScale="55000" lnSpcReduction="20000"/>
          </a:bodyPr>
          <a:lstStyle/>
          <a:p>
            <a:pPr lvl="0"/>
            <a:r>
              <a:rPr lang="en-US" dirty="0"/>
              <a:t>Michelle McNertney</a:t>
            </a:r>
          </a:p>
          <a:p>
            <a:pPr lvl="1"/>
            <a:r>
              <a:rPr lang="en-US" dirty="0"/>
              <a:t>Division Administrator, Workforce Services</a:t>
            </a:r>
          </a:p>
          <a:p>
            <a:pPr lvl="2"/>
            <a:r>
              <a:rPr lang="en-US" dirty="0"/>
              <a:t>Iowa Workforce Development</a:t>
            </a:r>
          </a:p>
          <a:p>
            <a:pPr lvl="3"/>
            <a:r>
              <a:rPr lang="en-US" dirty="0"/>
              <a:t>Michelle.mcnertney@iwd.iowa.gov</a:t>
            </a:r>
          </a:p>
        </p:txBody>
      </p:sp>
      <p:sp>
        <p:nvSpPr>
          <p:cNvPr id="11" name="Content Placeholder 4">
            <a:extLst>
              <a:ext uri="{FF2B5EF4-FFF2-40B4-BE49-F238E27FC236}">
                <a16:creationId xmlns:a16="http://schemas.microsoft.com/office/drawing/2014/main" id="{55E1849F-DF4A-4455-9481-3AB0162B1E5C}"/>
              </a:ext>
            </a:extLst>
          </p:cNvPr>
          <p:cNvSpPr>
            <a:spLocks noGrp="1"/>
          </p:cNvSpPr>
          <p:nvPr>
            <p:ph idx="1"/>
          </p:nvPr>
        </p:nvSpPr>
        <p:spPr>
          <a:xfrm>
            <a:off x="474197" y="1184924"/>
            <a:ext cx="3096315" cy="1123913"/>
          </a:xfrm>
        </p:spPr>
        <p:txBody>
          <a:bodyPr>
            <a:normAutofit fontScale="55000" lnSpcReduction="20000"/>
          </a:bodyPr>
          <a:lstStyle/>
          <a:p>
            <a:pPr lvl="0"/>
            <a:r>
              <a:rPr lang="en-US" dirty="0"/>
              <a:t>Richard Clark</a:t>
            </a:r>
          </a:p>
          <a:p>
            <a:pPr lvl="1"/>
            <a:r>
              <a:rPr lang="en-US" dirty="0"/>
              <a:t>Bureau Chief, Rehabilitation Services</a:t>
            </a:r>
          </a:p>
          <a:p>
            <a:pPr lvl="2"/>
            <a:r>
              <a:rPr lang="en-US" dirty="0"/>
              <a:t>Iowa Vocational Rehabilitation Services</a:t>
            </a:r>
          </a:p>
          <a:p>
            <a:pPr lvl="3"/>
            <a:r>
              <a:rPr lang="en-US" dirty="0"/>
              <a:t>Richard.clark@iowa.gov</a:t>
            </a:r>
          </a:p>
        </p:txBody>
      </p:sp>
      <p:sp>
        <p:nvSpPr>
          <p:cNvPr id="12" name="Content Placeholder 4">
            <a:extLst>
              <a:ext uri="{FF2B5EF4-FFF2-40B4-BE49-F238E27FC236}">
                <a16:creationId xmlns:a16="http://schemas.microsoft.com/office/drawing/2014/main" id="{55E1849F-DF4A-4455-9481-3AB0162B1E5C}"/>
              </a:ext>
            </a:extLst>
          </p:cNvPr>
          <p:cNvSpPr>
            <a:spLocks noGrp="1"/>
          </p:cNvSpPr>
          <p:nvPr>
            <p:ph idx="1"/>
          </p:nvPr>
        </p:nvSpPr>
        <p:spPr>
          <a:xfrm>
            <a:off x="474197" y="2904580"/>
            <a:ext cx="3096315" cy="1123913"/>
          </a:xfrm>
        </p:spPr>
        <p:txBody>
          <a:bodyPr>
            <a:normAutofit fontScale="55000" lnSpcReduction="20000"/>
          </a:bodyPr>
          <a:lstStyle/>
          <a:p>
            <a:pPr lvl="0"/>
            <a:r>
              <a:rPr lang="en-US" dirty="0"/>
              <a:t>Brandy </a:t>
            </a:r>
            <a:r>
              <a:rPr lang="en-US" dirty="0" err="1"/>
              <a:t>McOmber</a:t>
            </a:r>
            <a:endParaRPr lang="en-US" dirty="0"/>
          </a:p>
          <a:p>
            <a:pPr lvl="1"/>
            <a:r>
              <a:rPr lang="en-US" dirty="0"/>
              <a:t>Policy Resource Manager</a:t>
            </a:r>
          </a:p>
          <a:p>
            <a:pPr lvl="2"/>
            <a:r>
              <a:rPr lang="en-US" dirty="0"/>
              <a:t>Iowa Vocational Rehabilitation Services</a:t>
            </a:r>
          </a:p>
          <a:p>
            <a:pPr lvl="3"/>
            <a:r>
              <a:rPr lang="en-US" dirty="0"/>
              <a:t>Brandy.mcomber@iowa.gov</a:t>
            </a:r>
          </a:p>
        </p:txBody>
      </p:sp>
      <p:sp>
        <p:nvSpPr>
          <p:cNvPr id="13" name="Content Placeholder 4">
            <a:extLst>
              <a:ext uri="{FF2B5EF4-FFF2-40B4-BE49-F238E27FC236}">
                <a16:creationId xmlns:a16="http://schemas.microsoft.com/office/drawing/2014/main" id="{55E1849F-DF4A-4455-9481-3AB0162B1E5C}"/>
              </a:ext>
            </a:extLst>
          </p:cNvPr>
          <p:cNvSpPr>
            <a:spLocks noGrp="1"/>
          </p:cNvSpPr>
          <p:nvPr>
            <p:ph idx="1"/>
          </p:nvPr>
        </p:nvSpPr>
        <p:spPr>
          <a:xfrm>
            <a:off x="3930599" y="2982527"/>
            <a:ext cx="3096315" cy="968017"/>
          </a:xfrm>
        </p:spPr>
        <p:txBody>
          <a:bodyPr>
            <a:normAutofit fontScale="92500" lnSpcReduction="20000"/>
          </a:bodyPr>
          <a:lstStyle/>
          <a:p>
            <a:pPr lvl="0"/>
            <a:r>
              <a:rPr lang="en-US" sz="1600" dirty="0"/>
              <a:t>Amy </a:t>
            </a:r>
            <a:r>
              <a:rPr lang="en-US" sz="1600" dirty="0" err="1"/>
              <a:t>Gieseke</a:t>
            </a:r>
            <a:endParaRPr lang="en-US" sz="1600" dirty="0"/>
          </a:p>
          <a:p>
            <a:pPr lvl="1"/>
            <a:r>
              <a:rPr lang="en-US" sz="1200" dirty="0"/>
              <a:t>Bureau Chief</a:t>
            </a:r>
          </a:p>
          <a:p>
            <a:pPr lvl="1"/>
            <a:r>
              <a:rPr lang="en-US" sz="1200" i="0" dirty="0">
                <a:solidFill>
                  <a:schemeClr val="tx1"/>
                </a:solidFill>
              </a:rPr>
              <a:t>Iowa Department of Education</a:t>
            </a:r>
          </a:p>
          <a:p>
            <a:pPr lvl="3"/>
            <a:r>
              <a:rPr lang="en-US" sz="1100" dirty="0"/>
              <a:t>Amy.gieseke@iowa.gov</a:t>
            </a:r>
          </a:p>
        </p:txBody>
      </p:sp>
      <p:sp>
        <p:nvSpPr>
          <p:cNvPr id="14" name="Content Placeholder 4">
            <a:extLst>
              <a:ext uri="{FF2B5EF4-FFF2-40B4-BE49-F238E27FC236}">
                <a16:creationId xmlns:a16="http://schemas.microsoft.com/office/drawing/2014/main" id="{55E1849F-DF4A-4455-9481-3AB0162B1E5C}"/>
              </a:ext>
            </a:extLst>
          </p:cNvPr>
          <p:cNvSpPr>
            <a:spLocks noGrp="1"/>
          </p:cNvSpPr>
          <p:nvPr>
            <p:ph idx="1"/>
          </p:nvPr>
        </p:nvSpPr>
        <p:spPr>
          <a:xfrm>
            <a:off x="3930599" y="1299514"/>
            <a:ext cx="2659387" cy="894731"/>
          </a:xfrm>
        </p:spPr>
        <p:txBody>
          <a:bodyPr>
            <a:normAutofit fontScale="25000" lnSpcReduction="20000"/>
          </a:bodyPr>
          <a:lstStyle/>
          <a:p>
            <a:pPr lvl="0"/>
            <a:r>
              <a:rPr lang="en-US" sz="6000" dirty="0"/>
              <a:t>Alex Harris	</a:t>
            </a:r>
          </a:p>
          <a:p>
            <a:pPr lvl="1">
              <a:lnSpc>
                <a:spcPct val="100000"/>
              </a:lnSpc>
            </a:pPr>
            <a:r>
              <a:rPr lang="en-US" sz="4400" dirty="0"/>
              <a:t>State Director of Adult Education</a:t>
            </a:r>
          </a:p>
          <a:p>
            <a:pPr lvl="1">
              <a:lnSpc>
                <a:spcPct val="100000"/>
              </a:lnSpc>
            </a:pPr>
            <a:r>
              <a:rPr lang="en-US" sz="4400" i="0" dirty="0">
                <a:solidFill>
                  <a:schemeClr val="tx1"/>
                </a:solidFill>
              </a:rPr>
              <a:t>Iowa Department of Education</a:t>
            </a:r>
          </a:p>
          <a:p>
            <a:pPr lvl="3"/>
            <a:r>
              <a:rPr lang="en-US" sz="4000" dirty="0"/>
              <a:t>Alex.harris@iowa.gov</a:t>
            </a:r>
            <a:endParaRPr lang="en-US" sz="2800" dirty="0"/>
          </a:p>
        </p:txBody>
      </p:sp>
      <p:sp>
        <p:nvSpPr>
          <p:cNvPr id="15" name="Content Placeholder 4">
            <a:extLst>
              <a:ext uri="{FF2B5EF4-FFF2-40B4-BE49-F238E27FC236}">
                <a16:creationId xmlns:a16="http://schemas.microsoft.com/office/drawing/2014/main" id="{55E1849F-DF4A-4455-9481-3AB0162B1E5C}"/>
              </a:ext>
            </a:extLst>
          </p:cNvPr>
          <p:cNvSpPr>
            <a:spLocks noGrp="1"/>
          </p:cNvSpPr>
          <p:nvPr>
            <p:ph idx="1"/>
          </p:nvPr>
        </p:nvSpPr>
        <p:spPr>
          <a:xfrm>
            <a:off x="474197" y="4373136"/>
            <a:ext cx="3183401" cy="1123913"/>
          </a:xfrm>
        </p:spPr>
        <p:txBody>
          <a:bodyPr>
            <a:normAutofit fontScale="55000" lnSpcReduction="20000"/>
          </a:bodyPr>
          <a:lstStyle/>
          <a:p>
            <a:pPr lvl="0"/>
            <a:r>
              <a:rPr lang="en-US" dirty="0"/>
              <a:t>Keri Osterhaus</a:t>
            </a:r>
          </a:p>
          <a:p>
            <a:pPr lvl="1"/>
            <a:r>
              <a:rPr lang="en-US" dirty="0"/>
              <a:t>Vocational Rehabilitation Program Manager</a:t>
            </a:r>
          </a:p>
          <a:p>
            <a:pPr lvl="2"/>
            <a:r>
              <a:rPr lang="en-US" dirty="0"/>
              <a:t>Iowa Department for the Blind</a:t>
            </a:r>
          </a:p>
          <a:p>
            <a:pPr lvl="3"/>
            <a:r>
              <a:rPr lang="en-US" dirty="0"/>
              <a:t>Keri.osterhaus@blind.state.ia.us</a:t>
            </a:r>
          </a:p>
        </p:txBody>
      </p:sp>
      <p:sp>
        <p:nvSpPr>
          <p:cNvPr id="18" name="Content Placeholder 4">
            <a:extLst>
              <a:ext uri="{FF2B5EF4-FFF2-40B4-BE49-F238E27FC236}">
                <a16:creationId xmlns:a16="http://schemas.microsoft.com/office/drawing/2014/main" id="{55E1849F-DF4A-4455-9481-3AB0162B1E5C}"/>
              </a:ext>
            </a:extLst>
          </p:cNvPr>
          <p:cNvSpPr>
            <a:spLocks noGrp="1"/>
          </p:cNvSpPr>
          <p:nvPr>
            <p:ph idx="1"/>
          </p:nvPr>
        </p:nvSpPr>
        <p:spPr>
          <a:xfrm>
            <a:off x="7785878" y="2982526"/>
            <a:ext cx="3096315" cy="968017"/>
          </a:xfrm>
        </p:spPr>
        <p:txBody>
          <a:bodyPr>
            <a:normAutofit fontScale="92500" lnSpcReduction="20000"/>
          </a:bodyPr>
          <a:lstStyle/>
          <a:p>
            <a:pPr lvl="0"/>
            <a:r>
              <a:rPr lang="en-US" sz="1600" dirty="0"/>
              <a:t>Wendy Greenman</a:t>
            </a:r>
          </a:p>
          <a:p>
            <a:pPr lvl="1"/>
            <a:r>
              <a:rPr lang="en-US" sz="1200" dirty="0"/>
              <a:t>Bureau Chief, WIOA</a:t>
            </a:r>
          </a:p>
          <a:p>
            <a:pPr lvl="1"/>
            <a:r>
              <a:rPr lang="en-US" sz="1200" i="0" dirty="0">
                <a:solidFill>
                  <a:schemeClr val="tx1"/>
                </a:solidFill>
              </a:rPr>
              <a:t>Iowa Workforce Development</a:t>
            </a:r>
          </a:p>
          <a:p>
            <a:pPr lvl="3"/>
            <a:r>
              <a:rPr lang="en-US" sz="1100" dirty="0"/>
              <a:t>Wendy.greenman@iwd.iowa.gov</a:t>
            </a:r>
          </a:p>
        </p:txBody>
      </p:sp>
    </p:spTree>
    <p:extLst>
      <p:ext uri="{BB962C8B-B14F-4D97-AF65-F5344CB8AC3E}">
        <p14:creationId xmlns:p14="http://schemas.microsoft.com/office/powerpoint/2010/main" val="39677267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35B9582-E7F7-F061-8FB1-5562F36C7977}"/>
              </a:ext>
            </a:extLst>
          </p:cNvPr>
          <p:cNvSpPr>
            <a:spLocks noGrp="1"/>
          </p:cNvSpPr>
          <p:nvPr>
            <p:ph type="sldNum" sz="quarter" idx="12"/>
          </p:nvPr>
        </p:nvSpPr>
        <p:spPr/>
        <p:txBody>
          <a:bodyPr/>
          <a:lstStyle/>
          <a:p>
            <a:fld id="{D307F087-50E8-4976-AA50-2FC07D62CDFA}" type="slidenum">
              <a:rPr lang="en-US" smtClean="0"/>
              <a:t>19</a:t>
            </a:fld>
            <a:endParaRPr lang="en-US"/>
          </a:p>
        </p:txBody>
      </p:sp>
      <p:sp>
        <p:nvSpPr>
          <p:cNvPr id="3" name="Title 2">
            <a:extLst>
              <a:ext uri="{FF2B5EF4-FFF2-40B4-BE49-F238E27FC236}">
                <a16:creationId xmlns:a16="http://schemas.microsoft.com/office/drawing/2014/main" id="{FC66FD50-EBEC-35C1-F17D-7DB884F50632}"/>
              </a:ext>
            </a:extLst>
          </p:cNvPr>
          <p:cNvSpPr>
            <a:spLocks noGrp="1"/>
          </p:cNvSpPr>
          <p:nvPr>
            <p:ph type="title"/>
          </p:nvPr>
        </p:nvSpPr>
        <p:spPr/>
        <p:txBody>
          <a:bodyPr/>
          <a:lstStyle/>
          <a:p>
            <a:r>
              <a:rPr lang="en-US" dirty="0">
                <a:cs typeface="Calibri"/>
              </a:rPr>
              <a:t>One-Stop Certification Process Guidance &amp; Supporting Tools</a:t>
            </a:r>
            <a:endParaRPr lang="en-US" dirty="0"/>
          </a:p>
        </p:txBody>
      </p:sp>
    </p:spTree>
    <p:extLst>
      <p:ext uri="{BB962C8B-B14F-4D97-AF65-F5344CB8AC3E}">
        <p14:creationId xmlns:p14="http://schemas.microsoft.com/office/powerpoint/2010/main" val="41858004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6C866-BF9E-4AEB-B9C5-77F63953810A}"/>
              </a:ext>
            </a:extLst>
          </p:cNvPr>
          <p:cNvSpPr>
            <a:spLocks noGrp="1"/>
          </p:cNvSpPr>
          <p:nvPr>
            <p:ph type="title"/>
          </p:nvPr>
        </p:nvSpPr>
        <p:spPr/>
        <p:txBody>
          <a:bodyPr/>
          <a:lstStyle/>
          <a:p>
            <a:pPr algn="ctr"/>
            <a:r>
              <a:rPr lang="en-US" dirty="0"/>
              <a:t>Welcome!</a:t>
            </a:r>
          </a:p>
        </p:txBody>
      </p:sp>
      <p:sp>
        <p:nvSpPr>
          <p:cNvPr id="5" name="Text Placeholder 4">
            <a:extLst>
              <a:ext uri="{FF2B5EF4-FFF2-40B4-BE49-F238E27FC236}">
                <a16:creationId xmlns:a16="http://schemas.microsoft.com/office/drawing/2014/main" id="{FF86B31B-4AC4-4C07-B5F6-E517A4C6A085}"/>
              </a:ext>
            </a:extLst>
          </p:cNvPr>
          <p:cNvSpPr>
            <a:spLocks noGrp="1"/>
          </p:cNvSpPr>
          <p:nvPr>
            <p:ph type="body" idx="1"/>
          </p:nvPr>
        </p:nvSpPr>
        <p:spPr/>
        <p:txBody>
          <a:bodyPr>
            <a:normAutofit/>
          </a:bodyPr>
          <a:lstStyle/>
          <a:p>
            <a:r>
              <a:rPr lang="en-US" dirty="0"/>
              <a:t>Michelle McNertney, Division Administrator – Workforce Services, IWD, and SWDB Executive Director</a:t>
            </a:r>
          </a:p>
        </p:txBody>
      </p:sp>
    </p:spTree>
    <p:extLst>
      <p:ext uri="{BB962C8B-B14F-4D97-AF65-F5344CB8AC3E}">
        <p14:creationId xmlns:p14="http://schemas.microsoft.com/office/powerpoint/2010/main" val="28888461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16BDF-9169-9AF8-9D2E-EA340E7D9B05}"/>
              </a:ext>
            </a:extLst>
          </p:cNvPr>
          <p:cNvSpPr>
            <a:spLocks noGrp="1"/>
          </p:cNvSpPr>
          <p:nvPr>
            <p:ph type="title"/>
          </p:nvPr>
        </p:nvSpPr>
        <p:spPr>
          <a:xfrm>
            <a:off x="960100" y="978102"/>
            <a:ext cx="10588434" cy="1062644"/>
          </a:xfrm>
        </p:spPr>
        <p:txBody>
          <a:bodyPr anchor="b">
            <a:normAutofit/>
          </a:bodyPr>
          <a:lstStyle/>
          <a:p>
            <a:r>
              <a:rPr lang="en-US" dirty="0">
                <a:cs typeface="Calibri"/>
              </a:rPr>
              <a:t>One-Stop Certification Action Plan Questions</a:t>
            </a:r>
            <a:endParaRPr lang="en-US" dirty="0"/>
          </a:p>
        </p:txBody>
      </p:sp>
      <p:cxnSp>
        <p:nvCxnSpPr>
          <p:cNvPr id="26" name="Straight Connector 25">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624" y="2265037"/>
            <a:ext cx="10125012"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7" name="Graphic 6" descr="Map compass with solid fill">
            <a:extLst>
              <a:ext uri="{FF2B5EF4-FFF2-40B4-BE49-F238E27FC236}">
                <a16:creationId xmlns:a16="http://schemas.microsoft.com/office/drawing/2014/main" id="{C8B42C05-B116-DCFF-8092-D3011114775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p:blipFill>
        <p:spPr>
          <a:xfrm>
            <a:off x="1333206" y="2811104"/>
            <a:ext cx="2928114" cy="2928114"/>
          </a:xfrm>
          <a:prstGeom prst="rect">
            <a:avLst/>
          </a:prstGeom>
        </p:spPr>
      </p:pic>
      <p:sp>
        <p:nvSpPr>
          <p:cNvPr id="3" name="Content Placeholder 2">
            <a:extLst>
              <a:ext uri="{FF2B5EF4-FFF2-40B4-BE49-F238E27FC236}">
                <a16:creationId xmlns:a16="http://schemas.microsoft.com/office/drawing/2014/main" id="{089507BE-FCFF-B9FF-DF17-6D50DCABAF8E}"/>
              </a:ext>
            </a:extLst>
          </p:cNvPr>
          <p:cNvSpPr>
            <a:spLocks noGrp="1"/>
          </p:cNvSpPr>
          <p:nvPr>
            <p:ph idx="1"/>
          </p:nvPr>
        </p:nvSpPr>
        <p:spPr>
          <a:xfrm>
            <a:off x="4955354" y="2682433"/>
            <a:ext cx="6282169" cy="3215749"/>
          </a:xfrm>
        </p:spPr>
        <p:txBody>
          <a:bodyPr vert="horz" lIns="91440" tIns="45720" rIns="91440" bIns="45720" rtlCol="0" anchor="t">
            <a:normAutofit/>
          </a:bodyPr>
          <a:lstStyle/>
          <a:p>
            <a:pPr fontAlgn="base"/>
            <a:r>
              <a:rPr lang="en-US" sz="2400">
                <a:latin typeface="Calibri"/>
                <a:ea typeface="Calibri"/>
                <a:cs typeface="Calibri"/>
              </a:rPr>
              <a:t>For LWDB board staff, One-Stop Operators &amp; coordinators of the certification process</a:t>
            </a:r>
          </a:p>
          <a:p>
            <a:r>
              <a:rPr lang="en-US" sz="2400">
                <a:latin typeface="Calibri"/>
                <a:ea typeface="Calibri"/>
                <a:cs typeface="Calibri"/>
              </a:rPr>
              <a:t>Questions are ordered to help you start with the end in mind</a:t>
            </a:r>
          </a:p>
          <a:p>
            <a:pPr fontAlgn="base"/>
            <a:r>
              <a:rPr lang="en-US" sz="2400" b="0" i="0">
                <a:effectLst/>
                <a:latin typeface="Calibri"/>
                <a:ea typeface="Calibri"/>
                <a:cs typeface="Calibri"/>
              </a:rPr>
              <a:t>Planning questions for consideration</a:t>
            </a:r>
          </a:p>
        </p:txBody>
      </p:sp>
    </p:spTree>
    <p:extLst>
      <p:ext uri="{BB962C8B-B14F-4D97-AF65-F5344CB8AC3E}">
        <p14:creationId xmlns:p14="http://schemas.microsoft.com/office/powerpoint/2010/main" val="2059949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16BDF-9169-9AF8-9D2E-EA340E7D9B05}"/>
              </a:ext>
            </a:extLst>
          </p:cNvPr>
          <p:cNvSpPr>
            <a:spLocks noGrp="1"/>
          </p:cNvSpPr>
          <p:nvPr>
            <p:ph type="title"/>
          </p:nvPr>
        </p:nvSpPr>
        <p:spPr>
          <a:xfrm>
            <a:off x="1136428" y="627564"/>
            <a:ext cx="7474172" cy="1325563"/>
          </a:xfrm>
        </p:spPr>
        <p:txBody>
          <a:bodyPr>
            <a:normAutofit/>
          </a:bodyPr>
          <a:lstStyle/>
          <a:p>
            <a:r>
              <a:rPr lang="en-US" sz="3000" dirty="0">
                <a:cs typeface="Calibri"/>
              </a:rPr>
              <a:t>Considerations: Roles &amp; Responsibilities</a:t>
            </a:r>
            <a:endParaRPr lang="en-US" sz="3000" dirty="0"/>
          </a:p>
        </p:txBody>
      </p:sp>
      <p:sp>
        <p:nvSpPr>
          <p:cNvPr id="6" name="Content Placeholder 5">
            <a:extLst>
              <a:ext uri="{FF2B5EF4-FFF2-40B4-BE49-F238E27FC236}">
                <a16:creationId xmlns:a16="http://schemas.microsoft.com/office/drawing/2014/main" id="{BB6331A8-8C85-48A3-8713-592391B35748}"/>
              </a:ext>
            </a:extLst>
          </p:cNvPr>
          <p:cNvSpPr>
            <a:spLocks noGrp="1"/>
          </p:cNvSpPr>
          <p:nvPr>
            <p:ph idx="1"/>
          </p:nvPr>
        </p:nvSpPr>
        <p:spPr>
          <a:xfrm>
            <a:off x="914401" y="1691640"/>
            <a:ext cx="7502412" cy="4366259"/>
          </a:xfrm>
        </p:spPr>
        <p:txBody>
          <a:bodyPr anchor="ctr">
            <a:normAutofit/>
          </a:bodyPr>
          <a:lstStyle/>
          <a:p>
            <a:pPr fontAlgn="base"/>
            <a:r>
              <a:rPr lang="en-US" sz="2400" b="0" i="0">
                <a:effectLst/>
                <a:ea typeface="+mn-lt"/>
                <a:cs typeface="+mn-lt"/>
              </a:rPr>
              <a:t>Who will be responsible for managing the one-stop certification process for the local area?</a:t>
            </a:r>
          </a:p>
          <a:p>
            <a:r>
              <a:rPr lang="en-US" sz="2400" b="0" i="0">
                <a:effectLst/>
                <a:ea typeface="+mn-lt"/>
                <a:cs typeface="+mn-lt"/>
              </a:rPr>
              <a:t>How will the process be managed?</a:t>
            </a:r>
          </a:p>
          <a:p>
            <a:r>
              <a:rPr lang="en-US" sz="2400" b="0" i="0">
                <a:effectLst/>
                <a:ea typeface="+mn-lt"/>
                <a:cs typeface="+mn-lt"/>
              </a:rPr>
              <a:t>How will supporting documentation be collected and shared with review teams?</a:t>
            </a:r>
          </a:p>
          <a:p>
            <a:r>
              <a:rPr lang="en-US" sz="2400" b="0" i="0">
                <a:effectLst/>
                <a:ea typeface="+mn-lt"/>
                <a:cs typeface="+mn-lt"/>
              </a:rPr>
              <a:t>How will certification decisions and supporting documentation be shared with the local board for review and approval?</a:t>
            </a:r>
            <a:endParaRPr lang="en-US" sz="2400">
              <a:ea typeface="+mn-lt"/>
              <a:cs typeface="+mn-lt"/>
            </a:endParaRPr>
          </a:p>
        </p:txBody>
      </p:sp>
      <p:sp>
        <p:nvSpPr>
          <p:cNvPr id="59" name="Rectangle 58">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raphic 9" descr="Playbook with solid fill">
            <a:extLst>
              <a:ext uri="{FF2B5EF4-FFF2-40B4-BE49-F238E27FC236}">
                <a16:creationId xmlns:a16="http://schemas.microsoft.com/office/drawing/2014/main" id="{F4828732-ED8E-4D80-A062-A5AA48AB0EA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13987" y="2857501"/>
            <a:ext cx="1142998" cy="1142998"/>
          </a:xfrm>
          <a:prstGeom prst="rect">
            <a:avLst/>
          </a:prstGeom>
        </p:spPr>
      </p:pic>
    </p:spTree>
    <p:extLst>
      <p:ext uri="{BB962C8B-B14F-4D97-AF65-F5344CB8AC3E}">
        <p14:creationId xmlns:p14="http://schemas.microsoft.com/office/powerpoint/2010/main" val="38159011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B47353D-A599-419B-8DCA-DD46A5F720CB}"/>
              </a:ext>
            </a:extLst>
          </p:cNvPr>
          <p:cNvSpPr>
            <a:spLocks noGrp="1"/>
          </p:cNvSpPr>
          <p:nvPr>
            <p:ph type="title"/>
          </p:nvPr>
        </p:nvSpPr>
        <p:spPr>
          <a:xfrm>
            <a:off x="292100" y="685482"/>
            <a:ext cx="11607800" cy="686434"/>
          </a:xfrm>
        </p:spPr>
        <p:txBody>
          <a:bodyPr/>
          <a:lstStyle/>
          <a:p>
            <a:r>
              <a:rPr lang="en-US" dirty="0"/>
              <a:t>What are the Types of One-Stop Centers?</a:t>
            </a:r>
          </a:p>
        </p:txBody>
      </p:sp>
      <p:graphicFrame>
        <p:nvGraphicFramePr>
          <p:cNvPr id="6" name="Content Placeholder 4" descr="SmartArt listing proposed one-stop center definitions for: Comprehensive Center, Affiliated Center, Satellite Center">
            <a:extLst>
              <a:ext uri="{FF2B5EF4-FFF2-40B4-BE49-F238E27FC236}">
                <a16:creationId xmlns:a16="http://schemas.microsoft.com/office/drawing/2014/main" id="{F11D9DBF-958F-4379-8980-A5B31BBE6293}"/>
              </a:ext>
            </a:extLst>
          </p:cNvPr>
          <p:cNvGraphicFramePr>
            <a:graphicFrameLocks/>
          </p:cNvGraphicFramePr>
          <p:nvPr>
            <p:extLst>
              <p:ext uri="{D42A27DB-BD31-4B8C-83A1-F6EECF244321}">
                <p14:modId xmlns:p14="http://schemas.microsoft.com/office/powerpoint/2010/main" val="869717942"/>
              </p:ext>
            </p:extLst>
          </p:nvPr>
        </p:nvGraphicFramePr>
        <p:xfrm>
          <a:off x="693057" y="1253331"/>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6">
            <a:extLst>
              <a:ext uri="{FF2B5EF4-FFF2-40B4-BE49-F238E27FC236}">
                <a16:creationId xmlns:a16="http://schemas.microsoft.com/office/drawing/2014/main" id="{F0704455-DC47-4FC7-9F9D-EDE41307D38F}"/>
              </a:ext>
            </a:extLst>
          </p:cNvPr>
          <p:cNvSpPr>
            <a:spLocks noGrp="1"/>
          </p:cNvSpPr>
          <p:nvPr>
            <p:ph type="sldNum" sz="quarter" idx="12"/>
          </p:nvPr>
        </p:nvSpPr>
        <p:spPr/>
        <p:txBody>
          <a:bodyPr/>
          <a:lstStyle/>
          <a:p>
            <a:fld id="{D307F087-50E8-4976-AA50-2FC07D62CDFA}" type="slidenum">
              <a:rPr lang="en-US" smtClean="0"/>
              <a:t>22</a:t>
            </a:fld>
            <a:endParaRPr lang="en-US"/>
          </a:p>
        </p:txBody>
      </p:sp>
    </p:spTree>
    <p:extLst>
      <p:ext uri="{BB962C8B-B14F-4D97-AF65-F5344CB8AC3E}">
        <p14:creationId xmlns:p14="http://schemas.microsoft.com/office/powerpoint/2010/main" val="1310849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16BDF-9169-9AF8-9D2E-EA340E7D9B05}"/>
              </a:ext>
            </a:extLst>
          </p:cNvPr>
          <p:cNvSpPr>
            <a:spLocks noGrp="1"/>
          </p:cNvSpPr>
          <p:nvPr>
            <p:ph type="title"/>
          </p:nvPr>
        </p:nvSpPr>
        <p:spPr>
          <a:xfrm>
            <a:off x="1136427" y="627564"/>
            <a:ext cx="8277559" cy="1325563"/>
          </a:xfrm>
        </p:spPr>
        <p:txBody>
          <a:bodyPr>
            <a:normAutofit/>
          </a:bodyPr>
          <a:lstStyle/>
          <a:p>
            <a:r>
              <a:rPr lang="en-US" sz="3000" dirty="0">
                <a:cs typeface="Calibri"/>
              </a:rPr>
              <a:t>Considerations: Number and One-Stop Center Types</a:t>
            </a:r>
            <a:endParaRPr lang="en-US" sz="3000" dirty="0"/>
          </a:p>
        </p:txBody>
      </p:sp>
      <p:sp>
        <p:nvSpPr>
          <p:cNvPr id="6" name="Content Placeholder 5">
            <a:extLst>
              <a:ext uri="{FF2B5EF4-FFF2-40B4-BE49-F238E27FC236}">
                <a16:creationId xmlns:a16="http://schemas.microsoft.com/office/drawing/2014/main" id="{BB6331A8-8C85-48A3-8713-592391B35748}"/>
              </a:ext>
            </a:extLst>
          </p:cNvPr>
          <p:cNvSpPr>
            <a:spLocks noGrp="1"/>
          </p:cNvSpPr>
          <p:nvPr>
            <p:ph idx="1"/>
          </p:nvPr>
        </p:nvSpPr>
        <p:spPr>
          <a:xfrm>
            <a:off x="558823" y="2248946"/>
            <a:ext cx="8519884" cy="3246843"/>
          </a:xfrm>
        </p:spPr>
        <p:txBody>
          <a:bodyPr anchor="ctr">
            <a:noAutofit/>
          </a:bodyPr>
          <a:lstStyle/>
          <a:p>
            <a:pPr fontAlgn="base"/>
            <a:r>
              <a:rPr lang="en-US" sz="2400" b="0" i="0">
                <a:effectLst/>
                <a:latin typeface="Calibri" panose="020F0502020204030204" pitchFamily="34" charset="0"/>
              </a:rPr>
              <a:t>How many centers are in our local area? </a:t>
            </a:r>
          </a:p>
          <a:p>
            <a:pPr fontAlgn="base"/>
            <a:r>
              <a:rPr lang="en-US" sz="2400" b="0" i="0">
                <a:effectLst/>
                <a:latin typeface="Calibri" panose="020F0502020204030204" pitchFamily="34" charset="0"/>
              </a:rPr>
              <a:t>How are our centers currently classified?  </a:t>
            </a:r>
          </a:p>
          <a:p>
            <a:pPr lvl="1" fontAlgn="base"/>
            <a:r>
              <a:rPr lang="en-US" sz="2200" b="0" i="0">
                <a:effectLst/>
                <a:latin typeface="Calibri" panose="020F0502020204030204" pitchFamily="34" charset="0"/>
              </a:rPr>
              <a:t>Does the current number and type of centers align to our local plan and the board’s strategic vision for the area? </a:t>
            </a:r>
          </a:p>
          <a:p>
            <a:pPr lvl="1" fontAlgn="base"/>
            <a:r>
              <a:rPr lang="en-US" sz="2200" b="0" i="0">
                <a:effectLst/>
                <a:latin typeface="Calibri"/>
                <a:cs typeface="Calibri"/>
              </a:rPr>
              <a:t>Do all centers currently meet the definition requirements of their current type?</a:t>
            </a:r>
          </a:p>
          <a:p>
            <a:pPr lvl="1"/>
            <a:r>
              <a:rPr lang="en-US" sz="2200">
                <a:ea typeface="+mn-lt"/>
                <a:cs typeface="+mn-lt"/>
              </a:rPr>
              <a:t>Do we have at least one center that meets the defined requirements for a comprehensive center in our local area?</a:t>
            </a:r>
          </a:p>
          <a:p>
            <a:pPr fontAlgn="base"/>
            <a:r>
              <a:rPr lang="en-US" sz="2400" b="0" i="0">
                <a:effectLst/>
                <a:latin typeface="Calibri" panose="020F0502020204030204" pitchFamily="34" charset="0"/>
              </a:rPr>
              <a:t>Will any centers be changing certification type for this process? </a:t>
            </a:r>
          </a:p>
          <a:p>
            <a:pPr lvl="1" fontAlgn="base"/>
            <a:r>
              <a:rPr lang="en-US" sz="2200" b="0" i="0">
                <a:effectLst/>
                <a:latin typeface="Calibri"/>
                <a:cs typeface="Calibri"/>
              </a:rPr>
              <a:t>What changes are we anticipating among our centers over the next 2-3 years that may impact their certification type? (e.g. lease renewals, partner co-location shifts, etc.)</a:t>
            </a:r>
          </a:p>
        </p:txBody>
      </p:sp>
      <p:sp>
        <p:nvSpPr>
          <p:cNvPr id="59" name="Rectangle 58">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raphic 9" descr="Playbook with solid fill">
            <a:extLst>
              <a:ext uri="{FF2B5EF4-FFF2-40B4-BE49-F238E27FC236}">
                <a16:creationId xmlns:a16="http://schemas.microsoft.com/office/drawing/2014/main" id="{F4828732-ED8E-4D80-A062-A5AA48AB0EA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413987" y="2857501"/>
            <a:ext cx="1142998" cy="1142998"/>
          </a:xfrm>
          <a:prstGeom prst="rect">
            <a:avLst/>
          </a:prstGeom>
        </p:spPr>
      </p:pic>
    </p:spTree>
    <p:extLst>
      <p:ext uri="{BB962C8B-B14F-4D97-AF65-F5344CB8AC3E}">
        <p14:creationId xmlns:p14="http://schemas.microsoft.com/office/powerpoint/2010/main" val="27270344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C91A3-B488-7A53-A492-733DC7440DE2}"/>
              </a:ext>
            </a:extLst>
          </p:cNvPr>
          <p:cNvSpPr>
            <a:spLocks noGrp="1"/>
          </p:cNvSpPr>
          <p:nvPr>
            <p:ph type="title"/>
          </p:nvPr>
        </p:nvSpPr>
        <p:spPr>
          <a:xfrm>
            <a:off x="292100" y="221024"/>
            <a:ext cx="3292929" cy="5671776"/>
          </a:xfrm>
          <a:solidFill>
            <a:srgbClr val="114257"/>
          </a:solidFill>
        </p:spPr>
        <p:txBody>
          <a:bodyPr>
            <a:normAutofit/>
          </a:bodyPr>
          <a:lstStyle/>
          <a:p>
            <a:r>
              <a:rPr lang="en-US" dirty="0">
                <a:solidFill>
                  <a:schemeClr val="bg1"/>
                </a:solidFill>
                <a:cs typeface="Calibri"/>
              </a:rPr>
              <a:t>Parts of One-Stop Certification Process</a:t>
            </a:r>
            <a:endParaRPr lang="en-US" dirty="0">
              <a:solidFill>
                <a:schemeClr val="bg1"/>
              </a:solidFill>
            </a:endParaRPr>
          </a:p>
        </p:txBody>
      </p:sp>
      <p:graphicFrame>
        <p:nvGraphicFramePr>
          <p:cNvPr id="8" name="Diagram 7" descr="Self Assessment:&#10;-For local areas to identify training needs and opportunities for improvement in advance of the certification evaluation.&#10;-Local board staff are encouraged to participate as members of the self-assessment team.&#10;-Local areas have flexibility on team composition and procedures.&#10;-Local areas are encouraged to complete self-assessment process at least 6 months prior to evaluation.&#10;&#10;Evaluation:&#10;-Required evaluation team composition (min. 3 members, odd number)&#10;-Documentation submitted to IWD after local board approval">
            <a:extLst>
              <a:ext uri="{FF2B5EF4-FFF2-40B4-BE49-F238E27FC236}">
                <a16:creationId xmlns:a16="http://schemas.microsoft.com/office/drawing/2014/main" id="{B6D7835E-0135-4F1D-9303-8F97F54ACE01}"/>
              </a:ext>
            </a:extLst>
          </p:cNvPr>
          <p:cNvGraphicFramePr/>
          <p:nvPr>
            <p:extLst>
              <p:ext uri="{D42A27DB-BD31-4B8C-83A1-F6EECF244321}">
                <p14:modId xmlns:p14="http://schemas.microsoft.com/office/powerpoint/2010/main" val="3487565502"/>
              </p:ext>
            </p:extLst>
          </p:nvPr>
        </p:nvGraphicFramePr>
        <p:xfrm>
          <a:off x="3888015" y="474133"/>
          <a:ext cx="8011885"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 name="Slide Number Placeholder 18">
            <a:extLst>
              <a:ext uri="{FF2B5EF4-FFF2-40B4-BE49-F238E27FC236}">
                <a16:creationId xmlns:a16="http://schemas.microsoft.com/office/drawing/2014/main" id="{3B2B404C-8D02-4ACD-A5D1-A176E17B5776}"/>
              </a:ext>
            </a:extLst>
          </p:cNvPr>
          <p:cNvSpPr>
            <a:spLocks noGrp="1"/>
          </p:cNvSpPr>
          <p:nvPr>
            <p:ph type="sldNum" sz="quarter" idx="12"/>
          </p:nvPr>
        </p:nvSpPr>
        <p:spPr/>
        <p:txBody>
          <a:bodyPr/>
          <a:lstStyle/>
          <a:p>
            <a:fld id="{D307F087-50E8-4976-AA50-2FC07D62CDFA}" type="slidenum">
              <a:rPr lang="en-US" smtClean="0"/>
              <a:t>24</a:t>
            </a:fld>
            <a:endParaRPr lang="en-US"/>
          </a:p>
        </p:txBody>
      </p:sp>
    </p:spTree>
    <p:extLst>
      <p:ext uri="{BB962C8B-B14F-4D97-AF65-F5344CB8AC3E}">
        <p14:creationId xmlns:p14="http://schemas.microsoft.com/office/powerpoint/2010/main" val="2323746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16BDF-9169-9AF8-9D2E-EA340E7D9B05}"/>
              </a:ext>
            </a:extLst>
          </p:cNvPr>
          <p:cNvSpPr>
            <a:spLocks noGrp="1"/>
          </p:cNvSpPr>
          <p:nvPr>
            <p:ph type="title"/>
          </p:nvPr>
        </p:nvSpPr>
        <p:spPr>
          <a:xfrm>
            <a:off x="1136428" y="627564"/>
            <a:ext cx="7474172" cy="1325563"/>
          </a:xfrm>
        </p:spPr>
        <p:txBody>
          <a:bodyPr>
            <a:normAutofit/>
          </a:bodyPr>
          <a:lstStyle/>
          <a:p>
            <a:r>
              <a:rPr lang="en-US" sz="3000" dirty="0">
                <a:cs typeface="Calibri"/>
              </a:rPr>
              <a:t>Considerations: Timeline for Completion</a:t>
            </a:r>
            <a:endParaRPr lang="en-US" sz="3000" dirty="0"/>
          </a:p>
        </p:txBody>
      </p:sp>
      <p:sp>
        <p:nvSpPr>
          <p:cNvPr id="6" name="Content Placeholder 5">
            <a:extLst>
              <a:ext uri="{FF2B5EF4-FFF2-40B4-BE49-F238E27FC236}">
                <a16:creationId xmlns:a16="http://schemas.microsoft.com/office/drawing/2014/main" id="{BB6331A8-8C85-48A3-8713-592391B35748}"/>
              </a:ext>
            </a:extLst>
          </p:cNvPr>
          <p:cNvSpPr>
            <a:spLocks noGrp="1"/>
          </p:cNvSpPr>
          <p:nvPr>
            <p:ph idx="1"/>
          </p:nvPr>
        </p:nvSpPr>
        <p:spPr>
          <a:xfrm>
            <a:off x="1136429" y="1714501"/>
            <a:ext cx="6978871" cy="4014286"/>
          </a:xfrm>
        </p:spPr>
        <p:txBody>
          <a:bodyPr anchor="ctr">
            <a:normAutofit fontScale="77500" lnSpcReduction="20000"/>
          </a:bodyPr>
          <a:lstStyle/>
          <a:p>
            <a:r>
              <a:rPr lang="en-US" sz="2400">
                <a:latin typeface="Calibri"/>
                <a:cs typeface="Calibri"/>
              </a:rPr>
              <a:t>When will we submit complete, approved local certification documentation to IWD? (By 9/30/2023) </a:t>
            </a:r>
            <a:endParaRPr lang="en-US"/>
          </a:p>
          <a:p>
            <a:pPr fontAlgn="base"/>
            <a:r>
              <a:rPr lang="en-US" sz="2400" b="0" i="0">
                <a:effectLst/>
                <a:latin typeface="Calibri"/>
                <a:cs typeface="Calibri"/>
              </a:rPr>
              <a:t>At what local board meeting do we expect to approve certification decisions? </a:t>
            </a:r>
            <a:endParaRPr lang="en-US">
              <a:latin typeface="Calibri"/>
              <a:cs typeface="Calibri"/>
            </a:endParaRPr>
          </a:p>
          <a:p>
            <a:pPr fontAlgn="base"/>
            <a:r>
              <a:rPr lang="en-US" sz="2400" b="0" i="0">
                <a:effectLst/>
                <a:latin typeface="Calibri"/>
                <a:cs typeface="Calibri"/>
              </a:rPr>
              <a:t>For both self-assessment and evaluation processes:</a:t>
            </a:r>
          </a:p>
          <a:p>
            <a:pPr lvl="1" fontAlgn="base"/>
            <a:r>
              <a:rPr lang="en-US" b="0" i="0">
                <a:effectLst/>
                <a:latin typeface="Calibri"/>
                <a:cs typeface="Calibri"/>
              </a:rPr>
              <a:t>What is the target date range for on-site visits? </a:t>
            </a:r>
          </a:p>
          <a:p>
            <a:pPr lvl="1" fontAlgn="base"/>
            <a:r>
              <a:rPr lang="en-US" b="0" i="0">
                <a:effectLst/>
                <a:latin typeface="Calibri"/>
                <a:cs typeface="Calibri"/>
              </a:rPr>
              <a:t>When will documentation be given to team members for desk review? </a:t>
            </a:r>
          </a:p>
          <a:p>
            <a:pPr lvl="1" fontAlgn="base"/>
            <a:r>
              <a:rPr lang="en-US" b="0" i="0">
                <a:effectLst/>
                <a:latin typeface="Calibri"/>
                <a:cs typeface="Calibri"/>
              </a:rPr>
              <a:t>When will reviewers be briefed or oriented to the tools and process? </a:t>
            </a:r>
          </a:p>
          <a:p>
            <a:pPr>
              <a:buFont typeface="Wingdings 3" panose="05000000000000000000" pitchFamily="2" charset="2"/>
              <a:buChar char=""/>
            </a:pPr>
            <a:r>
              <a:rPr lang="en-US">
                <a:solidFill>
                  <a:srgbClr val="5F6866"/>
                </a:solidFill>
                <a:latin typeface="Calibri"/>
                <a:cs typeface="Calibri"/>
              </a:rPr>
              <a:t>If applicable, when will local policy guidance be developed and approved?  Will the LWDB be setting standards in addition to those set by the SWDB?</a:t>
            </a:r>
            <a:endParaRPr lang="en-US">
              <a:latin typeface="Calibri"/>
              <a:cs typeface="Calibri"/>
            </a:endParaRPr>
          </a:p>
        </p:txBody>
      </p:sp>
      <p:sp>
        <p:nvSpPr>
          <p:cNvPr id="59" name="Rectangle 58">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raphic 9" descr="Playbook with solid fill">
            <a:extLst>
              <a:ext uri="{FF2B5EF4-FFF2-40B4-BE49-F238E27FC236}">
                <a16:creationId xmlns:a16="http://schemas.microsoft.com/office/drawing/2014/main" id="{F4828732-ED8E-4D80-A062-A5AA48AB0EA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13987" y="2857501"/>
            <a:ext cx="1142998" cy="1142998"/>
          </a:xfrm>
          <a:prstGeom prst="rect">
            <a:avLst/>
          </a:prstGeom>
        </p:spPr>
      </p:pic>
    </p:spTree>
    <p:extLst>
      <p:ext uri="{BB962C8B-B14F-4D97-AF65-F5344CB8AC3E}">
        <p14:creationId xmlns:p14="http://schemas.microsoft.com/office/powerpoint/2010/main" val="7951491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16BDF-9169-9AF8-9D2E-EA340E7D9B05}"/>
              </a:ext>
            </a:extLst>
          </p:cNvPr>
          <p:cNvSpPr>
            <a:spLocks noGrp="1"/>
          </p:cNvSpPr>
          <p:nvPr>
            <p:ph type="title"/>
          </p:nvPr>
        </p:nvSpPr>
        <p:spPr>
          <a:xfrm>
            <a:off x="960100" y="978102"/>
            <a:ext cx="10588434" cy="1062644"/>
          </a:xfrm>
        </p:spPr>
        <p:txBody>
          <a:bodyPr anchor="b">
            <a:normAutofit/>
          </a:bodyPr>
          <a:lstStyle/>
          <a:p>
            <a:r>
              <a:rPr lang="en-US" dirty="0">
                <a:cs typeface="Calibri"/>
              </a:rPr>
              <a:t>One-Stop Certification Indicator Resource List</a:t>
            </a:r>
            <a:endParaRPr lang="en-US" dirty="0"/>
          </a:p>
        </p:txBody>
      </p:sp>
      <p:cxnSp>
        <p:nvCxnSpPr>
          <p:cNvPr id="26" name="Straight Connector 25">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624" y="2265037"/>
            <a:ext cx="10125012"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7" name="Graphic 6" descr="Map compass with solid fill">
            <a:extLst>
              <a:ext uri="{FF2B5EF4-FFF2-40B4-BE49-F238E27FC236}">
                <a16:creationId xmlns:a16="http://schemas.microsoft.com/office/drawing/2014/main" id="{C8B42C05-B116-DCFF-8092-D3011114775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p:blipFill>
        <p:spPr>
          <a:xfrm>
            <a:off x="1333206" y="2811104"/>
            <a:ext cx="2928114" cy="2928114"/>
          </a:xfrm>
          <a:prstGeom prst="rect">
            <a:avLst/>
          </a:prstGeom>
        </p:spPr>
      </p:pic>
      <p:sp>
        <p:nvSpPr>
          <p:cNvPr id="3" name="Content Placeholder 2">
            <a:extLst>
              <a:ext uri="{FF2B5EF4-FFF2-40B4-BE49-F238E27FC236}">
                <a16:creationId xmlns:a16="http://schemas.microsoft.com/office/drawing/2014/main" id="{089507BE-FCFF-B9FF-DF17-6D50DCABAF8E}"/>
              </a:ext>
            </a:extLst>
          </p:cNvPr>
          <p:cNvSpPr>
            <a:spLocks noGrp="1"/>
          </p:cNvSpPr>
          <p:nvPr>
            <p:ph idx="1"/>
          </p:nvPr>
        </p:nvSpPr>
        <p:spPr>
          <a:xfrm>
            <a:off x="4955354" y="2682433"/>
            <a:ext cx="6282169" cy="3215749"/>
          </a:xfrm>
        </p:spPr>
        <p:txBody>
          <a:bodyPr vert="horz" lIns="91440" tIns="45720" rIns="91440" bIns="45720" rtlCol="0" anchor="t">
            <a:normAutofit fontScale="92500"/>
          </a:bodyPr>
          <a:lstStyle/>
          <a:p>
            <a:pPr fontAlgn="base"/>
            <a:r>
              <a:rPr lang="en-US" sz="2400">
                <a:latin typeface="Calibri"/>
                <a:ea typeface="Calibri"/>
                <a:cs typeface="Calibri"/>
              </a:rPr>
              <a:t>Supporting evidence for meeting the standards</a:t>
            </a:r>
          </a:p>
          <a:p>
            <a:pPr fontAlgn="base"/>
            <a:r>
              <a:rPr lang="en-US" sz="2400">
                <a:latin typeface="Calibri"/>
                <a:ea typeface="Calibri"/>
                <a:cs typeface="Calibri"/>
              </a:rPr>
              <a:t>Examples of documentation that may be used during self-assessment and evaluation processes</a:t>
            </a:r>
          </a:p>
          <a:p>
            <a:pPr fontAlgn="base"/>
            <a:r>
              <a:rPr lang="en-US" sz="2400">
                <a:latin typeface="Calibri"/>
                <a:ea typeface="Calibri"/>
                <a:cs typeface="Calibri"/>
              </a:rPr>
              <a:t>Indicators may be used for multiple standards or categories</a:t>
            </a:r>
          </a:p>
          <a:p>
            <a:pPr fontAlgn="base"/>
            <a:r>
              <a:rPr lang="en-US" sz="2400" b="0" i="0">
                <a:effectLst/>
                <a:latin typeface="Calibri"/>
                <a:ea typeface="Calibri"/>
                <a:cs typeface="Calibri"/>
              </a:rPr>
              <a:t>Resource, not a requirement</a:t>
            </a:r>
          </a:p>
        </p:txBody>
      </p:sp>
    </p:spTree>
    <p:extLst>
      <p:ext uri="{BB962C8B-B14F-4D97-AF65-F5344CB8AC3E}">
        <p14:creationId xmlns:p14="http://schemas.microsoft.com/office/powerpoint/2010/main" val="10772458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C91A3-B488-7A53-A492-733DC7440DE2}"/>
              </a:ext>
            </a:extLst>
          </p:cNvPr>
          <p:cNvSpPr>
            <a:spLocks noGrp="1"/>
          </p:cNvSpPr>
          <p:nvPr>
            <p:ph type="title"/>
          </p:nvPr>
        </p:nvSpPr>
        <p:spPr>
          <a:xfrm>
            <a:off x="292100" y="221024"/>
            <a:ext cx="3292929" cy="5671776"/>
          </a:xfrm>
          <a:solidFill>
            <a:srgbClr val="114257"/>
          </a:solidFill>
        </p:spPr>
        <p:txBody>
          <a:bodyPr>
            <a:normAutofit/>
          </a:bodyPr>
          <a:lstStyle/>
          <a:p>
            <a:r>
              <a:rPr lang="en-US" sz="4800" dirty="0">
                <a:solidFill>
                  <a:schemeClr val="bg1"/>
                </a:solidFill>
                <a:cs typeface="Calibri"/>
              </a:rPr>
              <a:t>Self-Assessment Teams</a:t>
            </a:r>
            <a:endParaRPr lang="en-US" sz="4800" dirty="0">
              <a:solidFill>
                <a:schemeClr val="bg1"/>
              </a:solidFill>
            </a:endParaRPr>
          </a:p>
        </p:txBody>
      </p:sp>
      <p:sp>
        <p:nvSpPr>
          <p:cNvPr id="19" name="Slide Number Placeholder 18">
            <a:extLst>
              <a:ext uri="{FF2B5EF4-FFF2-40B4-BE49-F238E27FC236}">
                <a16:creationId xmlns:a16="http://schemas.microsoft.com/office/drawing/2014/main" id="{3B2B404C-8D02-4ACD-A5D1-A176E17B5776}"/>
              </a:ext>
            </a:extLst>
          </p:cNvPr>
          <p:cNvSpPr>
            <a:spLocks noGrp="1"/>
          </p:cNvSpPr>
          <p:nvPr>
            <p:ph type="sldNum" sz="quarter" idx="12"/>
          </p:nvPr>
        </p:nvSpPr>
        <p:spPr/>
        <p:txBody>
          <a:bodyPr/>
          <a:lstStyle/>
          <a:p>
            <a:fld id="{D307F087-50E8-4976-AA50-2FC07D62CDFA}" type="slidenum">
              <a:rPr lang="en-US" smtClean="0"/>
              <a:t>27</a:t>
            </a:fld>
            <a:endParaRPr lang="en-US"/>
          </a:p>
        </p:txBody>
      </p:sp>
      <p:graphicFrame>
        <p:nvGraphicFramePr>
          <p:cNvPr id="6" name="Content Placeholder 4" descr="Smart Art with 3 boxes with following text:&#10;-Local board is responsible for forming self-assessment team&#10;-Flexibility to determine number and representation of self-assessment team members. (Local board staff are encouraged to participate as members of self-assessment team).&#10;-All 5 local core partner programs must be represented as members of either the self-assessment team or the center evaluation team (Titles I-IV, including IVRS and IDB).">
            <a:extLst>
              <a:ext uri="{FF2B5EF4-FFF2-40B4-BE49-F238E27FC236}">
                <a16:creationId xmlns:a16="http://schemas.microsoft.com/office/drawing/2014/main" id="{B11635A4-3C4A-4C44-BADB-FE30263CC32F}"/>
              </a:ext>
            </a:extLst>
          </p:cNvPr>
          <p:cNvGraphicFramePr>
            <a:graphicFrameLocks/>
          </p:cNvGraphicFramePr>
          <p:nvPr>
            <p:extLst>
              <p:ext uri="{D42A27DB-BD31-4B8C-83A1-F6EECF244321}">
                <p14:modId xmlns:p14="http://schemas.microsoft.com/office/powerpoint/2010/main" val="1528483194"/>
              </p:ext>
            </p:extLst>
          </p:nvPr>
        </p:nvGraphicFramePr>
        <p:xfrm>
          <a:off x="3585029" y="211634"/>
          <a:ext cx="8126185" cy="56717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214513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16BDF-9169-9AF8-9D2E-EA340E7D9B05}"/>
              </a:ext>
            </a:extLst>
          </p:cNvPr>
          <p:cNvSpPr>
            <a:spLocks noGrp="1"/>
          </p:cNvSpPr>
          <p:nvPr>
            <p:ph type="title"/>
          </p:nvPr>
        </p:nvSpPr>
        <p:spPr>
          <a:xfrm>
            <a:off x="960100" y="978102"/>
            <a:ext cx="10588434" cy="1062644"/>
          </a:xfrm>
        </p:spPr>
        <p:txBody>
          <a:bodyPr anchor="b">
            <a:normAutofit/>
          </a:bodyPr>
          <a:lstStyle/>
          <a:p>
            <a:r>
              <a:rPr lang="en-US" dirty="0">
                <a:cs typeface="Calibri"/>
              </a:rPr>
              <a:t>Self-Assessment Tool</a:t>
            </a:r>
            <a:endParaRPr lang="en-US" dirty="0"/>
          </a:p>
        </p:txBody>
      </p:sp>
      <p:cxnSp>
        <p:nvCxnSpPr>
          <p:cNvPr id="26" name="Straight Connector 25">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624" y="2265037"/>
            <a:ext cx="10125012"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7" name="Graphic 6" descr="Map compass with solid fill">
            <a:extLst>
              <a:ext uri="{FF2B5EF4-FFF2-40B4-BE49-F238E27FC236}">
                <a16:creationId xmlns:a16="http://schemas.microsoft.com/office/drawing/2014/main" id="{C8B42C05-B116-DCFF-8092-D3011114775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p:blipFill>
        <p:spPr>
          <a:xfrm>
            <a:off x="1333206" y="2811104"/>
            <a:ext cx="2928114" cy="2928114"/>
          </a:xfrm>
          <a:prstGeom prst="rect">
            <a:avLst/>
          </a:prstGeom>
        </p:spPr>
      </p:pic>
      <p:sp>
        <p:nvSpPr>
          <p:cNvPr id="3" name="Content Placeholder 2">
            <a:extLst>
              <a:ext uri="{FF2B5EF4-FFF2-40B4-BE49-F238E27FC236}">
                <a16:creationId xmlns:a16="http://schemas.microsoft.com/office/drawing/2014/main" id="{089507BE-FCFF-B9FF-DF17-6D50DCABAF8E}"/>
              </a:ext>
            </a:extLst>
          </p:cNvPr>
          <p:cNvSpPr>
            <a:spLocks noGrp="1"/>
          </p:cNvSpPr>
          <p:nvPr>
            <p:ph idx="1"/>
          </p:nvPr>
        </p:nvSpPr>
        <p:spPr>
          <a:xfrm>
            <a:off x="4955354" y="2682433"/>
            <a:ext cx="6282169" cy="3215749"/>
          </a:xfrm>
        </p:spPr>
        <p:txBody>
          <a:bodyPr vert="horz" lIns="91440" tIns="45720" rIns="91440" bIns="45720" rtlCol="0">
            <a:normAutofit/>
          </a:bodyPr>
          <a:lstStyle/>
          <a:p>
            <a:pPr fontAlgn="base"/>
            <a:r>
              <a:rPr lang="en-US" sz="2400">
                <a:latin typeface="Calibri" panose="020F0502020204030204" pitchFamily="34" charset="0"/>
              </a:rPr>
              <a:t>For Self-Assessment review team members</a:t>
            </a:r>
          </a:p>
          <a:p>
            <a:pPr fontAlgn="base"/>
            <a:r>
              <a:rPr lang="en-US" sz="2400" b="0" i="0">
                <a:effectLst/>
                <a:latin typeface="Calibri" panose="020F0502020204030204" pitchFamily="34" charset="0"/>
              </a:rPr>
              <a:t>Includes</a:t>
            </a:r>
            <a:endParaRPr lang="en-US" sz="2400">
              <a:latin typeface="Calibri" panose="020F0502020204030204" pitchFamily="34" charset="0"/>
            </a:endParaRPr>
          </a:p>
          <a:p>
            <a:pPr lvl="1" fontAlgn="base"/>
            <a:r>
              <a:rPr lang="en-US" sz="2200">
                <a:latin typeface="Calibri" panose="020F0502020204030204" pitchFamily="34" charset="0"/>
              </a:rPr>
              <a:t>Standard</a:t>
            </a:r>
          </a:p>
          <a:p>
            <a:pPr lvl="1" fontAlgn="base"/>
            <a:r>
              <a:rPr lang="en-US" sz="2200">
                <a:latin typeface="Calibri" panose="020F0502020204030204" pitchFamily="34" charset="0"/>
              </a:rPr>
              <a:t>Example Certification Indicator Checklist</a:t>
            </a:r>
          </a:p>
          <a:p>
            <a:pPr lvl="1" fontAlgn="base"/>
            <a:r>
              <a:rPr lang="en-US" sz="2200">
                <a:latin typeface="Calibri" panose="020F0502020204030204" pitchFamily="34" charset="0"/>
              </a:rPr>
              <a:t>Score</a:t>
            </a:r>
          </a:p>
          <a:p>
            <a:pPr lvl="1" fontAlgn="base"/>
            <a:r>
              <a:rPr lang="en-US" sz="2200">
                <a:latin typeface="Calibri" panose="020F0502020204030204" pitchFamily="34" charset="0"/>
              </a:rPr>
              <a:t>Notes</a:t>
            </a:r>
            <a:endParaRPr lang="en-US" sz="2200" b="0" i="0">
              <a:effectLst/>
              <a:latin typeface="Calibri" panose="020F0502020204030204" pitchFamily="34" charset="0"/>
            </a:endParaRPr>
          </a:p>
        </p:txBody>
      </p:sp>
    </p:spTree>
    <p:extLst>
      <p:ext uri="{BB962C8B-B14F-4D97-AF65-F5344CB8AC3E}">
        <p14:creationId xmlns:p14="http://schemas.microsoft.com/office/powerpoint/2010/main" val="42941527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C91A3-B488-7A53-A492-733DC7440DE2}"/>
              </a:ext>
            </a:extLst>
          </p:cNvPr>
          <p:cNvSpPr>
            <a:spLocks noGrp="1"/>
          </p:cNvSpPr>
          <p:nvPr>
            <p:ph type="title"/>
          </p:nvPr>
        </p:nvSpPr>
        <p:spPr>
          <a:xfrm>
            <a:off x="292100" y="221024"/>
            <a:ext cx="3292929" cy="5671776"/>
          </a:xfrm>
          <a:solidFill>
            <a:srgbClr val="114257"/>
          </a:solidFill>
        </p:spPr>
        <p:txBody>
          <a:bodyPr>
            <a:normAutofit/>
          </a:bodyPr>
          <a:lstStyle/>
          <a:p>
            <a:r>
              <a:rPr lang="en-US" sz="4800" dirty="0">
                <a:solidFill>
                  <a:schemeClr val="bg1"/>
                </a:solidFill>
                <a:cs typeface="Calibri"/>
              </a:rPr>
              <a:t>Evaluation Teams</a:t>
            </a:r>
            <a:endParaRPr lang="en-US" sz="4800" dirty="0">
              <a:solidFill>
                <a:schemeClr val="bg1"/>
              </a:solidFill>
            </a:endParaRPr>
          </a:p>
        </p:txBody>
      </p:sp>
      <p:sp>
        <p:nvSpPr>
          <p:cNvPr id="19" name="Slide Number Placeholder 18">
            <a:extLst>
              <a:ext uri="{FF2B5EF4-FFF2-40B4-BE49-F238E27FC236}">
                <a16:creationId xmlns:a16="http://schemas.microsoft.com/office/drawing/2014/main" id="{3B2B404C-8D02-4ACD-A5D1-A176E17B5776}"/>
              </a:ext>
            </a:extLst>
          </p:cNvPr>
          <p:cNvSpPr>
            <a:spLocks noGrp="1"/>
          </p:cNvSpPr>
          <p:nvPr>
            <p:ph type="sldNum" sz="quarter" idx="12"/>
          </p:nvPr>
        </p:nvSpPr>
        <p:spPr/>
        <p:txBody>
          <a:bodyPr/>
          <a:lstStyle/>
          <a:p>
            <a:fld id="{D307F087-50E8-4976-AA50-2FC07D62CDFA}" type="slidenum">
              <a:rPr lang="en-US" smtClean="0"/>
              <a:t>29</a:t>
            </a:fld>
            <a:endParaRPr lang="en-US"/>
          </a:p>
        </p:txBody>
      </p:sp>
      <p:graphicFrame>
        <p:nvGraphicFramePr>
          <p:cNvPr id="5" name="Content Placeholder 4" descr="Smart Art list of 6 boxes with text:&#10;Local board is responsible for forming evaluation team&#10;Must include a minimum of 3 members (odd number required)&#10; Include local business member from the Local Board&#10;Must not include co-located staff member of center being reviewed or local area board staff member&#10;Local areas may add additional members to evaluation team&#10;All 5 local core partner programs must be represented as members of either the self-assessment team or the center evaluation team (Titles I-IV, including IVRS and IDB).&#10;Core partner program representatives who are not evaluation team members should be available to consult with the team related to areas of the center review requiring their subject matter expertise.">
            <a:extLst>
              <a:ext uri="{FF2B5EF4-FFF2-40B4-BE49-F238E27FC236}">
                <a16:creationId xmlns:a16="http://schemas.microsoft.com/office/drawing/2014/main" id="{B9AEC430-9320-426B-82FA-D089902BEC4E}"/>
              </a:ext>
            </a:extLst>
          </p:cNvPr>
          <p:cNvGraphicFramePr>
            <a:graphicFrameLocks/>
          </p:cNvGraphicFramePr>
          <p:nvPr>
            <p:extLst>
              <p:ext uri="{D42A27DB-BD31-4B8C-83A1-F6EECF244321}">
                <p14:modId xmlns:p14="http://schemas.microsoft.com/office/powerpoint/2010/main" val="2350395477"/>
              </p:ext>
            </p:extLst>
          </p:nvPr>
        </p:nvGraphicFramePr>
        <p:xfrm>
          <a:off x="3860801" y="221024"/>
          <a:ext cx="8039100" cy="56844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14914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52B43-5A11-A37B-3DDE-5F60D3BC074B}"/>
              </a:ext>
            </a:extLst>
          </p:cNvPr>
          <p:cNvSpPr>
            <a:spLocks noGrp="1"/>
          </p:cNvSpPr>
          <p:nvPr>
            <p:ph type="title"/>
          </p:nvPr>
        </p:nvSpPr>
        <p:spPr/>
        <p:txBody>
          <a:bodyPr/>
          <a:lstStyle/>
          <a:p>
            <a:r>
              <a:rPr lang="en-US" dirty="0">
                <a:cs typeface="Calibri"/>
              </a:rPr>
              <a:t>Welcome!</a:t>
            </a:r>
            <a:endParaRPr lang="en-US" dirty="0"/>
          </a:p>
        </p:txBody>
      </p:sp>
      <p:pic>
        <p:nvPicPr>
          <p:cNvPr id="8" name="Picture 8" descr="A person wearing glasses&#10;&#10;Description automatically generated with low confidence">
            <a:extLst>
              <a:ext uri="{FF2B5EF4-FFF2-40B4-BE49-F238E27FC236}">
                <a16:creationId xmlns:a16="http://schemas.microsoft.com/office/drawing/2014/main" id="{A1F19A44-A45C-F6B0-F656-686870680A21}"/>
              </a:ext>
            </a:extLst>
          </p:cNvPr>
          <p:cNvPicPr>
            <a:picLocks noGrp="1" noChangeAspect="1"/>
          </p:cNvPicPr>
          <p:nvPr>
            <p:ph type="pic" idx="10"/>
          </p:nvPr>
        </p:nvPicPr>
        <p:blipFill rotWithShape="1">
          <a:blip r:embed="rId2"/>
          <a:srcRect t="40" b="40"/>
          <a:stretch/>
        </p:blipFill>
        <p:spPr>
          <a:xfrm>
            <a:off x="1843651" y="1333072"/>
            <a:ext cx="2007028" cy="2007028"/>
          </a:xfrm>
        </p:spPr>
      </p:pic>
      <p:sp>
        <p:nvSpPr>
          <p:cNvPr id="4" name="Content Placeholder 3">
            <a:extLst>
              <a:ext uri="{FF2B5EF4-FFF2-40B4-BE49-F238E27FC236}">
                <a16:creationId xmlns:a16="http://schemas.microsoft.com/office/drawing/2014/main" id="{966AD597-D2E3-6ECF-804B-66915002AF26}"/>
              </a:ext>
            </a:extLst>
          </p:cNvPr>
          <p:cNvSpPr>
            <a:spLocks noGrp="1"/>
          </p:cNvSpPr>
          <p:nvPr>
            <p:ph idx="1"/>
          </p:nvPr>
        </p:nvSpPr>
        <p:spPr/>
        <p:txBody>
          <a:bodyPr/>
          <a:lstStyle/>
          <a:p>
            <a:r>
              <a:rPr lang="en-US">
                <a:ea typeface="+mj-lt"/>
                <a:cs typeface="+mj-lt"/>
              </a:rPr>
              <a:t>Gretchen Sullivan</a:t>
            </a:r>
            <a:endParaRPr lang="en-US" b="0">
              <a:ea typeface="+mj-lt"/>
              <a:cs typeface="+mj-lt"/>
            </a:endParaRPr>
          </a:p>
          <a:p>
            <a:pPr lvl="1"/>
            <a:r>
              <a:rPr lang="en-US">
                <a:latin typeface="+mj-lt"/>
                <a:ea typeface="+mj-lt"/>
                <a:cs typeface="+mj-lt"/>
              </a:rPr>
              <a:t>Senior Technical Assistance Consultant</a:t>
            </a:r>
            <a:endParaRPr lang="en-US" i="0">
              <a:latin typeface="+mj-lt"/>
              <a:ea typeface="+mj-lt"/>
              <a:cs typeface="+mj-lt"/>
            </a:endParaRPr>
          </a:p>
          <a:p>
            <a:pPr lvl="2"/>
            <a:r>
              <a:rPr lang="en-US">
                <a:latin typeface="+mj-lt"/>
                <a:ea typeface="+mj-lt"/>
                <a:cs typeface="+mj-lt"/>
              </a:rPr>
              <a:t>The American Institutes for Research (AIR)</a:t>
            </a:r>
          </a:p>
          <a:p>
            <a:pPr marL="1108710" lvl="3" indent="-285750">
              <a:buClr>
                <a:srgbClr val="49A1A2"/>
              </a:buClr>
              <a:buFont typeface="Wingdings"/>
              <a:buChar char="*"/>
            </a:pPr>
            <a:r>
              <a:rPr lang="en-US">
                <a:latin typeface="+mj-lt"/>
                <a:ea typeface="+mj-lt"/>
                <a:cs typeface="+mj-lt"/>
                <a:hlinkClick r:id="rId3"/>
              </a:rPr>
              <a:t>gsullivan@air.org</a:t>
            </a:r>
            <a:endParaRPr lang="en-US" u="none">
              <a:latin typeface="+mj-lt"/>
              <a:ea typeface="+mj-lt"/>
              <a:cs typeface="+mj-lt"/>
            </a:endParaRPr>
          </a:p>
          <a:p>
            <a:pPr marL="1108710" lvl="4" indent="-285750">
              <a:buClr>
                <a:srgbClr val="3E7951"/>
              </a:buClr>
              <a:buFont typeface="Wingdings"/>
              <a:buChar char=")"/>
            </a:pPr>
            <a:r>
              <a:rPr lang="en-US" spc="0">
                <a:ea typeface="+mj-lt"/>
                <a:cs typeface="+mj-lt"/>
              </a:rPr>
              <a:t>203.361.8770</a:t>
            </a:r>
            <a:endParaRPr lang="en-US" b="0" spc="0">
              <a:ea typeface="+mj-lt"/>
              <a:cs typeface="+mj-lt"/>
            </a:endParaRPr>
          </a:p>
        </p:txBody>
      </p:sp>
      <p:pic>
        <p:nvPicPr>
          <p:cNvPr id="9" name="Picture 9" descr="A person wearing glasses&#10;&#10;Description automatically generated with medium confidence">
            <a:extLst>
              <a:ext uri="{FF2B5EF4-FFF2-40B4-BE49-F238E27FC236}">
                <a16:creationId xmlns:a16="http://schemas.microsoft.com/office/drawing/2014/main" id="{3F1038C2-F055-99DA-3EE4-90C17F160044}"/>
              </a:ext>
            </a:extLst>
          </p:cNvPr>
          <p:cNvPicPr>
            <a:picLocks noGrp="1" noChangeAspect="1"/>
          </p:cNvPicPr>
          <p:nvPr>
            <p:ph type="pic" idx="12"/>
          </p:nvPr>
        </p:nvPicPr>
        <p:blipFill rotWithShape="1">
          <a:blip r:embed="rId4"/>
          <a:srcRect/>
          <a:stretch/>
        </p:blipFill>
        <p:spPr>
          <a:xfrm>
            <a:off x="1843651" y="3843756"/>
            <a:ext cx="2007028" cy="2007028"/>
          </a:xfrm>
        </p:spPr>
      </p:pic>
      <p:sp>
        <p:nvSpPr>
          <p:cNvPr id="6" name="Content Placeholder 5">
            <a:extLst>
              <a:ext uri="{FF2B5EF4-FFF2-40B4-BE49-F238E27FC236}">
                <a16:creationId xmlns:a16="http://schemas.microsoft.com/office/drawing/2014/main" id="{944359B1-1DA6-8A4B-B2AA-8CA606ED0EE1}"/>
              </a:ext>
            </a:extLst>
          </p:cNvPr>
          <p:cNvSpPr>
            <a:spLocks noGrp="1"/>
          </p:cNvSpPr>
          <p:nvPr>
            <p:ph idx="11"/>
          </p:nvPr>
        </p:nvSpPr>
        <p:spPr/>
        <p:txBody>
          <a:bodyPr/>
          <a:lstStyle/>
          <a:p>
            <a:r>
              <a:rPr lang="en-US">
                <a:ea typeface="+mj-lt"/>
                <a:cs typeface="+mj-lt"/>
              </a:rPr>
              <a:t>Darcee Simon</a:t>
            </a:r>
            <a:endParaRPr lang="en-US" b="0">
              <a:ea typeface="+mj-lt"/>
              <a:cs typeface="+mj-lt"/>
            </a:endParaRPr>
          </a:p>
          <a:p>
            <a:pPr lvl="1"/>
            <a:r>
              <a:rPr lang="en-US">
                <a:latin typeface="+mj-lt"/>
                <a:ea typeface="+mj-lt"/>
                <a:cs typeface="+mj-lt"/>
              </a:rPr>
              <a:t>Technical Assistance Consultant</a:t>
            </a:r>
            <a:endParaRPr lang="en-US" i="0">
              <a:latin typeface="+mj-lt"/>
              <a:ea typeface="+mj-lt"/>
              <a:cs typeface="+mj-lt"/>
            </a:endParaRPr>
          </a:p>
          <a:p>
            <a:pPr lvl="2"/>
            <a:r>
              <a:rPr lang="en-US">
                <a:latin typeface="+mj-lt"/>
                <a:ea typeface="+mj-lt"/>
                <a:cs typeface="+mj-lt"/>
              </a:rPr>
              <a:t>The American Institutes for Research (AIR)</a:t>
            </a:r>
          </a:p>
          <a:p>
            <a:pPr marL="1108710" lvl="3" indent="-285750">
              <a:buClr>
                <a:srgbClr val="49A1A2"/>
              </a:buClr>
              <a:buFont typeface="Wingdings"/>
              <a:buChar char="*"/>
            </a:pPr>
            <a:r>
              <a:rPr lang="en-US">
                <a:latin typeface="+mj-lt"/>
                <a:ea typeface="+mj-lt"/>
                <a:cs typeface="+mj-lt"/>
                <a:hlinkClick r:id="rId5"/>
              </a:rPr>
              <a:t>dsimon@air.org</a:t>
            </a:r>
            <a:endParaRPr lang="en-US" u="none">
              <a:latin typeface="+mj-lt"/>
              <a:ea typeface="+mj-lt"/>
              <a:cs typeface="+mj-lt"/>
            </a:endParaRPr>
          </a:p>
          <a:p>
            <a:pPr marL="1108710" lvl="4" indent="-285750">
              <a:buClr>
                <a:srgbClr val="3E7951"/>
              </a:buClr>
              <a:buFont typeface="Wingdings"/>
              <a:buChar char=")"/>
            </a:pPr>
            <a:r>
              <a:rPr lang="en-US" spc="0">
                <a:ea typeface="+mj-lt"/>
                <a:cs typeface="+mj-lt"/>
              </a:rPr>
              <a:t>202.403.6088</a:t>
            </a:r>
            <a:endParaRPr lang="en-US"/>
          </a:p>
        </p:txBody>
      </p:sp>
    </p:spTree>
    <p:extLst>
      <p:ext uri="{BB962C8B-B14F-4D97-AF65-F5344CB8AC3E}">
        <p14:creationId xmlns:p14="http://schemas.microsoft.com/office/powerpoint/2010/main" val="32432743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16BDF-9169-9AF8-9D2E-EA340E7D9B05}"/>
              </a:ext>
            </a:extLst>
          </p:cNvPr>
          <p:cNvSpPr>
            <a:spLocks noGrp="1"/>
          </p:cNvSpPr>
          <p:nvPr>
            <p:ph type="title"/>
          </p:nvPr>
        </p:nvSpPr>
        <p:spPr>
          <a:xfrm>
            <a:off x="960100" y="978102"/>
            <a:ext cx="10588434" cy="1062644"/>
          </a:xfrm>
        </p:spPr>
        <p:txBody>
          <a:bodyPr anchor="b">
            <a:normAutofit/>
          </a:bodyPr>
          <a:lstStyle/>
          <a:p>
            <a:r>
              <a:rPr lang="en-US" dirty="0">
                <a:cs typeface="Calibri"/>
              </a:rPr>
              <a:t>Evaluation Tool</a:t>
            </a:r>
            <a:endParaRPr lang="en-US" dirty="0"/>
          </a:p>
        </p:txBody>
      </p:sp>
      <p:cxnSp>
        <p:nvCxnSpPr>
          <p:cNvPr id="26" name="Straight Connector 25">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624" y="2265037"/>
            <a:ext cx="10125012"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7" name="Graphic 6" descr="Map compass with solid fill">
            <a:extLst>
              <a:ext uri="{FF2B5EF4-FFF2-40B4-BE49-F238E27FC236}">
                <a16:creationId xmlns:a16="http://schemas.microsoft.com/office/drawing/2014/main" id="{C8B42C05-B116-DCFF-8092-D3011114775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p:blipFill>
        <p:spPr>
          <a:xfrm>
            <a:off x="1333206" y="2811104"/>
            <a:ext cx="2928114" cy="2928114"/>
          </a:xfrm>
          <a:prstGeom prst="rect">
            <a:avLst/>
          </a:prstGeom>
        </p:spPr>
      </p:pic>
      <p:sp>
        <p:nvSpPr>
          <p:cNvPr id="3" name="Content Placeholder 2">
            <a:extLst>
              <a:ext uri="{FF2B5EF4-FFF2-40B4-BE49-F238E27FC236}">
                <a16:creationId xmlns:a16="http://schemas.microsoft.com/office/drawing/2014/main" id="{089507BE-FCFF-B9FF-DF17-6D50DCABAF8E}"/>
              </a:ext>
            </a:extLst>
          </p:cNvPr>
          <p:cNvSpPr>
            <a:spLocks noGrp="1"/>
          </p:cNvSpPr>
          <p:nvPr>
            <p:ph idx="1"/>
          </p:nvPr>
        </p:nvSpPr>
        <p:spPr>
          <a:xfrm>
            <a:off x="4955354" y="2682433"/>
            <a:ext cx="6282169" cy="3215749"/>
          </a:xfrm>
        </p:spPr>
        <p:txBody>
          <a:bodyPr vert="horz" lIns="91440" tIns="45720" rIns="91440" bIns="45720" rtlCol="0">
            <a:normAutofit/>
          </a:bodyPr>
          <a:lstStyle/>
          <a:p>
            <a:pPr fontAlgn="base"/>
            <a:r>
              <a:rPr lang="en-US" sz="2400">
                <a:latin typeface="Calibri" panose="020F0502020204030204" pitchFamily="34" charset="0"/>
              </a:rPr>
              <a:t>For Evaluation review team members</a:t>
            </a:r>
          </a:p>
          <a:p>
            <a:pPr fontAlgn="base"/>
            <a:r>
              <a:rPr lang="en-US" sz="2400" b="0" i="0">
                <a:effectLst/>
                <a:latin typeface="Calibri" panose="020F0502020204030204" pitchFamily="34" charset="0"/>
              </a:rPr>
              <a:t>Includes:</a:t>
            </a:r>
          </a:p>
          <a:p>
            <a:pPr lvl="1" fontAlgn="base"/>
            <a:r>
              <a:rPr lang="en-US" sz="2200">
                <a:latin typeface="Calibri" panose="020F0502020204030204" pitchFamily="34" charset="0"/>
              </a:rPr>
              <a:t>Standard</a:t>
            </a:r>
          </a:p>
          <a:p>
            <a:pPr lvl="1" fontAlgn="base"/>
            <a:r>
              <a:rPr lang="en-US" sz="2200">
                <a:latin typeface="Calibri" panose="020F0502020204030204" pitchFamily="34" charset="0"/>
              </a:rPr>
              <a:t>Example Certification Indicator Checklist</a:t>
            </a:r>
          </a:p>
          <a:p>
            <a:pPr lvl="1" fontAlgn="base"/>
            <a:r>
              <a:rPr lang="en-US" sz="2200">
                <a:latin typeface="Calibri" panose="020F0502020204030204" pitchFamily="34" charset="0"/>
              </a:rPr>
              <a:t>Score</a:t>
            </a:r>
          </a:p>
          <a:p>
            <a:pPr lvl="1" fontAlgn="base"/>
            <a:r>
              <a:rPr lang="en-US" sz="2200">
                <a:latin typeface="Calibri" panose="020F0502020204030204" pitchFamily="34" charset="0"/>
              </a:rPr>
              <a:t>Comments</a:t>
            </a:r>
          </a:p>
          <a:p>
            <a:pPr lvl="2" fontAlgn="base"/>
            <a:r>
              <a:rPr lang="en-US" sz="1800">
                <a:latin typeface="Calibri" panose="020F0502020204030204" pitchFamily="34" charset="0"/>
              </a:rPr>
              <a:t>Reviewer can note Promising Practices or Areas of Concern</a:t>
            </a:r>
            <a:endParaRPr lang="en-US" sz="1800" b="0" i="0">
              <a:effectLst/>
              <a:latin typeface="Calibri" panose="020F0502020204030204" pitchFamily="34" charset="0"/>
            </a:endParaRPr>
          </a:p>
        </p:txBody>
      </p:sp>
    </p:spTree>
    <p:extLst>
      <p:ext uri="{BB962C8B-B14F-4D97-AF65-F5344CB8AC3E}">
        <p14:creationId xmlns:p14="http://schemas.microsoft.com/office/powerpoint/2010/main" val="6567845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16BDF-9169-9AF8-9D2E-EA340E7D9B05}"/>
              </a:ext>
            </a:extLst>
          </p:cNvPr>
          <p:cNvSpPr>
            <a:spLocks noGrp="1"/>
          </p:cNvSpPr>
          <p:nvPr>
            <p:ph type="title"/>
          </p:nvPr>
        </p:nvSpPr>
        <p:spPr>
          <a:xfrm>
            <a:off x="960100" y="978102"/>
            <a:ext cx="10588434" cy="1062644"/>
          </a:xfrm>
        </p:spPr>
        <p:txBody>
          <a:bodyPr anchor="b">
            <a:normAutofit/>
          </a:bodyPr>
          <a:lstStyle/>
          <a:p>
            <a:r>
              <a:rPr lang="en-US" dirty="0">
                <a:cs typeface="Calibri"/>
              </a:rPr>
              <a:t>Evaluator Summary Form</a:t>
            </a:r>
            <a:endParaRPr lang="en-US" dirty="0"/>
          </a:p>
        </p:txBody>
      </p:sp>
      <p:cxnSp>
        <p:nvCxnSpPr>
          <p:cNvPr id="26" name="Straight Connector 25">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624" y="2265037"/>
            <a:ext cx="10125012"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7" name="Graphic 6" descr="Map compass with solid fill">
            <a:extLst>
              <a:ext uri="{FF2B5EF4-FFF2-40B4-BE49-F238E27FC236}">
                <a16:creationId xmlns:a16="http://schemas.microsoft.com/office/drawing/2014/main" id="{C8B42C05-B116-DCFF-8092-D3011114775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p:blipFill>
        <p:spPr>
          <a:xfrm>
            <a:off x="1333206" y="2811104"/>
            <a:ext cx="2928114" cy="2928114"/>
          </a:xfrm>
          <a:prstGeom prst="rect">
            <a:avLst/>
          </a:prstGeom>
        </p:spPr>
      </p:pic>
      <p:sp>
        <p:nvSpPr>
          <p:cNvPr id="3" name="Content Placeholder 2">
            <a:extLst>
              <a:ext uri="{FF2B5EF4-FFF2-40B4-BE49-F238E27FC236}">
                <a16:creationId xmlns:a16="http://schemas.microsoft.com/office/drawing/2014/main" id="{089507BE-FCFF-B9FF-DF17-6D50DCABAF8E}"/>
              </a:ext>
            </a:extLst>
          </p:cNvPr>
          <p:cNvSpPr>
            <a:spLocks noGrp="1"/>
          </p:cNvSpPr>
          <p:nvPr>
            <p:ph idx="1"/>
          </p:nvPr>
        </p:nvSpPr>
        <p:spPr>
          <a:xfrm>
            <a:off x="4955354" y="2682433"/>
            <a:ext cx="6282169" cy="3215749"/>
          </a:xfrm>
        </p:spPr>
        <p:txBody>
          <a:bodyPr vert="horz" lIns="91440" tIns="45720" rIns="91440" bIns="45720" rtlCol="0">
            <a:normAutofit/>
          </a:bodyPr>
          <a:lstStyle/>
          <a:p>
            <a:pPr fontAlgn="base"/>
            <a:r>
              <a:rPr lang="en-US" sz="2800">
                <a:latin typeface="Calibri" panose="020F0502020204030204" pitchFamily="34" charset="0"/>
              </a:rPr>
              <a:t>For Evaluation review team members</a:t>
            </a:r>
          </a:p>
          <a:p>
            <a:pPr lvl="1" fontAlgn="base"/>
            <a:r>
              <a:rPr lang="en-US">
                <a:latin typeface="Calibri" panose="020F0502020204030204" pitchFamily="34" charset="0"/>
              </a:rPr>
              <a:t>Could also be used for Self-Assessment teams</a:t>
            </a:r>
          </a:p>
          <a:p>
            <a:pPr fontAlgn="base"/>
            <a:r>
              <a:rPr lang="en-US" sz="2800" b="0" i="0">
                <a:effectLst/>
                <a:latin typeface="Calibri" panose="020F0502020204030204" pitchFamily="34" charset="0"/>
              </a:rPr>
              <a:t>Synthesis of</a:t>
            </a:r>
          </a:p>
          <a:p>
            <a:pPr lvl="1" fontAlgn="base"/>
            <a:r>
              <a:rPr lang="en-US">
                <a:latin typeface="Calibri" panose="020F0502020204030204" pitchFamily="34" charset="0"/>
              </a:rPr>
              <a:t>Category Scores</a:t>
            </a:r>
          </a:p>
          <a:p>
            <a:pPr lvl="1" fontAlgn="base"/>
            <a:r>
              <a:rPr lang="en-US">
                <a:latin typeface="Calibri" panose="020F0502020204030204" pitchFamily="34" charset="0"/>
              </a:rPr>
              <a:t>Team Certification Decision</a:t>
            </a:r>
          </a:p>
          <a:p>
            <a:pPr lvl="1" fontAlgn="base"/>
            <a:r>
              <a:rPr lang="en-US">
                <a:latin typeface="Calibri" panose="020F0502020204030204" pitchFamily="34" charset="0"/>
              </a:rPr>
              <a:t>Additional Notes or Comments</a:t>
            </a:r>
          </a:p>
        </p:txBody>
      </p:sp>
    </p:spTree>
    <p:extLst>
      <p:ext uri="{BB962C8B-B14F-4D97-AF65-F5344CB8AC3E}">
        <p14:creationId xmlns:p14="http://schemas.microsoft.com/office/powerpoint/2010/main" val="22141747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16BDF-9169-9AF8-9D2E-EA340E7D9B05}"/>
              </a:ext>
            </a:extLst>
          </p:cNvPr>
          <p:cNvSpPr>
            <a:spLocks noGrp="1"/>
          </p:cNvSpPr>
          <p:nvPr>
            <p:ph type="title"/>
          </p:nvPr>
        </p:nvSpPr>
        <p:spPr>
          <a:xfrm>
            <a:off x="1136428" y="627564"/>
            <a:ext cx="7474172" cy="1325563"/>
          </a:xfrm>
        </p:spPr>
        <p:txBody>
          <a:bodyPr>
            <a:normAutofit/>
          </a:bodyPr>
          <a:lstStyle/>
          <a:p>
            <a:r>
              <a:rPr lang="en-US" sz="3000" dirty="0">
                <a:cs typeface="Calibri"/>
              </a:rPr>
              <a:t>Considerations: Team Members</a:t>
            </a:r>
            <a:endParaRPr lang="en-US" sz="3000" dirty="0"/>
          </a:p>
        </p:txBody>
      </p:sp>
      <p:sp>
        <p:nvSpPr>
          <p:cNvPr id="6" name="Content Placeholder 5">
            <a:extLst>
              <a:ext uri="{FF2B5EF4-FFF2-40B4-BE49-F238E27FC236}">
                <a16:creationId xmlns:a16="http://schemas.microsoft.com/office/drawing/2014/main" id="{BB6331A8-8C85-48A3-8713-592391B35748}"/>
              </a:ext>
            </a:extLst>
          </p:cNvPr>
          <p:cNvSpPr>
            <a:spLocks noGrp="1"/>
          </p:cNvSpPr>
          <p:nvPr>
            <p:ph idx="1"/>
          </p:nvPr>
        </p:nvSpPr>
        <p:spPr>
          <a:xfrm>
            <a:off x="1136429" y="1714501"/>
            <a:ext cx="6864571" cy="4014286"/>
          </a:xfrm>
        </p:spPr>
        <p:txBody>
          <a:bodyPr anchor="ctr">
            <a:normAutofit fontScale="85000" lnSpcReduction="20000"/>
          </a:bodyPr>
          <a:lstStyle/>
          <a:p>
            <a:pPr fontAlgn="base"/>
            <a:r>
              <a:rPr lang="en-US" sz="2800" b="0" i="0">
                <a:solidFill>
                  <a:srgbClr val="000000"/>
                </a:solidFill>
                <a:effectLst/>
                <a:latin typeface="Calibri" panose="020F0502020204030204" pitchFamily="34" charset="0"/>
              </a:rPr>
              <a:t>Will the team members be the same for every center? </a:t>
            </a:r>
          </a:p>
          <a:p>
            <a:pPr fontAlgn="base"/>
            <a:r>
              <a:rPr lang="en-US" sz="2800" b="0" i="0">
                <a:solidFill>
                  <a:srgbClr val="000000"/>
                </a:solidFill>
                <a:effectLst/>
                <a:latin typeface="Calibri" panose="020F0502020204030204" pitchFamily="34" charset="0"/>
              </a:rPr>
              <a:t>For each center, who will serve on the self-assessment team? </a:t>
            </a:r>
          </a:p>
          <a:p>
            <a:pPr fontAlgn="base"/>
            <a:r>
              <a:rPr lang="en-US" sz="2800" b="0" i="0">
                <a:solidFill>
                  <a:srgbClr val="000000"/>
                </a:solidFill>
                <a:effectLst/>
                <a:latin typeface="Calibri" panose="020F0502020204030204" pitchFamily="34" charset="0"/>
              </a:rPr>
              <a:t>For each center, who will serve on the evaluation team? </a:t>
            </a:r>
          </a:p>
          <a:p>
            <a:pPr lvl="1" fontAlgn="base"/>
            <a:r>
              <a:rPr lang="en-US" sz="2600" b="0" i="0">
                <a:solidFill>
                  <a:srgbClr val="000000"/>
                </a:solidFill>
                <a:effectLst/>
                <a:latin typeface="Calibri" panose="020F0502020204030204" pitchFamily="34" charset="0"/>
              </a:rPr>
              <a:t>Which local board business representative(s) will serve on the evaluation team? </a:t>
            </a:r>
          </a:p>
          <a:p>
            <a:pPr fontAlgn="base"/>
            <a:r>
              <a:rPr lang="en-US" sz="2800" b="0" i="0">
                <a:solidFill>
                  <a:srgbClr val="000000"/>
                </a:solidFill>
                <a:effectLst/>
                <a:latin typeface="Calibri" panose="020F0502020204030204" pitchFamily="34" charset="0"/>
              </a:rPr>
              <a:t>Are all 5 local core partner programs represented on either the self-assessment or evaluation teams? </a:t>
            </a:r>
          </a:p>
        </p:txBody>
      </p:sp>
      <p:sp>
        <p:nvSpPr>
          <p:cNvPr id="59" name="Rectangle 58">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raphic 9" descr="Playbook with solid fill">
            <a:extLst>
              <a:ext uri="{FF2B5EF4-FFF2-40B4-BE49-F238E27FC236}">
                <a16:creationId xmlns:a16="http://schemas.microsoft.com/office/drawing/2014/main" id="{F4828732-ED8E-4D80-A062-A5AA48AB0EA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13987" y="2857501"/>
            <a:ext cx="1142998" cy="1142998"/>
          </a:xfrm>
          <a:prstGeom prst="rect">
            <a:avLst/>
          </a:prstGeom>
        </p:spPr>
      </p:pic>
    </p:spTree>
    <p:extLst>
      <p:ext uri="{BB962C8B-B14F-4D97-AF65-F5344CB8AC3E}">
        <p14:creationId xmlns:p14="http://schemas.microsoft.com/office/powerpoint/2010/main" val="29418683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C91A3-B488-7A53-A492-733DC7440DE2}"/>
              </a:ext>
            </a:extLst>
          </p:cNvPr>
          <p:cNvSpPr>
            <a:spLocks noGrp="1"/>
          </p:cNvSpPr>
          <p:nvPr>
            <p:ph type="title"/>
          </p:nvPr>
        </p:nvSpPr>
        <p:spPr>
          <a:xfrm>
            <a:off x="292100" y="221024"/>
            <a:ext cx="3681117" cy="5671776"/>
          </a:xfrm>
          <a:solidFill>
            <a:srgbClr val="114257"/>
          </a:solidFill>
        </p:spPr>
        <p:txBody>
          <a:bodyPr>
            <a:normAutofit/>
          </a:bodyPr>
          <a:lstStyle/>
          <a:p>
            <a:r>
              <a:rPr lang="en-US" sz="4800" dirty="0">
                <a:solidFill>
                  <a:schemeClr val="bg1"/>
                </a:solidFill>
                <a:cs typeface="Calibri"/>
              </a:rPr>
              <a:t>Certification Types - Full</a:t>
            </a:r>
            <a:endParaRPr lang="en-US" sz="4800" dirty="0">
              <a:solidFill>
                <a:schemeClr val="bg1"/>
              </a:solidFill>
            </a:endParaRPr>
          </a:p>
        </p:txBody>
      </p:sp>
      <p:sp>
        <p:nvSpPr>
          <p:cNvPr id="19" name="Slide Number Placeholder 18">
            <a:extLst>
              <a:ext uri="{FF2B5EF4-FFF2-40B4-BE49-F238E27FC236}">
                <a16:creationId xmlns:a16="http://schemas.microsoft.com/office/drawing/2014/main" id="{3B2B404C-8D02-4ACD-A5D1-A176E17B5776}"/>
              </a:ext>
            </a:extLst>
          </p:cNvPr>
          <p:cNvSpPr>
            <a:spLocks noGrp="1"/>
          </p:cNvSpPr>
          <p:nvPr>
            <p:ph type="sldNum" sz="quarter" idx="12"/>
          </p:nvPr>
        </p:nvSpPr>
        <p:spPr/>
        <p:txBody>
          <a:bodyPr/>
          <a:lstStyle/>
          <a:p>
            <a:fld id="{D307F087-50E8-4976-AA50-2FC07D62CDFA}" type="slidenum">
              <a:rPr lang="en-US" smtClean="0"/>
              <a:t>33</a:t>
            </a:fld>
            <a:endParaRPr lang="en-US"/>
          </a:p>
        </p:txBody>
      </p:sp>
      <p:graphicFrame>
        <p:nvGraphicFramePr>
          <p:cNvPr id="6" name="Content Placeholder 4" descr="Full Certification is granted for 3 years. Initial certification will be due by September 30, 2023 and then every 3 years afterwards.">
            <a:extLst>
              <a:ext uri="{FF2B5EF4-FFF2-40B4-BE49-F238E27FC236}">
                <a16:creationId xmlns:a16="http://schemas.microsoft.com/office/drawing/2014/main" id="{8CC5438A-869F-4ABE-B957-17A09B8A4F55}"/>
              </a:ext>
            </a:extLst>
          </p:cNvPr>
          <p:cNvGraphicFramePr>
            <a:graphicFrameLocks/>
          </p:cNvGraphicFramePr>
          <p:nvPr>
            <p:extLst>
              <p:ext uri="{D42A27DB-BD31-4B8C-83A1-F6EECF244321}">
                <p14:modId xmlns:p14="http://schemas.microsoft.com/office/powerpoint/2010/main" val="1722894789"/>
              </p:ext>
            </p:extLst>
          </p:nvPr>
        </p:nvGraphicFramePr>
        <p:xfrm>
          <a:off x="4224979" y="221024"/>
          <a:ext cx="6263640"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594791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C91A3-B488-7A53-A492-733DC7440DE2}"/>
              </a:ext>
            </a:extLst>
          </p:cNvPr>
          <p:cNvSpPr>
            <a:spLocks noGrp="1"/>
          </p:cNvSpPr>
          <p:nvPr>
            <p:ph type="title"/>
          </p:nvPr>
        </p:nvSpPr>
        <p:spPr>
          <a:xfrm>
            <a:off x="292100" y="221024"/>
            <a:ext cx="3292929" cy="5671776"/>
          </a:xfrm>
          <a:solidFill>
            <a:srgbClr val="114257"/>
          </a:solidFill>
        </p:spPr>
        <p:txBody>
          <a:bodyPr>
            <a:normAutofit/>
          </a:bodyPr>
          <a:lstStyle/>
          <a:p>
            <a:r>
              <a:rPr lang="en-US" sz="4800" dirty="0">
                <a:solidFill>
                  <a:schemeClr val="bg1"/>
                </a:solidFill>
                <a:cs typeface="Calibri"/>
              </a:rPr>
              <a:t>Certification Types - Provisional</a:t>
            </a:r>
            <a:endParaRPr lang="en-US" sz="4800" dirty="0">
              <a:solidFill>
                <a:schemeClr val="bg1"/>
              </a:solidFill>
            </a:endParaRPr>
          </a:p>
        </p:txBody>
      </p:sp>
      <p:sp>
        <p:nvSpPr>
          <p:cNvPr id="19" name="Slide Number Placeholder 18">
            <a:extLst>
              <a:ext uri="{FF2B5EF4-FFF2-40B4-BE49-F238E27FC236}">
                <a16:creationId xmlns:a16="http://schemas.microsoft.com/office/drawing/2014/main" id="{3B2B404C-8D02-4ACD-A5D1-A176E17B5776}"/>
              </a:ext>
            </a:extLst>
          </p:cNvPr>
          <p:cNvSpPr>
            <a:spLocks noGrp="1"/>
          </p:cNvSpPr>
          <p:nvPr>
            <p:ph type="sldNum" sz="quarter" idx="12"/>
          </p:nvPr>
        </p:nvSpPr>
        <p:spPr/>
        <p:txBody>
          <a:bodyPr/>
          <a:lstStyle/>
          <a:p>
            <a:fld id="{D307F087-50E8-4976-AA50-2FC07D62CDFA}" type="slidenum">
              <a:rPr lang="en-US" smtClean="0"/>
              <a:t>34</a:t>
            </a:fld>
            <a:endParaRPr lang="en-US"/>
          </a:p>
        </p:txBody>
      </p:sp>
      <p:graphicFrame>
        <p:nvGraphicFramePr>
          <p:cNvPr id="5" name="Content Placeholder 4" descr="Provisional Certification:&#10;Not to exceed 1 year&#10;Must be re-evaluated within 6 months of initial review. At 6-month review, a decision can be made to remain provisionally certified for up to 6 months, grant full certification, or de-certify.&#10;The local area is encouraged to re-evaluate a provisionally certified center as soon as the issues identified by the review team have been resolved.">
            <a:extLst>
              <a:ext uri="{FF2B5EF4-FFF2-40B4-BE49-F238E27FC236}">
                <a16:creationId xmlns:a16="http://schemas.microsoft.com/office/drawing/2014/main" id="{471AAF65-3D5F-43B3-8E31-66AE7EF265C3}"/>
              </a:ext>
            </a:extLst>
          </p:cNvPr>
          <p:cNvGraphicFramePr>
            <a:graphicFrameLocks/>
          </p:cNvGraphicFramePr>
          <p:nvPr>
            <p:extLst>
              <p:ext uri="{D42A27DB-BD31-4B8C-83A1-F6EECF244321}">
                <p14:modId xmlns:p14="http://schemas.microsoft.com/office/powerpoint/2010/main" val="30826306"/>
              </p:ext>
            </p:extLst>
          </p:nvPr>
        </p:nvGraphicFramePr>
        <p:xfrm>
          <a:off x="4309937" y="221024"/>
          <a:ext cx="7087458" cy="56717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17815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C91A3-B488-7A53-A492-733DC7440DE2}"/>
              </a:ext>
            </a:extLst>
          </p:cNvPr>
          <p:cNvSpPr>
            <a:spLocks noGrp="1"/>
          </p:cNvSpPr>
          <p:nvPr>
            <p:ph type="title"/>
          </p:nvPr>
        </p:nvSpPr>
        <p:spPr>
          <a:xfrm>
            <a:off x="292100" y="221024"/>
            <a:ext cx="3292929" cy="5671776"/>
          </a:xfrm>
          <a:solidFill>
            <a:srgbClr val="114257"/>
          </a:solidFill>
        </p:spPr>
        <p:txBody>
          <a:bodyPr>
            <a:normAutofit/>
          </a:bodyPr>
          <a:lstStyle/>
          <a:p>
            <a:r>
              <a:rPr lang="en-US" sz="4800" dirty="0">
                <a:solidFill>
                  <a:schemeClr val="bg1"/>
                </a:solidFill>
                <a:cs typeface="Calibri"/>
              </a:rPr>
              <a:t>Certification Types – Not Certified</a:t>
            </a:r>
            <a:endParaRPr lang="en-US" sz="4800" dirty="0">
              <a:solidFill>
                <a:schemeClr val="bg1"/>
              </a:solidFill>
            </a:endParaRPr>
          </a:p>
        </p:txBody>
      </p:sp>
      <p:sp>
        <p:nvSpPr>
          <p:cNvPr id="19" name="Slide Number Placeholder 18">
            <a:extLst>
              <a:ext uri="{FF2B5EF4-FFF2-40B4-BE49-F238E27FC236}">
                <a16:creationId xmlns:a16="http://schemas.microsoft.com/office/drawing/2014/main" id="{3B2B404C-8D02-4ACD-A5D1-A176E17B5776}"/>
              </a:ext>
            </a:extLst>
          </p:cNvPr>
          <p:cNvSpPr>
            <a:spLocks noGrp="1"/>
          </p:cNvSpPr>
          <p:nvPr>
            <p:ph type="sldNum" sz="quarter" idx="12"/>
          </p:nvPr>
        </p:nvSpPr>
        <p:spPr/>
        <p:txBody>
          <a:bodyPr/>
          <a:lstStyle/>
          <a:p>
            <a:fld id="{D307F087-50E8-4976-AA50-2FC07D62CDFA}" type="slidenum">
              <a:rPr lang="en-US" smtClean="0"/>
              <a:t>35</a:t>
            </a:fld>
            <a:endParaRPr lang="en-US"/>
          </a:p>
        </p:txBody>
      </p:sp>
      <p:graphicFrame>
        <p:nvGraphicFramePr>
          <p:cNvPr id="6" name="Content Placeholder 4" descr="Not Certified/Decertified:&#10;A 3-month corrective action plan to either achieve provisional certification or to close/transition service to another center must be submitted to SWDB.&#10;Center must achieve full certification within 6 months of being not certified/de-certified&#10;State core partners will be available to consult on corrective action and provide technical assistance throughout 6-month period.">
            <a:extLst>
              <a:ext uri="{FF2B5EF4-FFF2-40B4-BE49-F238E27FC236}">
                <a16:creationId xmlns:a16="http://schemas.microsoft.com/office/drawing/2014/main" id="{9EAAA71A-670C-4568-BE32-3FB984AC6EDC}"/>
              </a:ext>
            </a:extLst>
          </p:cNvPr>
          <p:cNvGraphicFramePr>
            <a:graphicFrameLocks/>
          </p:cNvGraphicFramePr>
          <p:nvPr>
            <p:extLst>
              <p:ext uri="{D42A27DB-BD31-4B8C-83A1-F6EECF244321}">
                <p14:modId xmlns:p14="http://schemas.microsoft.com/office/powerpoint/2010/main" val="824929924"/>
              </p:ext>
            </p:extLst>
          </p:nvPr>
        </p:nvGraphicFramePr>
        <p:xfrm>
          <a:off x="4234674" y="221024"/>
          <a:ext cx="7333212" cy="56717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88360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703E7-D0CC-4C46-9CEA-CA2572D33C25}"/>
              </a:ext>
            </a:extLst>
          </p:cNvPr>
          <p:cNvSpPr>
            <a:spLocks noGrp="1"/>
          </p:cNvSpPr>
          <p:nvPr>
            <p:ph type="title"/>
          </p:nvPr>
        </p:nvSpPr>
        <p:spPr>
          <a:xfrm>
            <a:off x="292100" y="221023"/>
            <a:ext cx="4700814" cy="5760239"/>
          </a:xfrm>
          <a:solidFill>
            <a:schemeClr val="accent1"/>
          </a:solidFill>
        </p:spPr>
        <p:txBody>
          <a:bodyPr>
            <a:normAutofit/>
          </a:bodyPr>
          <a:lstStyle/>
          <a:p>
            <a:r>
              <a:rPr lang="en-US" sz="5400">
                <a:solidFill>
                  <a:schemeClr val="bg1"/>
                </a:solidFill>
              </a:rPr>
              <a:t>New &amp; Relocating Centers</a:t>
            </a:r>
          </a:p>
        </p:txBody>
      </p:sp>
      <p:sp>
        <p:nvSpPr>
          <p:cNvPr id="3" name="Content Placeholder 2">
            <a:extLst>
              <a:ext uri="{FF2B5EF4-FFF2-40B4-BE49-F238E27FC236}">
                <a16:creationId xmlns:a16="http://schemas.microsoft.com/office/drawing/2014/main" id="{9B43E257-4D00-4418-9AF1-58F916C4642B}"/>
              </a:ext>
            </a:extLst>
          </p:cNvPr>
          <p:cNvSpPr>
            <a:spLocks noGrp="1"/>
          </p:cNvSpPr>
          <p:nvPr>
            <p:ph idx="1"/>
          </p:nvPr>
        </p:nvSpPr>
        <p:spPr>
          <a:xfrm>
            <a:off x="5210628" y="1886857"/>
            <a:ext cx="6689271" cy="4094406"/>
          </a:xfrm>
        </p:spPr>
        <p:txBody>
          <a:bodyPr/>
          <a:lstStyle/>
          <a:p>
            <a:pPr marL="0" indent="0">
              <a:buNone/>
            </a:pPr>
            <a:r>
              <a:rPr lang="en-US" b="0" i="0" dirty="0">
                <a:solidFill>
                  <a:srgbClr val="000000"/>
                </a:solidFill>
                <a:effectLst/>
                <a:latin typeface="Calibri" panose="020F0502020204030204" pitchFamily="34" charset="0"/>
              </a:rPr>
              <a:t>LWDBs must ensure that centers that are new or have re-located complete the center certification process, including evaluation and submission of documents to IWD, within 90 days of opening to the public for services. </a:t>
            </a:r>
            <a:endParaRPr lang="en-US" dirty="0"/>
          </a:p>
        </p:txBody>
      </p:sp>
    </p:spTree>
    <p:extLst>
      <p:ext uri="{BB962C8B-B14F-4D97-AF65-F5344CB8AC3E}">
        <p14:creationId xmlns:p14="http://schemas.microsoft.com/office/powerpoint/2010/main" val="841725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16BDF-9169-9AF8-9D2E-EA340E7D9B05}"/>
              </a:ext>
            </a:extLst>
          </p:cNvPr>
          <p:cNvSpPr>
            <a:spLocks noGrp="1"/>
          </p:cNvSpPr>
          <p:nvPr>
            <p:ph type="title"/>
          </p:nvPr>
        </p:nvSpPr>
        <p:spPr>
          <a:xfrm>
            <a:off x="1136428" y="627564"/>
            <a:ext cx="7474172" cy="1325563"/>
          </a:xfrm>
        </p:spPr>
        <p:txBody>
          <a:bodyPr>
            <a:normAutofit/>
          </a:bodyPr>
          <a:lstStyle/>
          <a:p>
            <a:r>
              <a:rPr lang="en-US" sz="3000" dirty="0">
                <a:cs typeface="Calibri"/>
              </a:rPr>
              <a:t>Considerations: Contingencies</a:t>
            </a:r>
            <a:endParaRPr lang="en-US" sz="3000" dirty="0"/>
          </a:p>
        </p:txBody>
      </p:sp>
      <p:sp>
        <p:nvSpPr>
          <p:cNvPr id="6" name="Content Placeholder 5">
            <a:extLst>
              <a:ext uri="{FF2B5EF4-FFF2-40B4-BE49-F238E27FC236}">
                <a16:creationId xmlns:a16="http://schemas.microsoft.com/office/drawing/2014/main" id="{BB6331A8-8C85-48A3-8713-592391B35748}"/>
              </a:ext>
            </a:extLst>
          </p:cNvPr>
          <p:cNvSpPr>
            <a:spLocks noGrp="1"/>
          </p:cNvSpPr>
          <p:nvPr>
            <p:ph idx="1"/>
          </p:nvPr>
        </p:nvSpPr>
        <p:spPr>
          <a:xfrm>
            <a:off x="1136429" y="1700784"/>
            <a:ext cx="6933151" cy="4529651"/>
          </a:xfrm>
        </p:spPr>
        <p:txBody>
          <a:bodyPr anchor="ctr">
            <a:normAutofit lnSpcReduction="10000"/>
          </a:bodyPr>
          <a:lstStyle/>
          <a:p>
            <a:pPr fontAlgn="base"/>
            <a:r>
              <a:rPr lang="en-US" sz="1600" b="0" i="0">
                <a:solidFill>
                  <a:srgbClr val="000000"/>
                </a:solidFill>
                <a:effectLst/>
                <a:latin typeface="Calibri" panose="020F0502020204030204" pitchFamily="34" charset="0"/>
              </a:rPr>
              <a:t>For Provisionally-Certified, Not Certified/De-Certified</a:t>
            </a:r>
          </a:p>
          <a:p>
            <a:pPr lvl="1" fontAlgn="base"/>
            <a:r>
              <a:rPr lang="en-US" sz="1600">
                <a:solidFill>
                  <a:srgbClr val="000000"/>
                </a:solidFill>
                <a:latin typeface="Calibri" panose="020F0502020204030204" pitchFamily="34" charset="0"/>
              </a:rPr>
              <a:t>What areas for improvement and/or areas of concern were identified by the evaluation team?</a:t>
            </a:r>
          </a:p>
          <a:p>
            <a:pPr lvl="1" fontAlgn="base"/>
            <a:r>
              <a:rPr lang="en-US" sz="1600">
                <a:solidFill>
                  <a:srgbClr val="000000"/>
                </a:solidFill>
                <a:latin typeface="Calibri" panose="020F0502020204030204" pitchFamily="34" charset="0"/>
              </a:rPr>
              <a:t>Who will be managing the process to address areas for improvement?</a:t>
            </a:r>
          </a:p>
          <a:p>
            <a:pPr lvl="1" fontAlgn="base"/>
            <a:r>
              <a:rPr lang="en-US" sz="1600">
                <a:solidFill>
                  <a:srgbClr val="000000"/>
                </a:solidFill>
                <a:latin typeface="Calibri" panose="020F0502020204030204" pitchFamily="34" charset="0"/>
              </a:rPr>
              <a:t>Who will be responsible for developing the 3-month corrective action plan? What is the target outcome of the corrective action plan? (Not Certified/De-Certified Centers)</a:t>
            </a:r>
            <a:endParaRPr lang="en-US" sz="1400">
              <a:solidFill>
                <a:srgbClr val="000000"/>
              </a:solidFill>
              <a:latin typeface="Calibri" panose="020F0502020204030204" pitchFamily="34" charset="0"/>
            </a:endParaRPr>
          </a:p>
          <a:p>
            <a:pPr lvl="1" fontAlgn="base"/>
            <a:r>
              <a:rPr lang="en-US" sz="1600" b="0" i="0">
                <a:solidFill>
                  <a:srgbClr val="000000"/>
                </a:solidFill>
                <a:effectLst/>
                <a:latin typeface="Calibri" panose="020F0502020204030204" pitchFamily="34" charset="0"/>
              </a:rPr>
              <a:t>When will the re-evaluation occur? (within 6 months)</a:t>
            </a:r>
          </a:p>
          <a:p>
            <a:pPr lvl="1" fontAlgn="base"/>
            <a:r>
              <a:rPr lang="en-US" sz="1600">
                <a:solidFill>
                  <a:srgbClr val="000000"/>
                </a:solidFill>
                <a:latin typeface="Calibri" panose="020F0502020204030204" pitchFamily="34" charset="0"/>
              </a:rPr>
              <a:t>When will the local board review and vote on the results of the re-evaluation?</a:t>
            </a:r>
            <a:endParaRPr lang="en-US" sz="1600" b="0" i="0">
              <a:solidFill>
                <a:srgbClr val="000000"/>
              </a:solidFill>
              <a:effectLst/>
              <a:latin typeface="Calibri" panose="020F0502020204030204" pitchFamily="34" charset="0"/>
            </a:endParaRPr>
          </a:p>
          <a:p>
            <a:pPr fontAlgn="base"/>
            <a:r>
              <a:rPr lang="en-US" sz="1600" b="0" i="0">
                <a:solidFill>
                  <a:srgbClr val="000000"/>
                </a:solidFill>
                <a:effectLst/>
                <a:latin typeface="Calibri" panose="020F0502020204030204" pitchFamily="34" charset="0"/>
              </a:rPr>
              <a:t>For New/Re-Locating Centers</a:t>
            </a:r>
          </a:p>
          <a:p>
            <a:pPr lvl="1" fontAlgn="base"/>
            <a:r>
              <a:rPr lang="en-US" sz="1600">
                <a:solidFill>
                  <a:srgbClr val="000000"/>
                </a:solidFill>
                <a:latin typeface="Calibri" panose="020F0502020204030204" pitchFamily="34" charset="0"/>
              </a:rPr>
              <a:t>When will the center open to the public for services?</a:t>
            </a:r>
          </a:p>
          <a:p>
            <a:pPr lvl="1" fontAlgn="base"/>
            <a:r>
              <a:rPr lang="en-US" sz="1600">
                <a:solidFill>
                  <a:srgbClr val="000000"/>
                </a:solidFill>
                <a:latin typeface="Calibri" panose="020F0502020204030204" pitchFamily="34" charset="0"/>
              </a:rPr>
              <a:t>When will the local board review and vote on the results of the evaluation?</a:t>
            </a:r>
          </a:p>
          <a:p>
            <a:pPr lvl="1" fontAlgn="base"/>
            <a:r>
              <a:rPr lang="en-US" sz="1600">
                <a:solidFill>
                  <a:srgbClr val="000000"/>
                </a:solidFill>
                <a:latin typeface="Calibri" panose="020F0502020204030204" pitchFamily="34" charset="0"/>
              </a:rPr>
              <a:t>When will the on-site evaluation occur?</a:t>
            </a:r>
          </a:p>
          <a:p>
            <a:pPr lvl="1" fontAlgn="base"/>
            <a:r>
              <a:rPr lang="en-US" sz="1600">
                <a:solidFill>
                  <a:srgbClr val="000000"/>
                </a:solidFill>
                <a:latin typeface="Calibri" panose="020F0502020204030204" pitchFamily="34" charset="0"/>
              </a:rPr>
              <a:t>When will the self-assessment occur?</a:t>
            </a:r>
          </a:p>
        </p:txBody>
      </p:sp>
      <p:sp>
        <p:nvSpPr>
          <p:cNvPr id="59" name="Rectangle 58">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raphic 9" descr="Playbook with solid fill">
            <a:extLst>
              <a:ext uri="{FF2B5EF4-FFF2-40B4-BE49-F238E27FC236}">
                <a16:creationId xmlns:a16="http://schemas.microsoft.com/office/drawing/2014/main" id="{F4828732-ED8E-4D80-A062-A5AA48AB0EA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13987" y="2857501"/>
            <a:ext cx="1142998" cy="1142998"/>
          </a:xfrm>
          <a:prstGeom prst="rect">
            <a:avLst/>
          </a:prstGeom>
        </p:spPr>
      </p:pic>
    </p:spTree>
    <p:extLst>
      <p:ext uri="{BB962C8B-B14F-4D97-AF65-F5344CB8AC3E}">
        <p14:creationId xmlns:p14="http://schemas.microsoft.com/office/powerpoint/2010/main" val="29156998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C91A3-B488-7A53-A492-733DC7440DE2}"/>
              </a:ext>
            </a:extLst>
          </p:cNvPr>
          <p:cNvSpPr>
            <a:spLocks noGrp="1"/>
          </p:cNvSpPr>
          <p:nvPr>
            <p:ph type="title"/>
          </p:nvPr>
        </p:nvSpPr>
        <p:spPr>
          <a:solidFill>
            <a:srgbClr val="114257"/>
          </a:solidFill>
        </p:spPr>
        <p:txBody>
          <a:bodyPr vert="horz" lIns="91440" tIns="45720" rIns="91440" bIns="45720" rtlCol="0" anchor="ctr">
            <a:normAutofit fontScale="90000"/>
          </a:bodyPr>
          <a:lstStyle/>
          <a:p>
            <a:pPr>
              <a:lnSpc>
                <a:spcPct val="90000"/>
              </a:lnSpc>
            </a:pPr>
            <a:r>
              <a:rPr lang="en-US" sz="5200" kern="1200" dirty="0">
                <a:solidFill>
                  <a:schemeClr val="bg1"/>
                </a:solidFill>
                <a:latin typeface="+mj-lt"/>
                <a:ea typeface="+mj-ea"/>
                <a:cs typeface="+mj-cs"/>
              </a:rPr>
              <a:t>What is the Scoring Approach?</a:t>
            </a:r>
          </a:p>
        </p:txBody>
      </p:sp>
      <p:graphicFrame>
        <p:nvGraphicFramePr>
          <p:cNvPr id="8" name="Content Placeholder 2" descr="SmartArt list of 4 boxes with text:&#10;Yes/No Standards for each category&#10; Continuous Improvement&#10; Effectiveness&#10; Physical &amp; Programmatic Accessibility&#10;Evaluation team members will individually score each standard.&#10;Final determination for the category will be based on the number of standards successfully achieved.&#10;The evaluation team must reach a consensus on the category decision for the determination of certification status.">
            <a:extLst>
              <a:ext uri="{FF2B5EF4-FFF2-40B4-BE49-F238E27FC236}">
                <a16:creationId xmlns:a16="http://schemas.microsoft.com/office/drawing/2014/main" id="{C32D7D00-0BA7-4959-41E9-88A22217E12D}"/>
              </a:ext>
            </a:extLst>
          </p:cNvPr>
          <p:cNvGraphicFramePr>
            <a:graphicFrameLocks noGrp="1"/>
          </p:cNvGraphicFramePr>
          <p:nvPr>
            <p:ph idx="1"/>
            <p:extLst>
              <p:ext uri="{D42A27DB-BD31-4B8C-83A1-F6EECF244321}">
                <p14:modId xmlns:p14="http://schemas.microsoft.com/office/powerpoint/2010/main" val="4168760324"/>
              </p:ext>
            </p:extLst>
          </p:nvPr>
        </p:nvGraphicFramePr>
        <p:xfrm>
          <a:off x="292100" y="1028700"/>
          <a:ext cx="11607800" cy="495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Slide Number Placeholder 8">
            <a:extLst>
              <a:ext uri="{FF2B5EF4-FFF2-40B4-BE49-F238E27FC236}">
                <a16:creationId xmlns:a16="http://schemas.microsoft.com/office/drawing/2014/main" id="{27E18736-04C1-41D0-8AC8-AF0881BBDF26}"/>
              </a:ext>
            </a:extLst>
          </p:cNvPr>
          <p:cNvSpPr>
            <a:spLocks noGrp="1"/>
          </p:cNvSpPr>
          <p:nvPr>
            <p:ph type="sldNum" sz="quarter" idx="4294967295"/>
          </p:nvPr>
        </p:nvSpPr>
        <p:spPr>
          <a:xfrm>
            <a:off x="11720513" y="6470650"/>
            <a:ext cx="471487" cy="212725"/>
          </a:xfrm>
        </p:spPr>
        <p:txBody>
          <a:bodyPr/>
          <a:lstStyle/>
          <a:p>
            <a:fld id="{D307F087-50E8-4976-AA50-2FC07D62CDFA}" type="slidenum">
              <a:rPr lang="en-US" smtClean="0"/>
              <a:t>38</a:t>
            </a:fld>
            <a:endParaRPr lang="en-US"/>
          </a:p>
        </p:txBody>
      </p:sp>
    </p:spTree>
    <p:extLst>
      <p:ext uri="{BB962C8B-B14F-4D97-AF65-F5344CB8AC3E}">
        <p14:creationId xmlns:p14="http://schemas.microsoft.com/office/powerpoint/2010/main" val="31201081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2C7146D-E638-1E26-B484-741DC0721874}"/>
              </a:ext>
            </a:extLst>
          </p:cNvPr>
          <p:cNvSpPr>
            <a:spLocks noGrp="1"/>
          </p:cNvSpPr>
          <p:nvPr>
            <p:ph type="title"/>
          </p:nvPr>
        </p:nvSpPr>
        <p:spPr>
          <a:solidFill>
            <a:srgbClr val="114257"/>
          </a:solidFill>
        </p:spPr>
        <p:txBody>
          <a:bodyPr anchor="ctr">
            <a:normAutofit/>
          </a:bodyPr>
          <a:lstStyle/>
          <a:p>
            <a:r>
              <a:rPr lang="en-US" sz="4000" dirty="0">
                <a:solidFill>
                  <a:srgbClr val="FFFFFF"/>
                </a:solidFill>
                <a:cs typeface="Calibri"/>
              </a:rPr>
              <a:t>Scoring Requirements by Category</a:t>
            </a:r>
            <a:endParaRPr lang="en-US" sz="4000" dirty="0">
              <a:solidFill>
                <a:srgbClr val="FFFFFF"/>
              </a:solidFill>
            </a:endParaRPr>
          </a:p>
        </p:txBody>
      </p:sp>
      <p:graphicFrame>
        <p:nvGraphicFramePr>
          <p:cNvPr id="8" name="Content Placeholder 4" descr="SmartArt list of 3 boxes with text:&#10;Physical and Programmatic Accessibility &#10;Comprehensive Centers (9 standards);&#10;-Full certification –successful achievement of 8 or more standards;&#10;-Provisional certification – successful achievement of 5-7 standards;&#10;-Not certified – 4 or fewer standards successfully achieved.&#10;&#10;Affiliate Centers (9 standards);&#10;-Full certification – successful achievement of 8 or more standards; &#10;-Provisional certification – successful achievement of 5-7 standards;&#10;-Not certified – 4 or fewer standards successfully achieved.&#10;Effectiveness;&#10;Comprehensive Centers (14 standards);&#10;-=Full certification – successful achievement of 12 or more standards;&#10;-Provisional certification – successful achievement of 9-11 standards;&#10;-Not certified – 8 or fewer standards successfully achieved.&#10;Affiliate Centers (13 standards);&#10;-Full certification – successful achievement of 11 or more standards;&#10;-Provisional certification – successful achievement of 8-10 standards;&#10;-Not certified – 7 or fewer standards successfully achieved &#10;Continuous Improvement.&#10;Comprehensive Centers (9 standards);&#10;-Full certification – successful achievement of 8 or more standards;&#10;-Provisional certification – successful achievement of 5-7 standards;&#10;-Not certified – 4 or fewer standards successfully achieved.&#10;Affiliate Centers (9 standards);&#10;-Full certification – successful achievement of 8 or more standards;&#10;-Provisional certification – successful achievement of 5-7 standards; &#10;-Not certified – 4 or fewer standards successfully achieved.">
            <a:extLst>
              <a:ext uri="{FF2B5EF4-FFF2-40B4-BE49-F238E27FC236}">
                <a16:creationId xmlns:a16="http://schemas.microsoft.com/office/drawing/2014/main" id="{450417C6-C871-9F2E-1C47-1BF48C3456DF}"/>
              </a:ext>
            </a:extLst>
          </p:cNvPr>
          <p:cNvGraphicFramePr>
            <a:graphicFrameLocks noGrp="1"/>
          </p:cNvGraphicFramePr>
          <p:nvPr>
            <p:ph idx="1"/>
            <p:extLst>
              <p:ext uri="{D42A27DB-BD31-4B8C-83A1-F6EECF244321}">
                <p14:modId xmlns:p14="http://schemas.microsoft.com/office/powerpoint/2010/main" val="1217214916"/>
              </p:ext>
            </p:extLst>
          </p:nvPr>
        </p:nvGraphicFramePr>
        <p:xfrm>
          <a:off x="292100" y="912585"/>
          <a:ext cx="116078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027033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DC3180-116C-4C7F-9DDE-7B6511D94533}"/>
              </a:ext>
            </a:extLst>
          </p:cNvPr>
          <p:cNvSpPr>
            <a:spLocks noGrp="1"/>
          </p:cNvSpPr>
          <p:nvPr>
            <p:ph type="title"/>
          </p:nvPr>
        </p:nvSpPr>
        <p:spPr/>
        <p:txBody>
          <a:bodyPr/>
          <a:lstStyle/>
          <a:p>
            <a:r>
              <a:rPr lang="en-US" dirty="0"/>
              <a:t>Objectives</a:t>
            </a:r>
          </a:p>
        </p:txBody>
      </p:sp>
      <p:sp>
        <p:nvSpPr>
          <p:cNvPr id="3" name="Content Placeholder 2">
            <a:extLst>
              <a:ext uri="{FF2B5EF4-FFF2-40B4-BE49-F238E27FC236}">
                <a16:creationId xmlns:a16="http://schemas.microsoft.com/office/drawing/2014/main" id="{DD555439-E334-41AF-A643-639FD10C4AB5}"/>
              </a:ext>
            </a:extLst>
          </p:cNvPr>
          <p:cNvSpPr>
            <a:spLocks noGrp="1"/>
          </p:cNvSpPr>
          <p:nvPr>
            <p:ph idx="1"/>
          </p:nvPr>
        </p:nvSpPr>
        <p:spPr/>
        <p:txBody>
          <a:bodyPr/>
          <a:lstStyle/>
          <a:p>
            <a:r>
              <a:rPr lang="en-US" dirty="0"/>
              <a:t>Review goals and requirements for One-Stop Center certification</a:t>
            </a:r>
          </a:p>
          <a:p>
            <a:r>
              <a:rPr lang="en-US" dirty="0"/>
              <a:t>Review process and timeline for development of Iowa’s One-Stop certification system</a:t>
            </a:r>
          </a:p>
          <a:p>
            <a:r>
              <a:rPr lang="en-US" dirty="0"/>
              <a:t>Share One-Stop certification process, tools, and supporting resources</a:t>
            </a:r>
          </a:p>
          <a:p>
            <a:r>
              <a:rPr lang="en-US" dirty="0"/>
              <a:t>Answer your questions</a:t>
            </a:r>
          </a:p>
          <a:p>
            <a:r>
              <a:rPr lang="en-US" dirty="0"/>
              <a:t>Help you plan your next steps</a:t>
            </a:r>
          </a:p>
        </p:txBody>
      </p:sp>
    </p:spTree>
    <p:extLst>
      <p:ext uri="{BB962C8B-B14F-4D97-AF65-F5344CB8AC3E}">
        <p14:creationId xmlns:p14="http://schemas.microsoft.com/office/powerpoint/2010/main" val="29475412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C91A3-B488-7A53-A492-733DC7440DE2}"/>
              </a:ext>
            </a:extLst>
          </p:cNvPr>
          <p:cNvSpPr>
            <a:spLocks noGrp="1"/>
          </p:cNvSpPr>
          <p:nvPr>
            <p:ph type="title"/>
          </p:nvPr>
        </p:nvSpPr>
        <p:spPr>
          <a:xfrm>
            <a:off x="292100" y="221024"/>
            <a:ext cx="3681117" cy="5671776"/>
          </a:xfrm>
          <a:solidFill>
            <a:srgbClr val="114257"/>
          </a:solidFill>
        </p:spPr>
        <p:txBody>
          <a:bodyPr>
            <a:normAutofit/>
          </a:bodyPr>
          <a:lstStyle/>
          <a:p>
            <a:r>
              <a:rPr lang="en-US" sz="4800" dirty="0">
                <a:solidFill>
                  <a:schemeClr val="bg1"/>
                </a:solidFill>
                <a:cs typeface="Calibri"/>
              </a:rPr>
              <a:t>Certification outcomes</a:t>
            </a:r>
            <a:endParaRPr lang="en-US" sz="4800" dirty="0">
              <a:solidFill>
                <a:schemeClr val="bg1"/>
              </a:solidFill>
            </a:endParaRPr>
          </a:p>
        </p:txBody>
      </p:sp>
      <p:sp>
        <p:nvSpPr>
          <p:cNvPr id="19" name="Slide Number Placeholder 18">
            <a:extLst>
              <a:ext uri="{FF2B5EF4-FFF2-40B4-BE49-F238E27FC236}">
                <a16:creationId xmlns:a16="http://schemas.microsoft.com/office/drawing/2014/main" id="{3B2B404C-8D02-4ACD-A5D1-A176E17B5776}"/>
              </a:ext>
            </a:extLst>
          </p:cNvPr>
          <p:cNvSpPr>
            <a:spLocks noGrp="1"/>
          </p:cNvSpPr>
          <p:nvPr>
            <p:ph type="sldNum" sz="quarter" idx="12"/>
          </p:nvPr>
        </p:nvSpPr>
        <p:spPr/>
        <p:txBody>
          <a:bodyPr/>
          <a:lstStyle/>
          <a:p>
            <a:fld id="{D307F087-50E8-4976-AA50-2FC07D62CDFA}" type="slidenum">
              <a:rPr lang="en-US" smtClean="0"/>
              <a:t>40</a:t>
            </a:fld>
            <a:endParaRPr lang="en-US"/>
          </a:p>
        </p:txBody>
      </p:sp>
      <p:graphicFrame>
        <p:nvGraphicFramePr>
          <p:cNvPr id="5" name="Content Placeholder 4" descr="SmartArt list of 3 boxes with text:&#10;Full Certification - Full certification requirements have been met for each of the three categories as determined by the evaluation team.&#10;Provisional Certification - A combination of full, provisional, and/or not certified requirements have been met across the three categories as determined by the evaluation team.&#10;Not Certified / De-certified - Evaluation of each of the three categories results in a not certified outcome as determined by the evaluation team.">
            <a:extLst>
              <a:ext uri="{FF2B5EF4-FFF2-40B4-BE49-F238E27FC236}">
                <a16:creationId xmlns:a16="http://schemas.microsoft.com/office/drawing/2014/main" id="{792D604A-4655-40FD-81E9-F155B0DE708E}"/>
              </a:ext>
            </a:extLst>
          </p:cNvPr>
          <p:cNvGraphicFramePr>
            <a:graphicFrameLocks/>
          </p:cNvGraphicFramePr>
          <p:nvPr>
            <p:extLst>
              <p:ext uri="{D42A27DB-BD31-4B8C-83A1-F6EECF244321}">
                <p14:modId xmlns:p14="http://schemas.microsoft.com/office/powerpoint/2010/main" val="3368203077"/>
              </p:ext>
            </p:extLst>
          </p:nvPr>
        </p:nvGraphicFramePr>
        <p:xfrm>
          <a:off x="3875314" y="221024"/>
          <a:ext cx="8024585" cy="57606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715596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16BDF-9169-9AF8-9D2E-EA340E7D9B05}"/>
              </a:ext>
            </a:extLst>
          </p:cNvPr>
          <p:cNvSpPr>
            <a:spLocks noGrp="1"/>
          </p:cNvSpPr>
          <p:nvPr>
            <p:ph type="title"/>
          </p:nvPr>
        </p:nvSpPr>
        <p:spPr>
          <a:xfrm>
            <a:off x="960100" y="978102"/>
            <a:ext cx="10588434" cy="1062644"/>
          </a:xfrm>
        </p:spPr>
        <p:txBody>
          <a:bodyPr anchor="b">
            <a:normAutofit/>
          </a:bodyPr>
          <a:lstStyle/>
          <a:p>
            <a:r>
              <a:rPr lang="en-US" dirty="0">
                <a:cs typeface="Calibri"/>
              </a:rPr>
              <a:t>Evaluation Team Summary Form</a:t>
            </a:r>
            <a:endParaRPr lang="en-US" dirty="0"/>
          </a:p>
        </p:txBody>
      </p:sp>
      <p:cxnSp>
        <p:nvCxnSpPr>
          <p:cNvPr id="26" name="Straight Connector 25">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624" y="2265037"/>
            <a:ext cx="10125012"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7" name="Graphic 6" descr="Map compass with solid fill">
            <a:extLst>
              <a:ext uri="{FF2B5EF4-FFF2-40B4-BE49-F238E27FC236}">
                <a16:creationId xmlns:a16="http://schemas.microsoft.com/office/drawing/2014/main" id="{C8B42C05-B116-DCFF-8092-D3011114775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p:blipFill>
        <p:spPr>
          <a:xfrm>
            <a:off x="1333206" y="2811104"/>
            <a:ext cx="2928114" cy="2928114"/>
          </a:xfrm>
          <a:prstGeom prst="rect">
            <a:avLst/>
          </a:prstGeom>
        </p:spPr>
      </p:pic>
      <p:sp>
        <p:nvSpPr>
          <p:cNvPr id="3" name="Content Placeholder 2">
            <a:extLst>
              <a:ext uri="{FF2B5EF4-FFF2-40B4-BE49-F238E27FC236}">
                <a16:creationId xmlns:a16="http://schemas.microsoft.com/office/drawing/2014/main" id="{089507BE-FCFF-B9FF-DF17-6D50DCABAF8E}"/>
              </a:ext>
            </a:extLst>
          </p:cNvPr>
          <p:cNvSpPr>
            <a:spLocks noGrp="1"/>
          </p:cNvSpPr>
          <p:nvPr>
            <p:ph idx="1"/>
          </p:nvPr>
        </p:nvSpPr>
        <p:spPr>
          <a:xfrm>
            <a:off x="4955354" y="2682433"/>
            <a:ext cx="6282169" cy="3215749"/>
          </a:xfrm>
        </p:spPr>
        <p:txBody>
          <a:bodyPr vert="horz" lIns="91440" tIns="45720" rIns="91440" bIns="45720" rtlCol="0">
            <a:normAutofit fontScale="92500" lnSpcReduction="20000"/>
          </a:bodyPr>
          <a:lstStyle/>
          <a:p>
            <a:pPr fontAlgn="base"/>
            <a:r>
              <a:rPr lang="en-US" sz="2800">
                <a:latin typeface="Calibri" panose="020F0502020204030204" pitchFamily="34" charset="0"/>
              </a:rPr>
              <a:t>For Evaluation review team members</a:t>
            </a:r>
          </a:p>
          <a:p>
            <a:pPr lvl="1" fontAlgn="base"/>
            <a:r>
              <a:rPr lang="en-US">
                <a:latin typeface="Calibri" panose="020F0502020204030204" pitchFamily="34" charset="0"/>
              </a:rPr>
              <a:t>Could also be used for Self-Assessment teams</a:t>
            </a:r>
          </a:p>
          <a:p>
            <a:pPr fontAlgn="base"/>
            <a:r>
              <a:rPr lang="en-US" sz="2800" b="0" i="0">
                <a:effectLst/>
                <a:latin typeface="Calibri" panose="020F0502020204030204" pitchFamily="34" charset="0"/>
              </a:rPr>
              <a:t>Synthesis of</a:t>
            </a:r>
          </a:p>
          <a:p>
            <a:pPr lvl="1" fontAlgn="base"/>
            <a:r>
              <a:rPr lang="en-US">
                <a:latin typeface="Calibri" panose="020F0502020204030204" pitchFamily="34" charset="0"/>
              </a:rPr>
              <a:t>Category Scores</a:t>
            </a:r>
          </a:p>
          <a:p>
            <a:pPr lvl="1" fontAlgn="base"/>
            <a:r>
              <a:rPr lang="en-US">
                <a:latin typeface="Calibri" panose="020F0502020204030204" pitchFamily="34" charset="0"/>
              </a:rPr>
              <a:t>Team Certification Decision</a:t>
            </a:r>
          </a:p>
          <a:p>
            <a:pPr lvl="1" fontAlgn="base"/>
            <a:r>
              <a:rPr lang="en-US">
                <a:latin typeface="Calibri" panose="020F0502020204030204" pitchFamily="34" charset="0"/>
              </a:rPr>
              <a:t>Additional Notes or Comments</a:t>
            </a:r>
          </a:p>
          <a:p>
            <a:pPr fontAlgn="base"/>
            <a:r>
              <a:rPr lang="en-US">
                <a:latin typeface="Calibri" panose="020F0502020204030204" pitchFamily="34" charset="0"/>
              </a:rPr>
              <a:t>For LWDB Review and Approval of Certification Determinations</a:t>
            </a:r>
          </a:p>
        </p:txBody>
      </p:sp>
    </p:spTree>
    <p:extLst>
      <p:ext uri="{BB962C8B-B14F-4D97-AF65-F5344CB8AC3E}">
        <p14:creationId xmlns:p14="http://schemas.microsoft.com/office/powerpoint/2010/main" val="31852716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434A97-20BF-2358-3307-500A3CE86E2D}"/>
              </a:ext>
            </a:extLst>
          </p:cNvPr>
          <p:cNvSpPr>
            <a:spLocks noGrp="1"/>
          </p:cNvSpPr>
          <p:nvPr>
            <p:ph type="title"/>
          </p:nvPr>
        </p:nvSpPr>
        <p:spPr/>
        <p:txBody>
          <a:bodyPr/>
          <a:lstStyle/>
          <a:p>
            <a:r>
              <a:rPr lang="en-US" dirty="0">
                <a:cs typeface="Calibri"/>
              </a:rPr>
              <a:t>What is the timeline for the Certification Process?</a:t>
            </a:r>
            <a:endParaRPr lang="en-US" dirty="0"/>
          </a:p>
        </p:txBody>
      </p:sp>
      <p:graphicFrame>
        <p:nvGraphicFramePr>
          <p:cNvPr id="10" name="Content Placeholder 2" descr="SmartArt timeline:&#10;October 1, 2022 -  Official launch of the certification system;&#10;October 1, 2022 – September 30, 2023- LWDBs certify their comprehensive and affiliated Centers (initial round of certification);&#10;Late Winter-Early Spring 2024 - SWDB updates certification system as part of the WIOA State Plan review and modification process (the SWDB must review and update certification criteria every two years);&#10;July 1, 2025  – September 30. 2025 - Centers conduct self-assessment to prepare for second round of certification (particularly important if the SWDB has changed or updated the certification standards, but valuable even if not);&#10;October 1, 2025 – September 30, 2026 - LWDBs certify their comprehensive and affiliate Centers (certification reassessment and renewal).">
            <a:extLst>
              <a:ext uri="{FF2B5EF4-FFF2-40B4-BE49-F238E27FC236}">
                <a16:creationId xmlns:a16="http://schemas.microsoft.com/office/drawing/2014/main" id="{67E9D149-576B-4C27-DF94-D69E4BD7F43B}"/>
              </a:ext>
            </a:extLst>
          </p:cNvPr>
          <p:cNvGraphicFramePr>
            <a:graphicFrameLocks noGrp="1"/>
          </p:cNvGraphicFramePr>
          <p:nvPr>
            <p:ph idx="1"/>
            <p:extLst>
              <p:ext uri="{D42A27DB-BD31-4B8C-83A1-F6EECF244321}">
                <p14:modId xmlns:p14="http://schemas.microsoft.com/office/powerpoint/2010/main" val="1309659502"/>
              </p:ext>
            </p:extLst>
          </p:nvPr>
        </p:nvGraphicFramePr>
        <p:xfrm>
          <a:off x="292100" y="1028708"/>
          <a:ext cx="11607800" cy="49525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190192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56E1A05-15C1-1DEB-01C6-F1EFEAF01ADF}"/>
              </a:ext>
            </a:extLst>
          </p:cNvPr>
          <p:cNvSpPr>
            <a:spLocks noGrp="1"/>
          </p:cNvSpPr>
          <p:nvPr>
            <p:ph type="sldNum" sz="quarter" idx="12"/>
          </p:nvPr>
        </p:nvSpPr>
        <p:spPr/>
        <p:txBody>
          <a:bodyPr/>
          <a:lstStyle/>
          <a:p>
            <a:fld id="{D307F087-50E8-4976-AA50-2FC07D62CDFA}" type="slidenum">
              <a:rPr lang="en-US" smtClean="0"/>
              <a:t>43</a:t>
            </a:fld>
            <a:endParaRPr lang="en-US"/>
          </a:p>
        </p:txBody>
      </p:sp>
      <p:sp>
        <p:nvSpPr>
          <p:cNvPr id="3" name="Title 2">
            <a:extLst>
              <a:ext uri="{FF2B5EF4-FFF2-40B4-BE49-F238E27FC236}">
                <a16:creationId xmlns:a16="http://schemas.microsoft.com/office/drawing/2014/main" id="{5F341C35-F08E-1050-F0D8-CDB530D11231}"/>
              </a:ext>
            </a:extLst>
          </p:cNvPr>
          <p:cNvSpPr>
            <a:spLocks noGrp="1"/>
          </p:cNvSpPr>
          <p:nvPr>
            <p:ph type="title"/>
          </p:nvPr>
        </p:nvSpPr>
        <p:spPr/>
        <p:txBody>
          <a:bodyPr/>
          <a:lstStyle/>
          <a:p>
            <a:r>
              <a:rPr lang="en-US" dirty="0">
                <a:cs typeface="Calibri"/>
              </a:rPr>
              <a:t>Questions &amp; Discussion</a:t>
            </a:r>
            <a:endParaRPr lang="en-US" dirty="0"/>
          </a:p>
        </p:txBody>
      </p:sp>
    </p:spTree>
    <p:extLst>
      <p:ext uri="{BB962C8B-B14F-4D97-AF65-F5344CB8AC3E}">
        <p14:creationId xmlns:p14="http://schemas.microsoft.com/office/powerpoint/2010/main" val="4289914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44E4E92-2C53-6A1D-9659-AB49D64613D4}"/>
              </a:ext>
            </a:extLst>
          </p:cNvPr>
          <p:cNvSpPr>
            <a:spLocks noGrp="1"/>
          </p:cNvSpPr>
          <p:nvPr>
            <p:ph type="sldNum" sz="quarter" idx="12"/>
          </p:nvPr>
        </p:nvSpPr>
        <p:spPr/>
        <p:txBody>
          <a:bodyPr/>
          <a:lstStyle/>
          <a:p>
            <a:fld id="{D307F087-50E8-4976-AA50-2FC07D62CDFA}" type="slidenum">
              <a:rPr lang="en-US" smtClean="0"/>
              <a:t>44</a:t>
            </a:fld>
            <a:endParaRPr lang="en-US"/>
          </a:p>
        </p:txBody>
      </p:sp>
      <p:sp>
        <p:nvSpPr>
          <p:cNvPr id="3" name="Title 2">
            <a:extLst>
              <a:ext uri="{FF2B5EF4-FFF2-40B4-BE49-F238E27FC236}">
                <a16:creationId xmlns:a16="http://schemas.microsoft.com/office/drawing/2014/main" id="{6D2A4BA1-FA28-BB61-54AB-654132C2B7B6}"/>
              </a:ext>
            </a:extLst>
          </p:cNvPr>
          <p:cNvSpPr>
            <a:spLocks noGrp="1"/>
          </p:cNvSpPr>
          <p:nvPr>
            <p:ph type="title"/>
          </p:nvPr>
        </p:nvSpPr>
        <p:spPr>
          <a:xfrm>
            <a:off x="281835" y="472806"/>
            <a:ext cx="8904080" cy="5572394"/>
          </a:xfrm>
        </p:spPr>
        <p:txBody>
          <a:bodyPr/>
          <a:lstStyle/>
          <a:p>
            <a:pPr>
              <a:lnSpc>
                <a:spcPct val="100000"/>
              </a:lnSpc>
            </a:pPr>
            <a:r>
              <a:rPr lang="en-US" sz="4400" dirty="0">
                <a:ea typeface="+mj-lt"/>
                <a:cs typeface="+mj-lt"/>
              </a:rPr>
              <a:t>Rank your comfort level with the following components of the one-stop certification process?</a:t>
            </a:r>
            <a:br>
              <a:rPr lang="en-US" sz="4400" dirty="0">
                <a:ea typeface="+mj-lt"/>
                <a:cs typeface="+mj-lt"/>
              </a:rPr>
            </a:br>
            <a:r>
              <a:rPr lang="en-US" sz="4400" dirty="0">
                <a:ea typeface="+mj-lt"/>
                <a:cs typeface="+mj-lt"/>
              </a:rPr>
              <a:t>(1 = most comfortable to 5 = least comfortable)</a:t>
            </a:r>
            <a:br>
              <a:rPr lang="en-US" sz="4400" dirty="0">
                <a:cs typeface="Calibri"/>
              </a:rPr>
            </a:br>
            <a:br>
              <a:rPr lang="en-US" sz="4400" dirty="0">
                <a:cs typeface="Calibri"/>
              </a:rPr>
            </a:br>
            <a:r>
              <a:rPr lang="en-US" sz="2800" b="0" dirty="0">
                <a:solidFill>
                  <a:srgbClr val="17406D"/>
                </a:solidFill>
                <a:latin typeface="Arial"/>
                <a:cs typeface="Arial"/>
              </a:rPr>
              <a:t>Go to </a:t>
            </a:r>
            <a:r>
              <a:rPr lang="en-US" sz="2800" dirty="0">
                <a:solidFill>
                  <a:srgbClr val="17406D"/>
                </a:solidFill>
                <a:latin typeface="Arial"/>
                <a:cs typeface="Arial"/>
              </a:rPr>
              <a:t>slido.com</a:t>
            </a:r>
            <a:r>
              <a:rPr lang="en-US" sz="2800" b="0" dirty="0">
                <a:solidFill>
                  <a:srgbClr val="17406D"/>
                </a:solidFill>
                <a:latin typeface="Arial"/>
                <a:cs typeface="Arial"/>
              </a:rPr>
              <a:t> and enter code </a:t>
            </a:r>
            <a:r>
              <a:rPr lang="en-US" sz="2800" dirty="0">
                <a:solidFill>
                  <a:srgbClr val="17406D"/>
                </a:solidFill>
                <a:latin typeface="Arial"/>
                <a:cs typeface="Arial"/>
              </a:rPr>
              <a:t>#</a:t>
            </a:r>
            <a:r>
              <a:rPr lang="en-US" sz="2800" dirty="0">
                <a:solidFill>
                  <a:srgbClr val="17406D"/>
                </a:solidFill>
                <a:latin typeface="Gill Sans MT"/>
                <a:cs typeface="Calibri"/>
              </a:rPr>
              <a:t>3029982</a:t>
            </a:r>
            <a:endParaRPr lang="en-US" sz="2800" dirty="0">
              <a:cs typeface="Calibri" panose="020F0502020204030204"/>
            </a:endParaRPr>
          </a:p>
        </p:txBody>
      </p:sp>
    </p:spTree>
    <p:extLst>
      <p:ext uri="{BB962C8B-B14F-4D97-AF65-F5344CB8AC3E}">
        <p14:creationId xmlns:p14="http://schemas.microsoft.com/office/powerpoint/2010/main" val="35295232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14390D6-7693-2018-8D42-A40282A7C768}"/>
              </a:ext>
            </a:extLst>
          </p:cNvPr>
          <p:cNvSpPr>
            <a:spLocks noGrp="1"/>
          </p:cNvSpPr>
          <p:nvPr>
            <p:ph type="sldNum" sz="quarter" idx="12"/>
          </p:nvPr>
        </p:nvSpPr>
        <p:spPr/>
        <p:txBody>
          <a:bodyPr/>
          <a:lstStyle/>
          <a:p>
            <a:fld id="{D307F087-50E8-4976-AA50-2FC07D62CDFA}" type="slidenum">
              <a:rPr lang="en-US" smtClean="0"/>
              <a:t>45</a:t>
            </a:fld>
            <a:endParaRPr lang="en-US"/>
          </a:p>
        </p:txBody>
      </p:sp>
      <p:sp>
        <p:nvSpPr>
          <p:cNvPr id="3" name="Title 2">
            <a:extLst>
              <a:ext uri="{FF2B5EF4-FFF2-40B4-BE49-F238E27FC236}">
                <a16:creationId xmlns:a16="http://schemas.microsoft.com/office/drawing/2014/main" id="{F802599F-FD93-E644-B03C-60E22E7B53BC}"/>
              </a:ext>
            </a:extLst>
          </p:cNvPr>
          <p:cNvSpPr>
            <a:spLocks noGrp="1"/>
          </p:cNvSpPr>
          <p:nvPr>
            <p:ph type="title"/>
          </p:nvPr>
        </p:nvSpPr>
        <p:spPr/>
        <p:txBody>
          <a:bodyPr/>
          <a:lstStyle/>
          <a:p>
            <a:r>
              <a:rPr lang="en-US" sz="5400" dirty="0">
                <a:cs typeface="Calibri"/>
              </a:rPr>
              <a:t>What opportunities might there be for local area collaboration to complete the certification process?</a:t>
            </a:r>
            <a:br>
              <a:rPr lang="en-US" sz="5400" dirty="0">
                <a:cs typeface="Calibri"/>
              </a:rPr>
            </a:br>
            <a:br>
              <a:rPr lang="en-US" sz="5400" dirty="0">
                <a:cs typeface="Calibri"/>
              </a:rPr>
            </a:br>
            <a:r>
              <a:rPr lang="en-US" sz="2800" b="0" dirty="0">
                <a:solidFill>
                  <a:srgbClr val="17406D"/>
                </a:solidFill>
                <a:latin typeface="Arial"/>
                <a:cs typeface="Arial"/>
              </a:rPr>
              <a:t>Go to </a:t>
            </a:r>
            <a:r>
              <a:rPr lang="en-US" sz="2800" dirty="0">
                <a:solidFill>
                  <a:srgbClr val="17406D"/>
                </a:solidFill>
                <a:latin typeface="Arial"/>
                <a:cs typeface="Arial"/>
              </a:rPr>
              <a:t>slido.com</a:t>
            </a:r>
            <a:r>
              <a:rPr lang="en-US" sz="2800" b="0" dirty="0">
                <a:solidFill>
                  <a:srgbClr val="17406D"/>
                </a:solidFill>
                <a:latin typeface="Arial"/>
                <a:cs typeface="Arial"/>
              </a:rPr>
              <a:t> and enter code </a:t>
            </a:r>
            <a:r>
              <a:rPr lang="en-US" sz="2800" dirty="0">
                <a:solidFill>
                  <a:srgbClr val="17406D"/>
                </a:solidFill>
                <a:latin typeface="Arial"/>
                <a:cs typeface="Arial"/>
              </a:rPr>
              <a:t>#</a:t>
            </a:r>
            <a:r>
              <a:rPr lang="en-US" sz="2800" dirty="0">
                <a:solidFill>
                  <a:srgbClr val="17406D"/>
                </a:solidFill>
                <a:latin typeface="Gill Sans MT"/>
                <a:cs typeface="Calibri"/>
              </a:rPr>
              <a:t>3029982</a:t>
            </a:r>
            <a:endParaRPr lang="en-US" sz="2800" b="0" dirty="0">
              <a:ea typeface="+mj-lt"/>
              <a:cs typeface="+mj-lt"/>
            </a:endParaRPr>
          </a:p>
        </p:txBody>
      </p:sp>
    </p:spTree>
    <p:extLst>
      <p:ext uri="{BB962C8B-B14F-4D97-AF65-F5344CB8AC3E}">
        <p14:creationId xmlns:p14="http://schemas.microsoft.com/office/powerpoint/2010/main" val="126428573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95EFE92-FCE5-02C6-725B-DE0877385008}"/>
              </a:ext>
            </a:extLst>
          </p:cNvPr>
          <p:cNvSpPr>
            <a:spLocks noGrp="1"/>
          </p:cNvSpPr>
          <p:nvPr>
            <p:ph type="sldNum" sz="quarter" idx="12"/>
          </p:nvPr>
        </p:nvSpPr>
        <p:spPr/>
        <p:txBody>
          <a:bodyPr/>
          <a:lstStyle/>
          <a:p>
            <a:fld id="{D307F087-50E8-4976-AA50-2FC07D62CDFA}" type="slidenum">
              <a:rPr lang="en-US" smtClean="0"/>
              <a:t>46</a:t>
            </a:fld>
            <a:endParaRPr lang="en-US"/>
          </a:p>
        </p:txBody>
      </p:sp>
      <p:sp>
        <p:nvSpPr>
          <p:cNvPr id="3" name="Title 2">
            <a:extLst>
              <a:ext uri="{FF2B5EF4-FFF2-40B4-BE49-F238E27FC236}">
                <a16:creationId xmlns:a16="http://schemas.microsoft.com/office/drawing/2014/main" id="{9822BB50-4622-546F-0B2C-F42624E060EE}"/>
              </a:ext>
            </a:extLst>
          </p:cNvPr>
          <p:cNvSpPr>
            <a:spLocks noGrp="1"/>
          </p:cNvSpPr>
          <p:nvPr>
            <p:ph type="title"/>
          </p:nvPr>
        </p:nvSpPr>
        <p:spPr>
          <a:xfrm>
            <a:off x="759507" y="969790"/>
            <a:ext cx="7634367" cy="4256544"/>
          </a:xfrm>
        </p:spPr>
        <p:txBody>
          <a:bodyPr/>
          <a:lstStyle/>
          <a:p>
            <a:r>
              <a:rPr lang="en-US" sz="5400" dirty="0">
                <a:cs typeface="Calibri"/>
              </a:rPr>
              <a:t>What additional information or support would be helpful?</a:t>
            </a:r>
            <a:br>
              <a:rPr lang="en-US" sz="5400" dirty="0">
                <a:cs typeface="Calibri"/>
              </a:rPr>
            </a:br>
            <a:br>
              <a:rPr lang="en-US" sz="5400" dirty="0">
                <a:cs typeface="Calibri"/>
              </a:rPr>
            </a:br>
            <a:r>
              <a:rPr lang="en-US" sz="2800" b="0" dirty="0">
                <a:solidFill>
                  <a:srgbClr val="17406D"/>
                </a:solidFill>
                <a:latin typeface="Arial"/>
                <a:cs typeface="Arial"/>
              </a:rPr>
              <a:t>Go to </a:t>
            </a:r>
            <a:r>
              <a:rPr lang="en-US" sz="2800" dirty="0">
                <a:solidFill>
                  <a:srgbClr val="17406D"/>
                </a:solidFill>
                <a:latin typeface="Arial"/>
                <a:cs typeface="Arial"/>
              </a:rPr>
              <a:t>slido.com</a:t>
            </a:r>
            <a:r>
              <a:rPr lang="en-US" sz="2800" b="0" dirty="0">
                <a:solidFill>
                  <a:srgbClr val="17406D"/>
                </a:solidFill>
                <a:latin typeface="Arial"/>
                <a:cs typeface="Arial"/>
              </a:rPr>
              <a:t> and enter code </a:t>
            </a:r>
            <a:r>
              <a:rPr lang="en-US" sz="2800" dirty="0">
                <a:solidFill>
                  <a:srgbClr val="17406D"/>
                </a:solidFill>
                <a:latin typeface="Arial"/>
                <a:cs typeface="Arial"/>
              </a:rPr>
              <a:t>#</a:t>
            </a:r>
            <a:r>
              <a:rPr lang="en-US" sz="2800" dirty="0">
                <a:solidFill>
                  <a:srgbClr val="17406D"/>
                </a:solidFill>
                <a:latin typeface="Gill Sans MT"/>
                <a:cs typeface="Calibri"/>
              </a:rPr>
              <a:t>3029982</a:t>
            </a:r>
            <a:endParaRPr lang="en-US" sz="2800" b="0" dirty="0">
              <a:ea typeface="+mj-lt"/>
              <a:cs typeface="+mj-lt"/>
            </a:endParaRPr>
          </a:p>
        </p:txBody>
      </p:sp>
    </p:spTree>
    <p:extLst>
      <p:ext uri="{BB962C8B-B14F-4D97-AF65-F5344CB8AC3E}">
        <p14:creationId xmlns:p14="http://schemas.microsoft.com/office/powerpoint/2010/main" val="34465820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12C125F-4819-1A7C-B02E-650FF3B4833F}"/>
              </a:ext>
            </a:extLst>
          </p:cNvPr>
          <p:cNvSpPr>
            <a:spLocks noGrp="1"/>
          </p:cNvSpPr>
          <p:nvPr>
            <p:ph type="sldNum" sz="quarter" idx="12"/>
          </p:nvPr>
        </p:nvSpPr>
        <p:spPr/>
        <p:txBody>
          <a:bodyPr/>
          <a:lstStyle/>
          <a:p>
            <a:fld id="{D307F087-50E8-4976-AA50-2FC07D62CDFA}" type="slidenum">
              <a:rPr lang="en-US" smtClean="0"/>
              <a:t>47</a:t>
            </a:fld>
            <a:endParaRPr lang="en-US"/>
          </a:p>
        </p:txBody>
      </p:sp>
      <p:sp>
        <p:nvSpPr>
          <p:cNvPr id="3" name="Title 2">
            <a:extLst>
              <a:ext uri="{FF2B5EF4-FFF2-40B4-BE49-F238E27FC236}">
                <a16:creationId xmlns:a16="http://schemas.microsoft.com/office/drawing/2014/main" id="{31993760-14A1-A97B-EF00-C3E06206BA9C}"/>
              </a:ext>
            </a:extLst>
          </p:cNvPr>
          <p:cNvSpPr>
            <a:spLocks noGrp="1"/>
          </p:cNvSpPr>
          <p:nvPr>
            <p:ph type="title"/>
          </p:nvPr>
        </p:nvSpPr>
        <p:spPr/>
        <p:txBody>
          <a:bodyPr/>
          <a:lstStyle/>
          <a:p>
            <a:r>
              <a:rPr lang="en-US" dirty="0">
                <a:cs typeface="Calibri"/>
              </a:rPr>
              <a:t>Next Steps</a:t>
            </a:r>
            <a:endParaRPr lang="en-US" dirty="0"/>
          </a:p>
        </p:txBody>
      </p:sp>
    </p:spTree>
    <p:extLst>
      <p:ext uri="{BB962C8B-B14F-4D97-AF65-F5344CB8AC3E}">
        <p14:creationId xmlns:p14="http://schemas.microsoft.com/office/powerpoint/2010/main" val="100542562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50867C4-1DA4-4E3D-BC9D-88D560752EF8}"/>
              </a:ext>
            </a:extLst>
          </p:cNvPr>
          <p:cNvSpPr>
            <a:spLocks noGrp="1"/>
          </p:cNvSpPr>
          <p:nvPr>
            <p:ph type="title"/>
          </p:nvPr>
        </p:nvSpPr>
        <p:spPr/>
        <p:txBody>
          <a:bodyPr/>
          <a:lstStyle/>
          <a:p>
            <a:r>
              <a:rPr lang="en-US" dirty="0"/>
              <a:t>Next Steps</a:t>
            </a:r>
          </a:p>
        </p:txBody>
      </p:sp>
      <p:sp>
        <p:nvSpPr>
          <p:cNvPr id="6" name="Content Placeholder 5">
            <a:extLst>
              <a:ext uri="{FF2B5EF4-FFF2-40B4-BE49-F238E27FC236}">
                <a16:creationId xmlns:a16="http://schemas.microsoft.com/office/drawing/2014/main" id="{4F92CDED-E5DD-4B99-9703-2EA40C9F49B3}"/>
              </a:ext>
            </a:extLst>
          </p:cNvPr>
          <p:cNvSpPr>
            <a:spLocks noGrp="1"/>
          </p:cNvSpPr>
          <p:nvPr>
            <p:ph idx="1"/>
          </p:nvPr>
        </p:nvSpPr>
        <p:spPr>
          <a:xfrm>
            <a:off x="292100" y="1028708"/>
            <a:ext cx="11283950" cy="4952555"/>
          </a:xfrm>
        </p:spPr>
        <p:txBody>
          <a:bodyPr vert="horz" lIns="91440" tIns="45720" rIns="91440" bIns="45720" rtlCol="0" anchor="t">
            <a:normAutofit/>
          </a:bodyPr>
          <a:lstStyle/>
          <a:p>
            <a:r>
              <a:rPr lang="en-US" dirty="0">
                <a:cs typeface="Calibri"/>
              </a:rPr>
              <a:t>Review certification documents, tools, and resources posted at </a:t>
            </a:r>
            <a:r>
              <a:rPr lang="en-US" dirty="0">
                <a:cs typeface="Calibri"/>
                <a:hlinkClick r:id="rId3"/>
              </a:rPr>
              <a:t>https://www.iowawdb.gov/one-stop-certification</a:t>
            </a:r>
            <a:r>
              <a:rPr lang="en-US" dirty="0">
                <a:cs typeface="Calibri"/>
              </a:rPr>
              <a:t> </a:t>
            </a:r>
          </a:p>
          <a:p>
            <a:r>
              <a:rPr lang="en-US" dirty="0">
                <a:cs typeface="Calibri"/>
              </a:rPr>
              <a:t>Start action planning using the questions in the “One-Stop Certification Action Planning Considerations” resource</a:t>
            </a:r>
          </a:p>
          <a:p>
            <a:r>
              <a:rPr lang="en-US" dirty="0">
                <a:cs typeface="Calibri"/>
                <a:hlinkClick r:id="rId4"/>
              </a:rPr>
              <a:t>Slido link</a:t>
            </a:r>
            <a:r>
              <a:rPr lang="en-US" dirty="0">
                <a:cs typeface="Calibri"/>
              </a:rPr>
              <a:t> will be open through Monday, 6/27 for follow-up questions (Go to </a:t>
            </a:r>
            <a:r>
              <a:rPr lang="en-US">
                <a:cs typeface="Calibri"/>
              </a:rPr>
              <a:t>Slido.com and enter code</a:t>
            </a:r>
            <a:r>
              <a:rPr lang="en-US" dirty="0">
                <a:solidFill>
                  <a:srgbClr val="000000"/>
                </a:solidFill>
                <a:latin typeface="Calibri"/>
                <a:cs typeface="Calibri"/>
              </a:rPr>
              <a:t> </a:t>
            </a:r>
            <a:r>
              <a:rPr lang="en-US" b="1" cap="small">
                <a:solidFill>
                  <a:srgbClr val="17406D"/>
                </a:solidFill>
                <a:latin typeface="Calibri"/>
                <a:cs typeface="Arial"/>
              </a:rPr>
              <a:t>#</a:t>
            </a:r>
            <a:r>
              <a:rPr lang="en-US" b="1" cap="small">
                <a:solidFill>
                  <a:srgbClr val="17406D"/>
                </a:solidFill>
                <a:latin typeface="Calibri"/>
                <a:cs typeface="Calibri"/>
              </a:rPr>
              <a:t>3029982</a:t>
            </a:r>
            <a:r>
              <a:rPr lang="en-US" cap="small" dirty="0">
                <a:latin typeface="Calibri"/>
                <a:cs typeface="Calibri"/>
              </a:rPr>
              <a:t>)</a:t>
            </a:r>
          </a:p>
          <a:p>
            <a:r>
              <a:rPr lang="en-US" dirty="0">
                <a:cs typeface="Calibri"/>
              </a:rPr>
              <a:t>We will be developing a FAQ resource from the </a:t>
            </a:r>
            <a:r>
              <a:rPr lang="en-US" dirty="0" err="1">
                <a:cs typeface="Calibri"/>
              </a:rPr>
              <a:t>Slido</a:t>
            </a:r>
            <a:r>
              <a:rPr lang="en-US" dirty="0">
                <a:cs typeface="Calibri"/>
              </a:rPr>
              <a:t> parking lot to share after this session</a:t>
            </a:r>
          </a:p>
        </p:txBody>
      </p:sp>
      <p:sp>
        <p:nvSpPr>
          <p:cNvPr id="2" name="Slide Number Placeholder 1">
            <a:extLst>
              <a:ext uri="{FF2B5EF4-FFF2-40B4-BE49-F238E27FC236}">
                <a16:creationId xmlns:a16="http://schemas.microsoft.com/office/drawing/2014/main" id="{7A663989-B51E-4C47-BF0B-EE69980A682F}"/>
              </a:ext>
            </a:extLst>
          </p:cNvPr>
          <p:cNvSpPr>
            <a:spLocks noGrp="1"/>
          </p:cNvSpPr>
          <p:nvPr>
            <p:ph type="sldNum" sz="quarter" idx="4294967295"/>
          </p:nvPr>
        </p:nvSpPr>
        <p:spPr>
          <a:xfrm>
            <a:off x="11720513" y="6470650"/>
            <a:ext cx="471487" cy="212725"/>
          </a:xfrm>
        </p:spPr>
        <p:txBody>
          <a:bodyPr/>
          <a:lstStyle/>
          <a:p>
            <a:fld id="{D307F087-50E8-4976-AA50-2FC07D62CDFA}" type="slidenum">
              <a:rPr lang="en-US" smtClean="0"/>
              <a:t>48</a:t>
            </a:fld>
            <a:endParaRPr lang="en-US"/>
          </a:p>
        </p:txBody>
      </p:sp>
    </p:spTree>
    <p:extLst>
      <p:ext uri="{BB962C8B-B14F-4D97-AF65-F5344CB8AC3E}">
        <p14:creationId xmlns:p14="http://schemas.microsoft.com/office/powerpoint/2010/main" val="211308397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29EFEC7-2FD5-DE74-BE51-191EFB6F2A74}"/>
              </a:ext>
            </a:extLst>
          </p:cNvPr>
          <p:cNvSpPr>
            <a:spLocks noGrp="1"/>
          </p:cNvSpPr>
          <p:nvPr>
            <p:ph type="sldNum" sz="quarter" idx="12"/>
          </p:nvPr>
        </p:nvSpPr>
        <p:spPr/>
        <p:txBody>
          <a:bodyPr/>
          <a:lstStyle/>
          <a:p>
            <a:fld id="{D307F087-50E8-4976-AA50-2FC07D62CDFA}" type="slidenum">
              <a:rPr lang="en-US" smtClean="0"/>
              <a:t>49</a:t>
            </a:fld>
            <a:endParaRPr lang="en-US"/>
          </a:p>
        </p:txBody>
      </p:sp>
      <p:sp>
        <p:nvSpPr>
          <p:cNvPr id="3" name="Title 2">
            <a:extLst>
              <a:ext uri="{FF2B5EF4-FFF2-40B4-BE49-F238E27FC236}">
                <a16:creationId xmlns:a16="http://schemas.microsoft.com/office/drawing/2014/main" id="{8238CC94-449E-61F5-4E3E-41B97161E346}"/>
              </a:ext>
            </a:extLst>
          </p:cNvPr>
          <p:cNvSpPr>
            <a:spLocks noGrp="1"/>
          </p:cNvSpPr>
          <p:nvPr>
            <p:ph type="title"/>
          </p:nvPr>
        </p:nvSpPr>
        <p:spPr/>
        <p:txBody>
          <a:bodyPr/>
          <a:lstStyle/>
          <a:p>
            <a:r>
              <a:rPr lang="en-US" dirty="0">
                <a:ea typeface="Calibri"/>
                <a:cs typeface="Calibri"/>
              </a:rPr>
              <a:t>IWD Contact</a:t>
            </a:r>
          </a:p>
        </p:txBody>
      </p:sp>
      <p:sp>
        <p:nvSpPr>
          <p:cNvPr id="5" name="Content Placeholder 4">
            <a:extLst>
              <a:ext uri="{FF2B5EF4-FFF2-40B4-BE49-F238E27FC236}">
                <a16:creationId xmlns:a16="http://schemas.microsoft.com/office/drawing/2014/main" id="{4C6BF122-05CB-1A1A-C778-EDC0F4D772BE}"/>
              </a:ext>
            </a:extLst>
          </p:cNvPr>
          <p:cNvSpPr>
            <a:spLocks noGrp="1"/>
          </p:cNvSpPr>
          <p:nvPr>
            <p:ph idx="13"/>
          </p:nvPr>
        </p:nvSpPr>
        <p:spPr>
          <a:xfrm>
            <a:off x="4256144" y="2010228"/>
            <a:ext cx="7611921" cy="4216399"/>
          </a:xfrm>
        </p:spPr>
        <p:txBody>
          <a:bodyPr>
            <a:normAutofit/>
          </a:bodyPr>
          <a:lstStyle/>
          <a:p>
            <a:r>
              <a:rPr lang="en-US" sz="4000" dirty="0"/>
              <a:t>Wendy Greenman</a:t>
            </a:r>
          </a:p>
          <a:p>
            <a:r>
              <a:rPr lang="en-US" i="1" dirty="0"/>
              <a:t>Bureau Chief WIOA Title I | Trade</a:t>
            </a:r>
            <a:endParaRPr lang="en-US" dirty="0"/>
          </a:p>
          <a:p>
            <a:r>
              <a:rPr lang="en-US" u="sng" dirty="0">
                <a:hlinkClick r:id="rId2"/>
              </a:rPr>
              <a:t>wendy.greenman@iwd.iowa.gov</a:t>
            </a:r>
            <a:endParaRPr lang="en-US" u="sng" dirty="0"/>
          </a:p>
          <a:p>
            <a:r>
              <a:rPr lang="en-US" dirty="0"/>
              <a:t>Phone: 641-782-2119 Ext.48023</a:t>
            </a:r>
          </a:p>
          <a:p>
            <a:r>
              <a:rPr lang="en-US" dirty="0"/>
              <a:t>Cell: 641-278-6618 </a:t>
            </a:r>
          </a:p>
        </p:txBody>
      </p:sp>
    </p:spTree>
    <p:extLst>
      <p:ext uri="{BB962C8B-B14F-4D97-AF65-F5344CB8AC3E}">
        <p14:creationId xmlns:p14="http://schemas.microsoft.com/office/powerpoint/2010/main" val="26241540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084ACCDC-A180-4272-B02E-DA0A432CFC22}"/>
              </a:ext>
            </a:extLst>
          </p:cNvPr>
          <p:cNvSpPr>
            <a:spLocks noGrp="1"/>
          </p:cNvSpPr>
          <p:nvPr>
            <p:ph type="title"/>
          </p:nvPr>
        </p:nvSpPr>
        <p:spPr/>
        <p:txBody>
          <a:bodyPr/>
          <a:lstStyle/>
          <a:p>
            <a:r>
              <a:rPr lang="en-US" dirty="0"/>
              <a:t>Our Agenda</a:t>
            </a:r>
          </a:p>
        </p:txBody>
      </p:sp>
      <p:sp>
        <p:nvSpPr>
          <p:cNvPr id="10" name="Content Placeholder 9">
            <a:extLst>
              <a:ext uri="{FF2B5EF4-FFF2-40B4-BE49-F238E27FC236}">
                <a16:creationId xmlns:a16="http://schemas.microsoft.com/office/drawing/2014/main" id="{E1E09C89-F772-4F9D-A57B-42BDFEBAD3FC}"/>
              </a:ext>
            </a:extLst>
          </p:cNvPr>
          <p:cNvSpPr>
            <a:spLocks noGrp="1"/>
          </p:cNvSpPr>
          <p:nvPr>
            <p:ph idx="1"/>
          </p:nvPr>
        </p:nvSpPr>
        <p:spPr/>
        <p:txBody>
          <a:bodyPr vert="horz" lIns="91440" tIns="45720" rIns="91440" bIns="45720" rtlCol="0" anchor="t">
            <a:normAutofit/>
          </a:bodyPr>
          <a:lstStyle/>
          <a:p>
            <a:r>
              <a:rPr lang="en-US" dirty="0"/>
              <a:t>12:00 PM: Welcome</a:t>
            </a:r>
            <a:endParaRPr lang="en-US" dirty="0">
              <a:cs typeface="Calibri"/>
            </a:endParaRPr>
          </a:p>
          <a:p>
            <a:r>
              <a:rPr lang="en-US" dirty="0"/>
              <a:t>12:05 PM: One-Stop Center Certification Background</a:t>
            </a:r>
            <a:endParaRPr lang="en-US" dirty="0">
              <a:cs typeface="Calibri" panose="020F0502020204030204"/>
            </a:endParaRPr>
          </a:p>
          <a:p>
            <a:r>
              <a:rPr lang="en-US" dirty="0"/>
              <a:t>12:10 PM: Core Partner Team’s Vision &amp; Context for Certification</a:t>
            </a:r>
            <a:endParaRPr lang="en-US" dirty="0">
              <a:cs typeface="Calibri"/>
            </a:endParaRPr>
          </a:p>
          <a:p>
            <a:r>
              <a:rPr lang="en-US" dirty="0"/>
              <a:t>12:15 PM: Certification Process Guidance &amp; Supporting Tools</a:t>
            </a:r>
            <a:endParaRPr lang="en-US" dirty="0">
              <a:cs typeface="Calibri"/>
            </a:endParaRPr>
          </a:p>
          <a:p>
            <a:r>
              <a:rPr lang="en-US" dirty="0"/>
              <a:t>1:00 PM: Questions &amp; Discussion</a:t>
            </a:r>
            <a:endParaRPr lang="en-US" dirty="0">
              <a:cs typeface="Calibri"/>
            </a:endParaRPr>
          </a:p>
          <a:p>
            <a:r>
              <a:rPr lang="en-US" dirty="0"/>
              <a:t>1:25 PM: Next Steps</a:t>
            </a:r>
            <a:endParaRPr lang="en-US" dirty="0">
              <a:cs typeface="Calibri"/>
            </a:endParaRPr>
          </a:p>
        </p:txBody>
      </p:sp>
    </p:spTree>
    <p:extLst>
      <p:ext uri="{BB962C8B-B14F-4D97-AF65-F5344CB8AC3E}">
        <p14:creationId xmlns:p14="http://schemas.microsoft.com/office/powerpoint/2010/main" val="215851307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89F5D26-3F13-4804-A42D-EBD3E00AC8EC}"/>
              </a:ext>
            </a:extLst>
          </p:cNvPr>
          <p:cNvSpPr>
            <a:spLocks noGrp="1"/>
          </p:cNvSpPr>
          <p:nvPr>
            <p:ph type="sldNum" sz="quarter" idx="12"/>
          </p:nvPr>
        </p:nvSpPr>
        <p:spPr/>
        <p:txBody>
          <a:bodyPr/>
          <a:lstStyle/>
          <a:p>
            <a:fld id="{D307F087-50E8-4976-AA50-2FC07D62CDFA}" type="slidenum">
              <a:rPr lang="en-US" smtClean="0"/>
              <a:pPr/>
              <a:t>50</a:t>
            </a:fld>
            <a:endParaRPr lang="en-US"/>
          </a:p>
        </p:txBody>
      </p:sp>
      <p:sp>
        <p:nvSpPr>
          <p:cNvPr id="2" name="Title 1">
            <a:extLst>
              <a:ext uri="{FF2B5EF4-FFF2-40B4-BE49-F238E27FC236}">
                <a16:creationId xmlns:a16="http://schemas.microsoft.com/office/drawing/2014/main" id="{F053F6CA-EEAA-44C4-A4C3-2E0905878317}"/>
              </a:ext>
            </a:extLst>
          </p:cNvPr>
          <p:cNvSpPr>
            <a:spLocks noGrp="1"/>
          </p:cNvSpPr>
          <p:nvPr>
            <p:ph type="title"/>
          </p:nvPr>
        </p:nvSpPr>
        <p:spPr/>
        <p:txBody>
          <a:bodyPr/>
          <a:lstStyle/>
          <a:p>
            <a:r>
              <a:rPr lang="en-US" dirty="0"/>
              <a:t>Thank You!</a:t>
            </a:r>
          </a:p>
        </p:txBody>
      </p:sp>
    </p:spTree>
    <p:extLst>
      <p:ext uri="{BB962C8B-B14F-4D97-AF65-F5344CB8AC3E}">
        <p14:creationId xmlns:p14="http://schemas.microsoft.com/office/powerpoint/2010/main" val="26047121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CEEC7F8-8635-4078-BFAC-83CD44AF218C}"/>
              </a:ext>
            </a:extLst>
          </p:cNvPr>
          <p:cNvSpPr>
            <a:spLocks noGrp="1"/>
          </p:cNvSpPr>
          <p:nvPr>
            <p:ph type="title"/>
          </p:nvPr>
        </p:nvSpPr>
        <p:spPr/>
        <p:txBody>
          <a:bodyPr/>
          <a:lstStyle/>
          <a:p>
            <a:r>
              <a:rPr lang="en-US" sz="4400" dirty="0"/>
              <a:t>Engaging with Us on </a:t>
            </a:r>
            <a:r>
              <a:rPr lang="en-US" sz="4400" dirty="0" err="1"/>
              <a:t>Slido</a:t>
            </a:r>
            <a:endParaRPr lang="en-US" sz="4400" dirty="0">
              <a:cs typeface="Calibri"/>
            </a:endParaRPr>
          </a:p>
        </p:txBody>
      </p:sp>
      <p:sp>
        <p:nvSpPr>
          <p:cNvPr id="7" name="Text Placeholder 6">
            <a:extLst>
              <a:ext uri="{FF2B5EF4-FFF2-40B4-BE49-F238E27FC236}">
                <a16:creationId xmlns:a16="http://schemas.microsoft.com/office/drawing/2014/main" id="{3DFA518A-9431-4119-AC11-0CB2B4EA3E0B}"/>
              </a:ext>
            </a:extLst>
          </p:cNvPr>
          <p:cNvSpPr>
            <a:spLocks noGrp="1"/>
          </p:cNvSpPr>
          <p:nvPr>
            <p:ph type="body" sz="half" idx="2"/>
          </p:nvPr>
        </p:nvSpPr>
        <p:spPr>
          <a:xfrm>
            <a:off x="839788" y="3117851"/>
            <a:ext cx="2658155" cy="2743200"/>
          </a:xfrm>
        </p:spPr>
        <p:txBody>
          <a:bodyPr/>
          <a:lstStyle/>
          <a:p>
            <a:endParaRPr lang="en-US"/>
          </a:p>
        </p:txBody>
      </p:sp>
      <p:sp>
        <p:nvSpPr>
          <p:cNvPr id="6" name="Content Placeholder 5">
            <a:extLst>
              <a:ext uri="{FF2B5EF4-FFF2-40B4-BE49-F238E27FC236}">
                <a16:creationId xmlns:a16="http://schemas.microsoft.com/office/drawing/2014/main" id="{0ADB22D2-94D7-41C6-B812-FA0C3F0B149E}"/>
              </a:ext>
            </a:extLst>
          </p:cNvPr>
          <p:cNvSpPr>
            <a:spLocks noGrp="1"/>
          </p:cNvSpPr>
          <p:nvPr>
            <p:ph idx="1"/>
          </p:nvPr>
        </p:nvSpPr>
        <p:spPr>
          <a:xfrm>
            <a:off x="4631645" y="635963"/>
            <a:ext cx="6172200" cy="5403850"/>
          </a:xfrm>
        </p:spPr>
        <p:txBody>
          <a:bodyPr/>
          <a:lstStyle/>
          <a:p>
            <a:pPr algn="l" rtl="0" fontAlgn="base"/>
            <a:r>
              <a:rPr lang="en-US" b="1" i="0" u="none" strike="noStrike" dirty="0">
                <a:solidFill>
                  <a:srgbClr val="17406D"/>
                </a:solidFill>
                <a:effectLst/>
                <a:latin typeface="Arial" panose="020B0604020202020204" pitchFamily="34" charset="0"/>
              </a:rPr>
              <a:t>3 ways to connect:</a:t>
            </a:r>
            <a:r>
              <a:rPr lang="en-US" b="0" i="0" dirty="0">
                <a:solidFill>
                  <a:srgbClr val="000000"/>
                </a:solidFill>
                <a:effectLst/>
                <a:latin typeface="Arial" panose="020B0604020202020204" pitchFamily="34" charset="0"/>
              </a:rPr>
              <a:t>​</a:t>
            </a:r>
            <a:endParaRPr lang="en-US" b="0" i="0" dirty="0">
              <a:solidFill>
                <a:srgbClr val="000000"/>
              </a:solidFill>
              <a:effectLst/>
              <a:latin typeface="Segoe UI" panose="020B0502040204020203" pitchFamily="34" charset="0"/>
            </a:endParaRPr>
          </a:p>
          <a:p>
            <a:pPr lvl="1" fontAlgn="base">
              <a:buFont typeface="Arial" panose="020B0604020202020204" pitchFamily="34" charset="0"/>
              <a:buChar char="•"/>
            </a:pPr>
            <a:r>
              <a:rPr lang="en-US" b="0" i="0" u="none" strike="noStrike" dirty="0">
                <a:solidFill>
                  <a:srgbClr val="17406D"/>
                </a:solidFill>
                <a:effectLst/>
                <a:latin typeface="Arial" panose="020B0604020202020204" pitchFamily="34" charset="0"/>
              </a:rPr>
              <a:t>Go to </a:t>
            </a:r>
            <a:r>
              <a:rPr lang="en-US" b="1" i="0" u="none" strike="noStrike" dirty="0">
                <a:solidFill>
                  <a:srgbClr val="17406D"/>
                </a:solidFill>
                <a:effectLst/>
                <a:latin typeface="Arial" panose="020B0604020202020204" pitchFamily="34" charset="0"/>
              </a:rPr>
              <a:t>slido.com</a:t>
            </a:r>
            <a:r>
              <a:rPr lang="en-US" b="0" i="0" u="none" strike="noStrike" dirty="0">
                <a:solidFill>
                  <a:srgbClr val="17406D"/>
                </a:solidFill>
                <a:effectLst/>
                <a:latin typeface="Arial" panose="020B0604020202020204" pitchFamily="34" charset="0"/>
              </a:rPr>
              <a:t> and enter code </a:t>
            </a:r>
            <a:r>
              <a:rPr lang="en-US" b="1" i="0" u="none" strike="noStrike" dirty="0">
                <a:solidFill>
                  <a:srgbClr val="17406D"/>
                </a:solidFill>
                <a:effectLst/>
                <a:latin typeface="Arial" panose="020B0604020202020204" pitchFamily="34" charset="0"/>
              </a:rPr>
              <a:t>#</a:t>
            </a:r>
            <a:r>
              <a:rPr lang="en-US" b="1" i="0" u="none" strike="noStrike" dirty="0">
                <a:solidFill>
                  <a:srgbClr val="17406D"/>
                </a:solidFill>
                <a:effectLst/>
                <a:latin typeface="Gill Sans MT" panose="020B0502020104020203" pitchFamily="34" charset="0"/>
              </a:rPr>
              <a:t>3029982</a:t>
            </a:r>
          </a:p>
          <a:p>
            <a:pPr lvl="1" fontAlgn="base">
              <a:buFont typeface="Arial" panose="020B0604020202020204" pitchFamily="34" charset="0"/>
              <a:buChar char="•"/>
            </a:pPr>
            <a:r>
              <a:rPr lang="en-US" b="0" i="0" u="none" strike="noStrike" dirty="0">
                <a:solidFill>
                  <a:srgbClr val="17406D"/>
                </a:solidFill>
                <a:effectLst/>
                <a:latin typeface="Arial" panose="020B0604020202020204" pitchFamily="34" charset="0"/>
              </a:rPr>
              <a:t>Scan the QR code on this slide</a:t>
            </a:r>
            <a:r>
              <a:rPr lang="en-US" b="0" i="0" dirty="0">
                <a:solidFill>
                  <a:srgbClr val="000000"/>
                </a:solidFill>
                <a:effectLst/>
                <a:latin typeface="Arial" panose="020B0604020202020204" pitchFamily="34" charset="0"/>
              </a:rPr>
              <a:t>​</a:t>
            </a:r>
          </a:p>
          <a:p>
            <a:pPr lvl="1" fontAlgn="base">
              <a:buFont typeface="Arial" panose="020B0604020202020204" pitchFamily="34" charset="0"/>
              <a:buChar char="•"/>
            </a:pPr>
            <a:r>
              <a:rPr lang="en-US" b="0" i="0" u="none" strike="noStrike" dirty="0">
                <a:solidFill>
                  <a:srgbClr val="17406D"/>
                </a:solidFill>
                <a:effectLst/>
                <a:latin typeface="Arial" panose="020B0604020202020204" pitchFamily="34" charset="0"/>
              </a:rPr>
              <a:t>Use this link: </a:t>
            </a:r>
            <a:r>
              <a:rPr lang="en-US" b="0" i="0" u="sng" strike="noStrike" dirty="0">
                <a:solidFill>
                  <a:srgbClr val="F49100"/>
                </a:solidFill>
                <a:effectLst/>
                <a:latin typeface="Gill Sans MT" panose="020B0502020104020203" pitchFamily="34" charset="0"/>
              </a:rPr>
              <a:t>https://app.sli.do/event/ospXS98U2pNGekJRD6zckW</a:t>
            </a:r>
            <a:endParaRPr lang="en-US" b="0" i="0" dirty="0">
              <a:solidFill>
                <a:srgbClr val="000000"/>
              </a:solidFill>
              <a:effectLst/>
              <a:latin typeface="Segoe UI" panose="020B0502040204020203" pitchFamily="34" charset="0"/>
            </a:endParaRPr>
          </a:p>
          <a:p>
            <a:pPr algn="l" rtl="0" fontAlgn="base"/>
            <a:r>
              <a:rPr lang="en-US" b="0" i="0" u="none" strike="noStrike" dirty="0">
                <a:solidFill>
                  <a:srgbClr val="17406D"/>
                </a:solidFill>
                <a:effectLst/>
                <a:latin typeface="Gill Sans MT" panose="020B0502020104020203" pitchFamily="34" charset="0"/>
              </a:rPr>
              <a:t>What is a burning question you need answered today?</a:t>
            </a:r>
            <a:endParaRPr lang="en-US" b="0" i="0" dirty="0">
              <a:solidFill>
                <a:srgbClr val="000000"/>
              </a:solidFill>
              <a:effectLst/>
              <a:latin typeface="Segoe UI" panose="020B0502040204020203" pitchFamily="34" charset="0"/>
            </a:endParaRPr>
          </a:p>
        </p:txBody>
      </p:sp>
      <p:pic>
        <p:nvPicPr>
          <p:cNvPr id="9" name="Picture 8" descr="QR code for Slido https://app.sli.do/event/ospXS98U2pNGekJRD6zckW&#10;&#10;Description automatically generated">
            <a:extLst>
              <a:ext uri="{FF2B5EF4-FFF2-40B4-BE49-F238E27FC236}">
                <a16:creationId xmlns:a16="http://schemas.microsoft.com/office/drawing/2014/main" id="{0C839D22-FA74-4267-97EC-4D3FF1A66C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9665" y="3270251"/>
            <a:ext cx="2438400" cy="2438400"/>
          </a:xfrm>
          <a:prstGeom prst="rect">
            <a:avLst/>
          </a:prstGeom>
        </p:spPr>
      </p:pic>
      <p:sp>
        <p:nvSpPr>
          <p:cNvPr id="10" name="Slide Number Placeholder 9">
            <a:extLst>
              <a:ext uri="{FF2B5EF4-FFF2-40B4-BE49-F238E27FC236}">
                <a16:creationId xmlns:a16="http://schemas.microsoft.com/office/drawing/2014/main" id="{47597B84-4602-407C-9E06-A8AF19DE5FC4}"/>
              </a:ext>
            </a:extLst>
          </p:cNvPr>
          <p:cNvSpPr>
            <a:spLocks noGrp="1"/>
          </p:cNvSpPr>
          <p:nvPr>
            <p:ph type="sldNum" sz="quarter" idx="12"/>
          </p:nvPr>
        </p:nvSpPr>
        <p:spPr/>
        <p:txBody>
          <a:bodyPr/>
          <a:lstStyle/>
          <a:p>
            <a:fld id="{D307F087-50E8-4976-AA50-2FC07D62CDFA}" type="slidenum">
              <a:rPr lang="en-US" smtClean="0"/>
              <a:t>6</a:t>
            </a:fld>
            <a:endParaRPr lang="en-US"/>
          </a:p>
        </p:txBody>
      </p:sp>
    </p:spTree>
    <p:extLst>
      <p:ext uri="{BB962C8B-B14F-4D97-AF65-F5344CB8AC3E}">
        <p14:creationId xmlns:p14="http://schemas.microsoft.com/office/powerpoint/2010/main" val="8637393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59DDACA-8B4E-CD56-7C91-D2FDEBDF7C18}"/>
              </a:ext>
            </a:extLst>
          </p:cNvPr>
          <p:cNvSpPr>
            <a:spLocks noGrp="1"/>
          </p:cNvSpPr>
          <p:nvPr>
            <p:ph type="sldNum" sz="quarter" idx="12"/>
          </p:nvPr>
        </p:nvSpPr>
        <p:spPr/>
        <p:txBody>
          <a:bodyPr/>
          <a:lstStyle/>
          <a:p>
            <a:fld id="{D307F087-50E8-4976-AA50-2FC07D62CDFA}" type="slidenum">
              <a:rPr lang="en-US" smtClean="0"/>
              <a:t>7</a:t>
            </a:fld>
            <a:endParaRPr lang="en-US"/>
          </a:p>
        </p:txBody>
      </p:sp>
      <p:sp>
        <p:nvSpPr>
          <p:cNvPr id="3" name="Title 2">
            <a:extLst>
              <a:ext uri="{FF2B5EF4-FFF2-40B4-BE49-F238E27FC236}">
                <a16:creationId xmlns:a16="http://schemas.microsoft.com/office/drawing/2014/main" id="{087771A4-2300-BF3B-872A-1515E901C733}"/>
              </a:ext>
            </a:extLst>
          </p:cNvPr>
          <p:cNvSpPr>
            <a:spLocks noGrp="1"/>
          </p:cNvSpPr>
          <p:nvPr>
            <p:ph type="title"/>
          </p:nvPr>
        </p:nvSpPr>
        <p:spPr/>
        <p:txBody>
          <a:bodyPr/>
          <a:lstStyle/>
          <a:p>
            <a:r>
              <a:rPr lang="en-US" dirty="0">
                <a:cs typeface="Calibri"/>
              </a:rPr>
              <a:t>One-Stop Certification Background</a:t>
            </a:r>
            <a:endParaRPr lang="en-US" dirty="0"/>
          </a:p>
        </p:txBody>
      </p:sp>
    </p:spTree>
    <p:extLst>
      <p:ext uri="{BB962C8B-B14F-4D97-AF65-F5344CB8AC3E}">
        <p14:creationId xmlns:p14="http://schemas.microsoft.com/office/powerpoint/2010/main" val="32104384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65B56-E657-4244-9E41-B52D172E80C6}"/>
              </a:ext>
            </a:extLst>
          </p:cNvPr>
          <p:cNvSpPr>
            <a:spLocks noGrp="1"/>
          </p:cNvSpPr>
          <p:nvPr>
            <p:ph type="title"/>
          </p:nvPr>
        </p:nvSpPr>
        <p:spPr/>
        <p:txBody>
          <a:bodyPr/>
          <a:lstStyle/>
          <a:p>
            <a:r>
              <a:rPr lang="en-US" dirty="0"/>
              <a:t>One-Stop Center Certification Goals</a:t>
            </a:r>
          </a:p>
        </p:txBody>
      </p:sp>
      <p:sp>
        <p:nvSpPr>
          <p:cNvPr id="3" name="Content Placeholder 2">
            <a:extLst>
              <a:ext uri="{FF2B5EF4-FFF2-40B4-BE49-F238E27FC236}">
                <a16:creationId xmlns:a16="http://schemas.microsoft.com/office/drawing/2014/main" id="{CBE4E138-A0E2-4125-8C6F-8DFA64D691C9}"/>
              </a:ext>
            </a:extLst>
          </p:cNvPr>
          <p:cNvSpPr>
            <a:spLocks noGrp="1"/>
          </p:cNvSpPr>
          <p:nvPr>
            <p:ph idx="1"/>
          </p:nvPr>
        </p:nvSpPr>
        <p:spPr/>
        <p:txBody>
          <a:bodyPr>
            <a:normAutofit/>
          </a:bodyPr>
          <a:lstStyle/>
          <a:p>
            <a:r>
              <a:rPr lang="en-US" dirty="0"/>
              <a:t>Support quality, consistency, and continuous improvement in the system</a:t>
            </a:r>
          </a:p>
          <a:p>
            <a:r>
              <a:rPr lang="en-US" dirty="0"/>
              <a:t>Establish shared baseline expectations</a:t>
            </a:r>
          </a:p>
          <a:p>
            <a:r>
              <a:rPr lang="en-US" dirty="0"/>
              <a:t>Foster alignment and collaboration among workforce system partners and programs and in One-Stop operations and service delivery</a:t>
            </a:r>
          </a:p>
          <a:p>
            <a:r>
              <a:rPr lang="en-US" dirty="0"/>
              <a:t>Advance customer-driven service design and delivery</a:t>
            </a:r>
          </a:p>
          <a:p>
            <a:r>
              <a:rPr lang="en-US" dirty="0"/>
              <a:t>Identify and address technical assistance and training needs</a:t>
            </a:r>
          </a:p>
        </p:txBody>
      </p:sp>
    </p:spTree>
    <p:extLst>
      <p:ext uri="{BB962C8B-B14F-4D97-AF65-F5344CB8AC3E}">
        <p14:creationId xmlns:p14="http://schemas.microsoft.com/office/powerpoint/2010/main" val="37840406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A8064B-76F3-4775-9EA9-9ACDCD72F5E1}"/>
              </a:ext>
            </a:extLst>
          </p:cNvPr>
          <p:cNvSpPr>
            <a:spLocks noGrp="1"/>
          </p:cNvSpPr>
          <p:nvPr>
            <p:ph type="title"/>
          </p:nvPr>
        </p:nvSpPr>
        <p:spPr/>
        <p:txBody>
          <a:bodyPr/>
          <a:lstStyle/>
          <a:p>
            <a:r>
              <a:rPr lang="en-US" dirty="0"/>
              <a:t>Certification Process Roles and Responsibilities</a:t>
            </a:r>
          </a:p>
        </p:txBody>
      </p:sp>
      <p:sp>
        <p:nvSpPr>
          <p:cNvPr id="5" name="Text Placeholder 4">
            <a:extLst>
              <a:ext uri="{FF2B5EF4-FFF2-40B4-BE49-F238E27FC236}">
                <a16:creationId xmlns:a16="http://schemas.microsoft.com/office/drawing/2014/main" id="{5A2A056B-333D-4C0D-8B16-225E5F132D63}"/>
              </a:ext>
            </a:extLst>
          </p:cNvPr>
          <p:cNvSpPr>
            <a:spLocks noGrp="1"/>
          </p:cNvSpPr>
          <p:nvPr>
            <p:ph type="body" idx="1"/>
          </p:nvPr>
        </p:nvSpPr>
        <p:spPr/>
        <p:txBody>
          <a:bodyPr/>
          <a:lstStyle/>
          <a:p>
            <a:r>
              <a:rPr lang="en-US"/>
              <a:t>State Workforce Development Board</a:t>
            </a:r>
          </a:p>
        </p:txBody>
      </p:sp>
      <p:sp>
        <p:nvSpPr>
          <p:cNvPr id="6" name="Content Placeholder 5">
            <a:extLst>
              <a:ext uri="{FF2B5EF4-FFF2-40B4-BE49-F238E27FC236}">
                <a16:creationId xmlns:a16="http://schemas.microsoft.com/office/drawing/2014/main" id="{C323C8AA-D9DD-41DF-AD98-96205871AAB8}"/>
              </a:ext>
            </a:extLst>
          </p:cNvPr>
          <p:cNvSpPr>
            <a:spLocks noGrp="1"/>
          </p:cNvSpPr>
          <p:nvPr>
            <p:ph sz="half" idx="2"/>
          </p:nvPr>
        </p:nvSpPr>
        <p:spPr/>
        <p:txBody>
          <a:bodyPr/>
          <a:lstStyle/>
          <a:p>
            <a:r>
              <a:rPr lang="en-US"/>
              <a:t>In consultation with chief elected officials and LWDBs, must establish objective criteria and procedures for local boards to use when certifying One-Stop Centers</a:t>
            </a:r>
          </a:p>
          <a:p>
            <a:r>
              <a:rPr lang="en-US"/>
              <a:t>Must review and update criteria every 2 years as part of State Plan review and modification process</a:t>
            </a:r>
          </a:p>
        </p:txBody>
      </p:sp>
      <p:sp>
        <p:nvSpPr>
          <p:cNvPr id="7" name="Text Placeholder 6">
            <a:extLst>
              <a:ext uri="{FF2B5EF4-FFF2-40B4-BE49-F238E27FC236}">
                <a16:creationId xmlns:a16="http://schemas.microsoft.com/office/drawing/2014/main" id="{0FAC880B-D227-41CB-8F2D-4BE2C641C5C5}"/>
              </a:ext>
            </a:extLst>
          </p:cNvPr>
          <p:cNvSpPr>
            <a:spLocks noGrp="1"/>
          </p:cNvSpPr>
          <p:nvPr>
            <p:ph type="body" sz="quarter" idx="3"/>
          </p:nvPr>
        </p:nvSpPr>
        <p:spPr/>
        <p:txBody>
          <a:bodyPr/>
          <a:lstStyle/>
          <a:p>
            <a:r>
              <a:rPr lang="en-US"/>
              <a:t>Local Workforce Development Board</a:t>
            </a:r>
          </a:p>
        </p:txBody>
      </p:sp>
      <p:sp>
        <p:nvSpPr>
          <p:cNvPr id="8" name="Content Placeholder 7">
            <a:extLst>
              <a:ext uri="{FF2B5EF4-FFF2-40B4-BE49-F238E27FC236}">
                <a16:creationId xmlns:a16="http://schemas.microsoft.com/office/drawing/2014/main" id="{B1161729-8052-40FA-B30D-61C39F3F2D69}"/>
              </a:ext>
            </a:extLst>
          </p:cNvPr>
          <p:cNvSpPr>
            <a:spLocks noGrp="1"/>
          </p:cNvSpPr>
          <p:nvPr>
            <p:ph sz="quarter" idx="4"/>
          </p:nvPr>
        </p:nvSpPr>
        <p:spPr/>
        <p:txBody>
          <a:bodyPr>
            <a:normAutofit fontScale="92500" lnSpcReduction="10000"/>
          </a:bodyPr>
          <a:lstStyle/>
          <a:p>
            <a:r>
              <a:rPr lang="en-US"/>
              <a:t>Must assess and certify comprehensive and affiliate Centers at least once every 3 years using the criteria and procedures developed by the SWDB</a:t>
            </a:r>
          </a:p>
          <a:p>
            <a:pPr lvl="1"/>
            <a:r>
              <a:rPr lang="en-US"/>
              <a:t>Effectiveness, physical and programmatic accessibility, and continuous improvement </a:t>
            </a:r>
          </a:p>
          <a:p>
            <a:r>
              <a:rPr lang="en-US"/>
              <a:t>May establish additional criteria or set higher standards for service coordination. (To be reviewed and updated every 2 years as part of Local Plan review and modification process.)</a:t>
            </a:r>
          </a:p>
        </p:txBody>
      </p:sp>
      <p:sp>
        <p:nvSpPr>
          <p:cNvPr id="9" name="Slide Number Placeholder 8">
            <a:extLst>
              <a:ext uri="{FF2B5EF4-FFF2-40B4-BE49-F238E27FC236}">
                <a16:creationId xmlns:a16="http://schemas.microsoft.com/office/drawing/2014/main" id="{D456BDEB-5126-4C81-BC0B-50A1CF3D0DD1}"/>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307F087-50E8-4976-AA50-2FC07D62CDFA}" type="slidenum">
              <a:rPr kumimoji="0" lang="en-US" sz="1400" b="1" i="0" u="none" strike="noStrike" kern="1200" cap="none" spc="50" normalizeH="0" baseline="0" noProof="0" smtClean="0">
                <a:ln>
                  <a:noFill/>
                </a:ln>
                <a:solidFill>
                  <a:prstClr val="white"/>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9</a:t>
            </a:fld>
            <a:endParaRPr kumimoji="0" lang="en-US" sz="1400" b="1" i="0" u="none" strike="noStrike" kern="1200" cap="none" spc="5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978646"/>
      </p:ext>
    </p:extLst>
  </p:cSld>
  <p:clrMapOvr>
    <a:masterClrMapping/>
  </p:clrMapOvr>
</p:sld>
</file>

<file path=ppt/theme/theme1.xml><?xml version="1.0" encoding="utf-8"?>
<a:theme xmlns:a="http://schemas.openxmlformats.org/drawingml/2006/main" name="Office Theme">
  <a:themeElements>
    <a:clrScheme name="IWD - IOWA 2019">
      <a:dk1>
        <a:sysClr val="windowText" lastClr="000000"/>
      </a:dk1>
      <a:lt1>
        <a:sysClr val="window" lastClr="FFFFFF"/>
      </a:lt1>
      <a:dk2>
        <a:srgbClr val="00162E"/>
      </a:dk2>
      <a:lt2>
        <a:srgbClr val="F5F5F5"/>
      </a:lt2>
      <a:accent1>
        <a:srgbClr val="114257"/>
      </a:accent1>
      <a:accent2>
        <a:srgbClr val="0F6A6B"/>
      </a:accent2>
      <a:accent3>
        <a:srgbClr val="49A1A2"/>
      </a:accent3>
      <a:accent4>
        <a:srgbClr val="3E7951"/>
      </a:accent4>
      <a:accent5>
        <a:srgbClr val="5F6866"/>
      </a:accent5>
      <a:accent6>
        <a:srgbClr val="9DB4BC"/>
      </a:accent6>
      <a:hlink>
        <a:srgbClr val="367879"/>
      </a:hlink>
      <a:folHlink>
        <a:srgbClr val="465E66"/>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Frosted Glass">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IWD - IOWA 2019">
      <a:dk1>
        <a:sysClr val="windowText" lastClr="000000"/>
      </a:dk1>
      <a:lt1>
        <a:sysClr val="window" lastClr="FFFFFF"/>
      </a:lt1>
      <a:dk2>
        <a:srgbClr val="00162E"/>
      </a:dk2>
      <a:lt2>
        <a:srgbClr val="F5F5F5"/>
      </a:lt2>
      <a:accent1>
        <a:srgbClr val="114257"/>
      </a:accent1>
      <a:accent2>
        <a:srgbClr val="0F6A6B"/>
      </a:accent2>
      <a:accent3>
        <a:srgbClr val="49A1A2"/>
      </a:accent3>
      <a:accent4>
        <a:srgbClr val="3E7951"/>
      </a:accent4>
      <a:accent5>
        <a:srgbClr val="5F6866"/>
      </a:accent5>
      <a:accent6>
        <a:srgbClr val="9DB4BC"/>
      </a:accent6>
      <a:hlink>
        <a:srgbClr val="367879"/>
      </a:hlink>
      <a:folHlink>
        <a:srgbClr val="465E66"/>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Frosted Glass">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IWD - IOWA 2019">
      <a:dk1>
        <a:sysClr val="windowText" lastClr="000000"/>
      </a:dk1>
      <a:lt1>
        <a:sysClr val="window" lastClr="FFFFFF"/>
      </a:lt1>
      <a:dk2>
        <a:srgbClr val="00162E"/>
      </a:dk2>
      <a:lt2>
        <a:srgbClr val="F5F5F5"/>
      </a:lt2>
      <a:accent1>
        <a:srgbClr val="114257"/>
      </a:accent1>
      <a:accent2>
        <a:srgbClr val="0F6A6B"/>
      </a:accent2>
      <a:accent3>
        <a:srgbClr val="49A1A2"/>
      </a:accent3>
      <a:accent4>
        <a:srgbClr val="3E7951"/>
      </a:accent4>
      <a:accent5>
        <a:srgbClr val="5F6866"/>
      </a:accent5>
      <a:accent6>
        <a:srgbClr val="9DB4BC"/>
      </a:accent6>
      <a:hlink>
        <a:srgbClr val="367879"/>
      </a:hlink>
      <a:folHlink>
        <a:srgbClr val="465E66"/>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Frosted Glass">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AW xmlns="http://www.net-centric.com/PAWPP">
  <Shape xmlns="" ID="c5padY04Qo/p5POX4Byj7dtW0ds=" isBookmarkSet="no" Order="_x0032_" artifact="_x0031_" pdftag="_x005B_Artifact_x005D_" formula="no" inline="no" validate="no"/>
  <Shape xmlns="" ID="qcjhpeI6vzsy69Qy/7ut52u98Xc=" pdftag="Figure" isBookmarkSet="no" artifact="_x0031_" validate="no" Order="_x0031_"/>
  <Shape xmlns="" ID="HFPHH1uk7yFYBf8crUpqqjvPz9k=" pdftag="_x005B_Artifact_x005D_" isBookmarkSet="no"/>
  <Shape xmlns="" ID="y9mvF7PO5JAxdT3qUGMQvCf4dn4=" pdftag="" artifact="_x0031_" validate="no" Order="_x0034_"/>
  <Shape xmlns="" ID="HdFT3hQsnUe1p4fN34ZE4sgYj8o=" pdftag="" Order="_x0032_"/>
  <Shape xmlns="" ID="zEN3IO8+AA5Pdljep56AFpNm5pI=" pdftag="" artifact="_x0031_" validate="no" Order="_x0033_"/>
  <Shape xmlns="" ID="aY8u0io9m4wtWKaDtWLXXBxDOeY=" pdftag="" artifact="_x0031_" validate="no" Order="_x0031_"/>
  <Shape xmlns="" ID="yMKN5FQGMuupes5Zx+NGJQSdJc8=" pdftag="" artifact="_x0031_" validate="no" Order="_x0036_"/>
  <Shape xmlns="" ID="oS75AXO+oGr9mmYocY8m9TAIXNI=" pdftag="" Order="_x0034_"/>
  <Shape xmlns="" ID="+EJs2XWHZIMHZPbJGNVMM5dl1EE=" pdftag="" artifact="_x0031_" validate="no" Order="_x0035_"/>
  <Shape xmlns="" ID="+lMuN0D3FHzbWfqvaU1FaeOdDAU=" pdftag="" Order="_x0032_"/>
  <Shape xmlns="" ID="PLJOOUd0s3oN2nyZJ5c1N5IvAYk=" pdftag="" artifact="_x0031_" validate="no" Order="_x0033_"/>
  <Shape xmlns="" ID="TG1dlihJ9f8b4ayKhJiSsGckNaM=" pdftag="" artifact="_x0031_" validate="no" Order="_x0031_"/>
  <Shape xmlns="" ID="1CREDL4O7a1JdMDNDdKAk9VfWFA=" pdftag="" artifact="_x0031_" validate="no" Order="_x0038_"/>
  <Shape xmlns="" ID="LiGHqdyle7ofuBSamHmGAX+PgRw=" pdftag="" Order="_x0037_"/>
  <Shape xmlns="" ID="tAoQ+ge73Kl570o4mJ7s+SaW4ec=" pdftag="" artifact="_x0031_" validate="no" Order="_x0034_"/>
  <Shape xmlns="" ID="sFozpDV4nKYpyzboApmVNlsJlGw=" pdftag="" Order="_x0035_"/>
  <Shape xmlns="" ID="XouBzrGYzLThZhhj+eEvbfUFTPk=" pdftag="" artifact="_x0031_" validate="no" Order="_x0033_"/>
  <Shape xmlns="" ID="9SBoNEorAzc6ED/4AacvUmuwV6E=" pdftag="" Order="_x0035_"/>
  <Shape xmlns="" ID="PK+konKqFDaplHEayYKVmCseEb4=" pdftag="" artifact="_x0031_" validate="no" Order="_x0032_"/>
  <Shape xmlns="" ID="QAtT11nljrDpN05176i1Lzb8rJk=" pdftag="" artifact="_x0031_" validate="no" Order="_x0031_"/>
  <Shape xmlns="" ID="Ye5h5zLNo7Viw/H6ba1lHG1uqP4=" pdftag="" artifact="_x0031_" validate="no" Order="_x0033_"/>
  <Shape xmlns="" ID="o313nXevVqXd/tJOfpQRYDqXWOc=" pdftag="" Order="_x0032_" artifact="_x0031_" validate="no"/>
  <Shape xmlns="" ID="tg3o8EdJRGQm4AaefCNnwlOwzxk=" pdftag="" Order="_x0031_" artifact="_x0031_" validate="no"/>
  <Shape xmlns="" ID="qxaMLqStIJmNWBfiWk3foflqwQk=" pdftag="" Order="_x0034_"/>
  <Shape xmlns="" ID="sGh7MyKQTwa1gcSgHl7YnPeyxSk=" pdftag="" artifact="_x0031_" validate="no" Order="_x0033_"/>
  <Shape xmlns="" ID="cPih7z3D4rVTlikZ0vwf2rhcP6U=" pdftag="" Order="_x0032_" artifact="_x0031_" validate="no"/>
  <Shape xmlns="" ID="T1sDr2A/csA1fC2zZmbl2feJdjw=" pdftag="" Order="_x0031_" artifact="_x0031_" validate="no"/>
  <Shape xmlns="" ID="jDR/gBqutrEJblhGtiDmafAMq2M=" pdftag="" artifact="_x0031_" validate="no" Order="_x0033_"/>
  <Shape xmlns="" ID="ZS+TM7Pod51M/Ccaso9lYzlXd3Y=" pdftag="" Order="_x0032_" artifact="_x0031_" validate="no"/>
  <Shape xmlns="" ID="H8KugLz4HSxot1aCx9Z0TB0vo5I=" pdftag="" Order="_x0031_" artifact="_x0031_" validate="no"/>
  <Shape xmlns="" ID="6wBHMzQ3WkhhtFxo+7JXWfLe6Uw=" pdftag="" artifact="_x0031_" validate="no" Order="_x0033_"/>
  <Shape xmlns="" ID="3df7hnXgKdlYU+/lvtTtLSRyEz4=" pdftag="" Order="_x0032_"/>
  <Shape xmlns="" ID="azgaQxBrNxa4fXy9z0Ph8gIz768=" pdftag="" Order="_x0031_" artifact="_x0031_" validate="no"/>
  <Shape xmlns="" ID="SoAl1DmgmkCZRnxG3rur6RRWeBM=" pdftag="" artifact="_x0031_" validate="no" Order="_x0033_"/>
  <Shape xmlns="" ID="dPPXfWqUt2oz31FJIc7ZIAuj4/o=" pdftag="" Order="_x0032_"/>
  <Shape xmlns="" ID="tO5u+nqiJXKyqt3ONgKC+mtG+Es=" pdftag="" Order="_x0031_"/>
  <Shape xmlns="" ID="tpOQ5HCm7WfJPMqZ3uHgSBIIJoA=" pdftag="" Order="_x0031_" artifact="_x0031_" validate="no"/>
  <Shape xmlns="" ID="nT3M+WHR4l7sULfd/liKjxUiCkU=" pdftag="" Order="_x0032_" artifact="_x0031_" validate="no"/>
  <Shape xmlns="" ID="zZvbWBWt8Sja38LXkGELDa25T9s=" pdftag="" Order="_x0033_" artifact="_x0031_" validate="no"/>
  <Shape xmlns="" ID="YL/jN0k3ABgwZ8BQ9iaA5jOffXo=" pdftag="" Order="_x0035_"/>
  <Shape xmlns="" ID="4IszVhb+cRnWIhtSDEJyFlRQVHo=" pdftag="" artifact="_x0031_" validate="no" Order="_x0034_"/>
  <Shape xmlns="" ID="ZzKjo/2wuApD8fxD+mK/PX2qX2Q=" pdftag="" artifact="_x0031_" validate="no" Order="_x0036_"/>
  <Shape xmlns="" ID="c/Ps2u4YxooKZAVO1g/cpMrfSJE=" pdftag="" Order="_x0035_" artifact="_x0031_" validate="no"/>
  <Shape xmlns="" ID="BysHM3TJV37JOEPoUzO0sIUPUHs=" pdftag="" Order="_x0033_" artifact="_x0031_" validate="no"/>
  <Shape xmlns="" ID="HNc7OLelXXMp83cp6FafO6vdtBA=" pdftag="" Order="_x0034_" artifact="_x0031_" validate="no"/>
  <Shape xmlns="" ID="79LIAsIhlJSDPLjOIa5igyNoo+w=" pdftag="" Order="_x0032_" artifact="_x0031_" validate="no"/>
  <Shape xmlns="" ID="UJ73CuF5ygMPcacJpvU6DVhjlzs=" pdftag="" Order="_x0037_"/>
  <Shape xmlns="" ID="1TIPDqPRLUkEq3wt3vygu51ibY4=" pdftag="" Order="_x0031_" artifact="_x0031_" validate="no"/>
  <Shape xmlns="" ID="u37Vb18A/uMDl+VRHPAUWN2TiPM=" pdftag="" Order="_x0031_" artifact="_x0031_" validate="no"/>
  <Shape xmlns="" ID="/RHavkZB9NOJOW0mWkliksilFNY=" pdftag="" Order="_x0033_"/>
  <Shape xmlns="" ID="6yiZl/D8seR4JjtQuswN4VrlVHs=" pdftag="" artifact="_x0031_" validate="no" Order="_x0032_"/>
  <Shape xmlns="" ID="PBn9IfOI334xksOVXDpR+v54HB4=" pdftag="" Order="_x0032_"/>
  <Shape xmlns="" ID="aK31pvQSNFl7K3WuyijY+4XQm0g=" pdftag="" artifact="_x0031_" validate="no" Order="_x0031_"/>
  <Shape xmlns="" ID="au6cUImcKKHWsrT0bp6qeLievw0=" pdftag="" Order="_x0031_" artifact="_x0031_" validate="no"/>
  <Shape xmlns="" ID="vCLcXLeWU6HX2oee4drhPdGSz/M=" pdftag="" Order="_x0032_" artifact="_x0031_" validate="no"/>
  <Shape xmlns="" ID="J95r5wsXyocevwRIMODW1fFBsCY=" pdftag="" Order="_x0033_" artifact="_x0031_" validate="no"/>
  <Shape xmlns="" ID="iVt6vG/zTa4RVf+fbrKhPRD6V8E=" pdftag="" Order="_x0035_"/>
  <Shape xmlns="" ID="oQWvOS7yrVT94ctSzSXDK5l7+QE=" pdftag="" artifact="_x0031_" validate="no" Order="_x0034_"/>
  <Shape xmlns="" ID="0/NotbUDEhttOsZm1LcMj03mvLg=" pdftag="" Order="_x0031_" artifact="_x0031_" validate="no"/>
  <Shape xmlns="" ID="XPuvmSSZEaWVzOdsGq/19K2yhLs=" pdftag="" Order="_x0032_" artifact="_x0031_" validate="no"/>
  <Shape xmlns="" ID="p6bN+jTFZexCgbZPN8HnmfW6734=" pdftag="" Order="_x0033_" artifact="_x0031_" validate="no"/>
  <Shape xmlns="" ID="emeG9yQZXnndX0nel3shj9FGA1o=" pdftag="" Order="_x0035_"/>
  <Shape xmlns="" ID="Awk+GUQaSvA0sulBLSO76JMDxDg=" pdftag="" artifact="_x0031_" validate="no" Order="_x0034_"/>
  <Shape xmlns="" ID="XYSd1aou7LBQCbePh1K20y+osJU=" pdftag="" artifact="_x0031_" validate="no" Order="_x0032_"/>
  <Shape xmlns="" ID="uryj5W/r03sVh7zyDwweF5VtZAI=" pdftag="" Order="_x0031_"/>
  <Shape xmlns="" ID="g7cfATa1q/zW7voHH7PzDCOVJ2k=" pdftag="" Order="_x0033_"/>
  <Shape xmlns="" ID="eyErg3MzPAlfjNd++YNeDt3824g=" pdftag="" Order="_x0033_"/>
  <Shape xmlns="" ID="s04rRhfmWQaTg7+fGhFkrYEIdbY=" pdftag="" Order="_x0032_"/>
  <Shape xmlns="" ID="8Z9IhT4lCXJrabNe03wA+c+ARIw=" pdftag="" Order="_x0031_"/>
  <Shape xmlns="" ID="Lxl6bgdfNKIukFwq+i1W+1R7eS8=" pdftag="" Order="_x0034_"/>
  <Shape xmlns="" ID="IvmbdP4mkwH25ixlqkXACBA2bOA=" pdftag="" Order="_x0031_"/>
  <Shape xmlns="" ID="QNLYDXVx1L+gkqZ9BbK9ROk8nUU=" pdftag="" Order="_x0032_"/>
  <SubText xmlns="" ID="c5padY04Qo/p5POX4Byj7dtW0ds=" ActualText=""/>
  <Shape xmlns="" ID="h0tAZmY5m2wkW4oPW3VD7YxUWL8=" isBookmarkSet="no" Order="_x0031_" formula="no" inline="no" artifact="_x0031_" pdftag="_x005B_Artifact_x005D_" validate="no"/>
  <Shape xmlns="" ID="DbZaIXBtACpfHf/igmY3HcNd4tY=" pdftag="Figure" isBookmarkSet="no" artifact="_x0031_" validate="no" Order="_x0031_"/>
  <Shape xmlns="" ID="xCLYYxbRayu1sK87DHwK4LKuxro=" pdftag="" artifact="_x0031_" validate="no" Order="_x0031_"/>
  <Shape xmlns="" ID="QZfVvshyfi1HRhZBkffzTr9uJpo=" pdftag="" artifact="_x0031_" validate="no" Order="_x0033_"/>
  <Shape xmlns="" ID="qGgSnq8NMYBHwtIZTzvqWD6hTwk=" pdftag="" artifact="_x0031_" validate="no" Order="_x0031_"/>
  <Shape xmlns="" ID="hI8VhNUH/pezRQM3nThdbemCo08=" pdftag="" artifact="_x0031_" validate="no" Order="_x0033_"/>
  <Shape xmlns="" ID="yonhJJoqBmjqRbFBKxAQJxqgqK4=" pdftag="" artifact="_x0031_" validate="no" Order="_x0035_"/>
  <Shape xmlns="" ID="QGSxxdfmppr6xeGAroT6Fl9q4xY=" pdftag="" artifact="_x0031_" validate="no" Order="_x0031_"/>
  <Shape xmlns="" ID="EnLnWHgX5zHhPjEZYJzwtFQzluI=" pdftag="" artifact="_x0031_" validate="no" Order="_x0032_"/>
  <Shape xmlns="" ID="ceUTwHUfVh1ENOUkMZlJxujWFqs=" pdftag="" artifact="_x0031_" validate="no" Order="_x0033_"/>
  <Shape xmlns="" ID="exiP+PKuB86I2bBys1PPB3hoL2s=" pdftag="" artifact="_x0031_" validate="no" Order="_x0034_"/>
  <Shape xmlns="" ID="Ep+hdHvFFehw+79RF4QjCwFhoGw=" pdftag="" artifact="_x0031_" validate="no" Order="_x0031_"/>
  <Shape xmlns="" ID="8utQfbxTnTy2X3NRz4lv3GgWquQ=" pdftag="" artifact="_x0031_" validate="no" Order="_x0032_"/>
  <Shape xmlns="" ID="dtwhnybpMO+wPNifyZsgTfB+EwU=" pdftag="" artifact="_x0031_" validate="no" Order="_x0031_"/>
  <Shape xmlns="" ID="MPNOOxaOgcWxW2uFYdtV4mCvMYs=" pdftag="" artifact="_x0031_" validate="no" Order="_x0032_"/>
  <Shape xmlns="" ID="dkgFS1qQew6LzXLUuFyDSfipifQ=" pdftag="" artifact="_x0031_" validate="no" Order="_x0031_"/>
  <Shape xmlns="" ID="3/LCxQ4mwCRIyqVJRxbPTyRvhJI=" pdftag="" artifact="_x0031_" validate="no" Order="_x0032_"/>
  <Shape xmlns="" ID="yEjLnQDPqLyomcUH5uIQdA3EHnM=" pdftag="" artifact="_x0031_" validate="no" Order="_x0031_"/>
  <Shape xmlns="" ID="vsuDd+3hTP0TPx6H1TxpdmRjgZ4=" pdftag="" artifact="_x0031_" validate="no" Order="_x0031_"/>
  <Shape xmlns="" ID="L4o359N6tt1v7GnrSDyNmxVM8P8=" pdftag="" artifact="_x0031_" validate="no" Order="_x0032_"/>
  <Shape xmlns="" ID="SMUauTwePoto4zUBZXRq7220+Tw=" pdftag="" artifact="_x0031_" validate="no" Order="_x0033_"/>
  <Shape xmlns="" ID="7VUFpVeAi1s6pC7qVEejsSt2/Cs=" pdftag="" artifact="_x0031_" validate="no" Order="_x0031_"/>
  <Shape xmlns="" ID="465Y/I0dJQAh53MRX1r67R5mgbc=" pdftag="" artifact="_x0031_" validate="no" Order="_x0032_"/>
  <Shape xmlns="" ID="iKLnCWpgWKI/CvIzCfRyFpUkDi8=" pdftag="" artifact="_x0031_" validate="no" Order="_x0034_"/>
  <Shape xmlns="" ID="Cvv1VT7FHlg3pEn2S9mI3x4bC3g=" pdftag="" artifact="_x0031_" validate="no" Order="_x0033_"/>
  <Shape xmlns="" ID="U0aElbRjorJ+DDCI05FAOSO+ncI=" pdftag="" artifact="_x0031_" validate="no" Order="_x0035_"/>
  <Shape xmlns="" ID="srsYumJLTpvzB9MpV4MIcvxht8M=" pdftag="" artifact="_x0031_" validate="no" Order="_x0031_"/>
  <Shape xmlns="" ID="8jzmbKW8Va5oxpGD9dPhU1qq3Y8=" pdftag="" artifact="_x0031_" validate="no" Order="_x0031_"/>
  <Shape xmlns="" ID="De4dZ5UDiTVKVM0qyoBdnsTBqtA=" pdftag="" artifact="_x0031_" validate="no" Order="_x0032_"/>
  <Shape xmlns="" ID="T2BSFmsELzcVpCEcdlsPRxrOrzY=" pdftag="" artifact="_x0031_" validate="no" Order="_x0033_"/>
  <Shape xmlns="" ID="EWDstv6+bEGT+A0gu8DkiYE19dE=" pdftag="" artifact="_x0031_" validate="no" Order="_x0031_"/>
  <Shape xmlns="" ID="7NEabCNiu5QwNcxKLM15Vh/rQBc=" pdftag="" artifact="_x0031_" validate="no" Order="_x0032_"/>
  <Shape xmlns="" ID="AJeRa/vxRWMIAhV2IWKpR8RnYcE=" pdftag="" artifact="_x0031_" validate="no" Order="_x0033_"/>
  <SubText xmlns="" ID="h0tAZmY5m2wkW4oPW3VD7YxUWL8=" ActualText=""/>
  <Shape xmlns="" ID="x/Ma+/X3CdFwlgzI8uc+IA2a5mE=" pdftag="" artifact="_x0031_" validate="no" formula="no" inline="no" Order="_x0031_"/>
  <Shape xmlns="" ID="+fY+FsICFzQJtCqj5XpxkFTCntk=" pdftag="" artifact="_x0031_" validate="no" Order="_x0032_"/>
  <Shape xmlns="" ID="c9R9QJCWQ/nQBKe2PdecNXLPUAY=" pdftag="" Order="_x0033_"/>
  <Shape xmlns="" ID="i5ws9SSIwXmqzSYwwZMOnzeVlow=" pdftag="" artifact="_x0031_" validate="no" Order="_x0034_"/>
  <Shape xmlns="" ID="hkzXP551kX94e+zK9CBN/lddVF4=" pdftag="" artifact="_x0031_" validate="no" Order="_x0036_"/>
  <Shape xmlns="" ID="uwHNv/hK676BKnblOCN1/3Pr1lM=" pdftag="" Order="_x0037_"/>
</PAW>
</file>

<file path=customXml/item2.xml><?xml version="1.0" encoding="utf-8"?>
<ct:contentTypeSchema xmlns:ct="http://schemas.microsoft.com/office/2006/metadata/contentType" xmlns:ma="http://schemas.microsoft.com/office/2006/metadata/properties/metaAttributes" ct:_="" ma:_="" ma:contentTypeName="Document" ma:contentTypeID="0x0101004D208C8AE3584848A8D26F79479349EC" ma:contentTypeVersion="12" ma:contentTypeDescription="Create a new document." ma:contentTypeScope="" ma:versionID="ccb0ae390b33e32e3feca3d86c67e32c">
  <xsd:schema xmlns:xsd="http://www.w3.org/2001/XMLSchema" xmlns:xs="http://www.w3.org/2001/XMLSchema" xmlns:p="http://schemas.microsoft.com/office/2006/metadata/properties" xmlns:ns2="8a6e27b6-3b30-4895-a4fc-7172023d763e" xmlns:ns3="8d2c1b80-c67e-47aa-932c-0090cde62fd8" xmlns:ns4="b9f8e4f9-63ae-441f-b00b-e601199620d9" targetNamespace="http://schemas.microsoft.com/office/2006/metadata/properties" ma:root="true" ma:fieldsID="ae2cbfb4268cc06d1f5e1b9bbbafd889" ns2:_="" ns3:_="" ns4:_="">
    <xsd:import namespace="8a6e27b6-3b30-4895-a4fc-7172023d763e"/>
    <xsd:import namespace="8d2c1b80-c67e-47aa-932c-0090cde62fd8"/>
    <xsd:import namespace="b9f8e4f9-63ae-441f-b00b-e601199620d9"/>
    <xsd:element name="properties">
      <xsd:complexType>
        <xsd:sequence>
          <xsd:element name="documentManagement">
            <xsd:complexType>
              <xsd:all>
                <xsd:element ref="ns2:MediaServiceMetadata" minOccurs="0"/>
                <xsd:element ref="ns2:MediaServiceFastMetadata" minOccurs="0"/>
                <xsd:element ref="ns2:MediaServiceDateTaken" minOccurs="0"/>
                <xsd:element ref="ns3:SharedWithUsers" minOccurs="0"/>
                <xsd:element ref="ns3:SharedWithDetails" minOccurs="0"/>
                <xsd:element ref="ns2:MediaServiceAutoKeyPoints" minOccurs="0"/>
                <xsd:element ref="ns2:MediaServiceKeyPoints" minOccurs="0"/>
                <xsd:element ref="ns4:MediaServiceAutoTags" minOccurs="0"/>
                <xsd:element ref="ns4:MediaServiceGenerationTime" minOccurs="0"/>
                <xsd:element ref="ns4:MediaServiceEventHashCode" minOccurs="0"/>
                <xsd:element ref="ns4:MediaServiceOCR" minOccurs="0"/>
                <xsd:element ref="ns2:Contract"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a6e27b6-3b30-4895-a4fc-7172023d763e" elementFormDefault="qualified">
    <xsd:import namespace="http://schemas.microsoft.com/office/2006/documentManagement/types"/>
    <xsd:import namespace="http://schemas.microsoft.com/office/infopath/2007/PartnerControls"/>
    <xsd:element name="MediaServiceMetadata" ma:index="4" nillable="true" ma:displayName="MediaServiceMetadata" ma:hidden="true" ma:internalName="MediaServiceMetadata" ma:readOnly="true">
      <xsd:simpleType>
        <xsd:restriction base="dms:Note"/>
      </xsd:simpleType>
    </xsd:element>
    <xsd:element name="MediaServiceFastMetadata" ma:index="5" nillable="true" ma:displayName="MediaServiceFastMetadata" ma:hidden="true" ma:internalName="MediaServiceFastMetadata" ma:readOnly="true">
      <xsd:simpleType>
        <xsd:restriction base="dms:Note"/>
      </xsd:simpleType>
    </xsd:element>
    <xsd:element name="MediaServiceDateTaken" ma:index="6" nillable="true" ma:displayName="MediaServiceDateTaken" ma:hidden="true" ma:internalName="MediaServiceDateTaken" ma:readOnly="true">
      <xsd:simpleType>
        <xsd:restriction base="dms:Text"/>
      </xsd:simpleType>
    </xsd:element>
    <xsd:element name="MediaServiceAutoKeyPoints" ma:index="9" nillable="true" ma:displayName="MediaServiceAutoKeyPoints" ma:hidden="true" ma:internalName="MediaServiceAutoKeyPoints" ma:readOnly="true">
      <xsd:simpleType>
        <xsd:restriction base="dms:Note"/>
      </xsd:simpleType>
    </xsd:element>
    <xsd:element name="MediaServiceKeyPoints" ma:index="10" nillable="true" ma:displayName="KeyPoints" ma:internalName="MediaServiceKeyPoints" ma:readOnly="true">
      <xsd:simpleType>
        <xsd:restriction base="dms:Note">
          <xsd:maxLength value="255"/>
        </xsd:restriction>
      </xsd:simpleType>
    </xsd:element>
    <xsd:element name="Contract" ma:index="15" nillable="true" ma:displayName="Contract" ma:format="Dropdown" ma:internalName="Contract" ma:readOnly="false">
      <xsd:simpleType>
        <xsd:union memberTypes="dms:Text">
          <xsd:simpleType>
            <xsd:restriction base="dms:Choice">
              <xsd:enumeration value="Current"/>
              <xsd:enumeration value="Completed"/>
            </xsd:restriction>
          </xsd:simpleType>
        </xsd:union>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d2c1b80-c67e-47aa-932c-0090cde62fd8" elementFormDefault="qualified">
    <xsd:import namespace="http://schemas.microsoft.com/office/2006/documentManagement/types"/>
    <xsd:import namespace="http://schemas.microsoft.com/office/infopath/2007/PartnerControls"/>
    <xsd:element name="SharedWithUsers" ma:index="7"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8"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9f8e4f9-63ae-441f-b00b-e601199620d9" elementFormDefault="qualified">
    <xsd:import namespace="http://schemas.microsoft.com/office/2006/documentManagement/types"/>
    <xsd:import namespace="http://schemas.microsoft.com/office/infopath/2007/PartnerControls"/>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6"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Contract xmlns="8a6e27b6-3b30-4895-a4fc-7172023d763e" xsi:nil="true"/>
    <SharedWithUsers xmlns="8d2c1b80-c67e-47aa-932c-0090cde62fd8">
      <UserInfo>
        <DisplayName>Sullivan, Gretchen</DisplayName>
        <AccountId>37</AccountId>
        <AccountType/>
      </UserInfo>
      <UserInfo>
        <DisplayName>Iowa Realignment Members</DisplayName>
        <AccountId>833</AccountId>
        <AccountType/>
      </UserInfo>
    </SharedWithUsers>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9DE9E3C-D54D-447D-BADB-EC31FEAA8F63}">
  <ds:schemaRefs>
    <ds:schemaRef ds:uri=""/>
    <ds:schemaRef ds:uri="http://www.net-centric.com/PAWPP"/>
  </ds:schemaRefs>
</ds:datastoreItem>
</file>

<file path=customXml/itemProps2.xml><?xml version="1.0" encoding="utf-8"?>
<ds:datastoreItem xmlns:ds="http://schemas.openxmlformats.org/officeDocument/2006/customXml" ds:itemID="{B58E858B-A478-427E-94B6-DE26CFF7FFEF}">
  <ds:schemaRefs>
    <ds:schemaRef ds:uri="8a6e27b6-3b30-4895-a4fc-7172023d763e"/>
    <ds:schemaRef ds:uri="8d2c1b80-c67e-47aa-932c-0090cde62fd8"/>
    <ds:schemaRef ds:uri="b9f8e4f9-63ae-441f-b00b-e601199620d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210B9C8B-864C-4ADB-A34E-73C58142ED8A}">
  <ds:schemaRefs>
    <ds:schemaRef ds:uri="http://www.w3.org/XML/1998/namespace"/>
    <ds:schemaRef ds:uri="http://schemas.openxmlformats.org/package/2006/metadata/core-properties"/>
    <ds:schemaRef ds:uri="b9f8e4f9-63ae-441f-b00b-e601199620d9"/>
    <ds:schemaRef ds:uri="8a6e27b6-3b30-4895-a4fc-7172023d763e"/>
    <ds:schemaRef ds:uri="8d2c1b80-c67e-47aa-932c-0090cde62fd8"/>
    <ds:schemaRef ds:uri="http://purl.org/dc/dcmitype/"/>
    <ds:schemaRef ds:uri="http://purl.org/dc/terms/"/>
    <ds:schemaRef ds:uri="http://schemas.microsoft.com/office/2006/documentManagement/types"/>
    <ds:schemaRef ds:uri="http://purl.org/dc/elements/1.1/"/>
    <ds:schemaRef ds:uri="http://schemas.microsoft.com/office/infopath/2007/PartnerControls"/>
    <ds:schemaRef ds:uri="http://schemas.microsoft.com/office/2006/metadata/properties"/>
  </ds:schemaRefs>
</ds:datastoreItem>
</file>

<file path=customXml/itemProps4.xml><?xml version="1.0" encoding="utf-8"?>
<ds:datastoreItem xmlns:ds="http://schemas.openxmlformats.org/officeDocument/2006/customXml" ds:itemID="{16B9F3DC-AA66-4690-8684-2CA3181D9D3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1127</TotalTime>
  <Words>3036</Words>
  <Application>Microsoft Macintosh PowerPoint</Application>
  <PresentationFormat>Widescreen</PresentationFormat>
  <Paragraphs>391</Paragraphs>
  <Slides>50</Slides>
  <Notes>25</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50</vt:i4>
      </vt:variant>
    </vt:vector>
  </HeadingPairs>
  <TitlesOfParts>
    <vt:vector size="59" baseType="lpstr">
      <vt:lpstr>Wingdings 3</vt:lpstr>
      <vt:lpstr>Gill Sans MT</vt:lpstr>
      <vt:lpstr>Calibri</vt:lpstr>
      <vt:lpstr>Wingdings</vt:lpstr>
      <vt:lpstr>Segoe UI</vt:lpstr>
      <vt:lpstr>Arial</vt:lpstr>
      <vt:lpstr>Office Theme</vt:lpstr>
      <vt:lpstr>1_Office Theme</vt:lpstr>
      <vt:lpstr>2_Office Theme</vt:lpstr>
      <vt:lpstr>One-Stop Center Certification: Standards, Process Guidance, and Supporting Tools Discussion</vt:lpstr>
      <vt:lpstr>Welcome!</vt:lpstr>
      <vt:lpstr>Welcome!</vt:lpstr>
      <vt:lpstr>Objectives</vt:lpstr>
      <vt:lpstr>Our Agenda</vt:lpstr>
      <vt:lpstr>Engaging with Us on Slido</vt:lpstr>
      <vt:lpstr>One-Stop Certification Background</vt:lpstr>
      <vt:lpstr>One-Stop Center Certification Goals</vt:lpstr>
      <vt:lpstr>Certification Process Roles and Responsibilities</vt:lpstr>
      <vt:lpstr>Definitions and Types of Centers</vt:lpstr>
      <vt:lpstr>Certification System Development Team Composition</vt:lpstr>
      <vt:lpstr>Roadmap</vt:lpstr>
      <vt:lpstr>Physical and Programmatic Accessibility Certification Standards</vt:lpstr>
      <vt:lpstr>Effectiveness Certification Standards</vt:lpstr>
      <vt:lpstr>Continuous Improvement Certification Standards</vt:lpstr>
      <vt:lpstr>Example – Effectiveness Standards and Indicators</vt:lpstr>
      <vt:lpstr>Vision &amp; Context for One-Stop Center Certification</vt:lpstr>
      <vt:lpstr>Iowa WIOA Core Partner Working Group</vt:lpstr>
      <vt:lpstr>One-Stop Certification Process Guidance &amp; Supporting Tools</vt:lpstr>
      <vt:lpstr>One-Stop Certification Action Plan Questions</vt:lpstr>
      <vt:lpstr>Considerations: Roles &amp; Responsibilities</vt:lpstr>
      <vt:lpstr>What are the Types of One-Stop Centers?</vt:lpstr>
      <vt:lpstr>Considerations: Number and One-Stop Center Types</vt:lpstr>
      <vt:lpstr>Parts of One-Stop Certification Process</vt:lpstr>
      <vt:lpstr>Considerations: Timeline for Completion</vt:lpstr>
      <vt:lpstr>One-Stop Certification Indicator Resource List</vt:lpstr>
      <vt:lpstr>Self-Assessment Teams</vt:lpstr>
      <vt:lpstr>Self-Assessment Tool</vt:lpstr>
      <vt:lpstr>Evaluation Teams</vt:lpstr>
      <vt:lpstr>Evaluation Tool</vt:lpstr>
      <vt:lpstr>Evaluator Summary Form</vt:lpstr>
      <vt:lpstr>Considerations: Team Members</vt:lpstr>
      <vt:lpstr>Certification Types - Full</vt:lpstr>
      <vt:lpstr>Certification Types - Provisional</vt:lpstr>
      <vt:lpstr>Certification Types – Not Certified</vt:lpstr>
      <vt:lpstr>New &amp; Relocating Centers</vt:lpstr>
      <vt:lpstr>Considerations: Contingencies</vt:lpstr>
      <vt:lpstr>What is the Scoring Approach?</vt:lpstr>
      <vt:lpstr>Scoring Requirements by Category</vt:lpstr>
      <vt:lpstr>Certification outcomes</vt:lpstr>
      <vt:lpstr>Evaluation Team Summary Form</vt:lpstr>
      <vt:lpstr>What is the timeline for the Certification Process?</vt:lpstr>
      <vt:lpstr>Questions &amp; Discussion</vt:lpstr>
      <vt:lpstr>Rank your comfort level with the following components of the one-stop certification process? (1 = most comfortable to 5 = least comfortable)  Go to slido.com and enter code #3029982</vt:lpstr>
      <vt:lpstr>What opportunities might there be for local area collaboration to complete the certification process?  Go to slido.com and enter code #3029982</vt:lpstr>
      <vt:lpstr>What additional information or support would be helpful?  Go to slido.com and enter code #3029982</vt:lpstr>
      <vt:lpstr>Next Steps</vt:lpstr>
      <vt:lpstr>Next Steps</vt:lpstr>
      <vt:lpstr>IWD Contact</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Cheryl Robbins</dc:creator>
  <cp:lastModifiedBy>Staker, Aaron [IWD]</cp:lastModifiedBy>
  <cp:revision>20</cp:revision>
  <dcterms:created xsi:type="dcterms:W3CDTF">2019-06-27T13:48:43Z</dcterms:created>
  <dcterms:modified xsi:type="dcterms:W3CDTF">2022-06-20T16:35:50Z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0x0101004D208C8AE3584848A8D26F79479349EC</vt:lpwstr>
  </property>
</Properties>
</file>