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5"/>
  </p:notesMasterIdLst>
  <p:sldIdLst>
    <p:sldId id="259" r:id="rId6"/>
    <p:sldId id="300" r:id="rId7"/>
    <p:sldId id="287" r:id="rId8"/>
    <p:sldId id="271" r:id="rId9"/>
    <p:sldId id="284" r:id="rId10"/>
    <p:sldId id="286" r:id="rId11"/>
    <p:sldId id="275" r:id="rId12"/>
    <p:sldId id="291" r:id="rId13"/>
    <p:sldId id="27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5CCD75-1ED0-4FDD-A542-6FA97BE9E514}">
          <p14:sldIdLst>
            <p14:sldId id="259"/>
            <p14:sldId id="300"/>
            <p14:sldId id="287"/>
            <p14:sldId id="271"/>
            <p14:sldId id="284"/>
            <p14:sldId id="286"/>
          </p14:sldIdLst>
        </p14:section>
        <p14:section name="Untitled Section" id="{6C95E82E-016F-4D07-A4CB-918B8EBCBB14}">
          <p14:sldIdLst>
            <p14:sldId id="275"/>
            <p14:sldId id="29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26E3A-C5BD-4EE4-AE84-5A17F89E60B6}" v="13" dt="2020-03-31T19:21:50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9T23:41:53.570" idx="6">
    <p:pos x="4287" y="1944"/>
    <p:text>Keeping these slides to not lose questions that need to be answered in 4/3 session.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Linda.rouse@iwd.iowa.gov" TargetMode="External"/><Relationship Id="rId4" Type="http://schemas.openxmlformats.org/officeDocument/2006/relationships/hyperlink" Target="mailto:Ronee.Slagle@iwd.iowa.g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17,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Michelle.mcnertney@iwd.iowa.gov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Chief Elected Officials (CEOs) 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CEOs 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</a:t>
            </a:r>
            <a:r>
              <a:rPr lang="en-US"/>
              <a:t>on 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timeline and upcoming dates</a:t>
            </a:r>
          </a:p>
          <a:p>
            <a:r>
              <a:rPr lang="en-US" dirty="0"/>
              <a:t>Review latest guidance issued by IWD</a:t>
            </a:r>
          </a:p>
          <a:p>
            <a:r>
              <a:rPr lang="en-US" dirty="0"/>
              <a:t>Answer questions regarding CEO Transformation key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Key Deliverables/ Revised Timeline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8E4BFF2-20FC-4C22-A47F-2047B4E40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326864"/>
              </p:ext>
            </p:extLst>
          </p:nvPr>
        </p:nvGraphicFramePr>
        <p:xfrm>
          <a:off x="1035812" y="1227067"/>
          <a:ext cx="8815324" cy="429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6566">
                  <a:extLst>
                    <a:ext uri="{9D8B030D-6E8A-4147-A177-3AD203B41FA5}">
                      <a16:colId xmlns:a16="http://schemas.microsoft.com/office/drawing/2014/main" val="3867845719"/>
                    </a:ext>
                  </a:extLst>
                </a:gridCol>
                <a:gridCol w="1985302">
                  <a:extLst>
                    <a:ext uri="{9D8B030D-6E8A-4147-A177-3AD203B41FA5}">
                      <a16:colId xmlns:a16="http://schemas.microsoft.com/office/drawing/2014/main" val="481669346"/>
                    </a:ext>
                  </a:extLst>
                </a:gridCol>
                <a:gridCol w="1743456">
                  <a:extLst>
                    <a:ext uri="{9D8B030D-6E8A-4147-A177-3AD203B41FA5}">
                      <a16:colId xmlns:a16="http://schemas.microsoft.com/office/drawing/2014/main" val="2774663013"/>
                    </a:ext>
                  </a:extLst>
                </a:gridCol>
              </a:tblGrid>
              <a:tr h="9121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Old</a:t>
                      </a:r>
                    </a:p>
                    <a:p>
                      <a:pPr algn="ctr"/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</a:p>
                    <a:p>
                      <a:pPr algn="ctr"/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29154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r>
                        <a:rPr lang="en-US"/>
                        <a:t>Develop CEO Shared Liability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38508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r>
                        <a:rPr lang="en-US" dirty="0"/>
                        <a:t>Select a Chief Lead Elected Official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82107"/>
                  </a:ext>
                </a:extLst>
              </a:tr>
              <a:tr h="616196">
                <a:tc>
                  <a:txBody>
                    <a:bodyPr/>
                    <a:lstStyle/>
                    <a:p>
                      <a:r>
                        <a:rPr lang="en-US" dirty="0"/>
                        <a:t>Appoint the Local Workforce Development Board (LWDB)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895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r>
                        <a:rPr lang="en-US" dirty="0"/>
                        <a:t>Select a Fiscal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30084"/>
                  </a:ext>
                </a:extLst>
              </a:tr>
              <a:tr h="616196">
                <a:tc>
                  <a:txBody>
                    <a:bodyPr/>
                    <a:lstStyle/>
                    <a:p>
                      <a:r>
                        <a:rPr lang="en-US" dirty="0"/>
                        <a:t>Develop Local Workforce Development Board 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6038"/>
                  </a:ext>
                </a:extLst>
              </a:tr>
              <a:tr h="352112">
                <a:tc>
                  <a:txBody>
                    <a:bodyPr/>
                    <a:lstStyle/>
                    <a:p>
                      <a:r>
                        <a:rPr lang="en-US" dirty="0"/>
                        <a:t>Develop and approve LWDB budget*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19920"/>
                  </a:ext>
                </a:extLst>
              </a:tr>
              <a:tr h="616196">
                <a:tc>
                  <a:txBody>
                    <a:bodyPr/>
                    <a:lstStyle/>
                    <a:p>
                      <a:r>
                        <a:rPr lang="en-US" dirty="0"/>
                        <a:t>Select One Stop Operator and direct service provider after competitive procurement process*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12/31/2020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12/31/2020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59532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C1639-BE34-4C44-BF4A-7CF35D6E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9A64A9-8D29-4535-889F-4ADBCD30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Questions &amp; Answers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E993F-C1B7-476F-9DDF-5D990CA27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Ronee.Slagle@iwd.iowa.gov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5"/>
              </a:rPr>
              <a:t>Linda.rouse@iwd.iowa.gov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Michael.witt@iwd.iowa.gov</a:t>
            </a:r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</a:t>
            </a:r>
            <a:r>
              <a:rPr lang="en-US" sz="6000" dirty="0" smtClean="0"/>
              <a:t>May 1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customXml/itemProps3.xml><?xml version="1.0" encoding="utf-8"?>
<ds:datastoreItem xmlns:ds="http://schemas.openxmlformats.org/officeDocument/2006/customXml" ds:itemID="{210B9C8B-864C-4ADB-A34E-73C58142ED8A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624333be-c2df-488e-96d3-e81a449f5856"/>
    <ds:schemaRef ds:uri="http://purl.org/dc/elements/1.1/"/>
    <ds:schemaRef ds:uri="http://schemas.microsoft.com/office/2006/metadata/properties"/>
    <ds:schemaRef ds:uri="b9f8e4f9-63ae-441f-b00b-e601199620d9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188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Wingdings</vt:lpstr>
      <vt:lpstr>Calibri</vt:lpstr>
      <vt:lpstr>Wingdings 3</vt:lpstr>
      <vt:lpstr>Arial</vt:lpstr>
      <vt:lpstr>Office Theme</vt:lpstr>
      <vt:lpstr>CEO Office Hours </vt:lpstr>
      <vt:lpstr>Today’s Presenter</vt:lpstr>
      <vt:lpstr>Purpose of Office Hours</vt:lpstr>
      <vt:lpstr>Objectives of Office Hours</vt:lpstr>
      <vt:lpstr>CEO Key Deliverables/ Revised Timeline</vt:lpstr>
      <vt:lpstr>CEO Questions &amp; Answers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92</cp:revision>
  <dcterms:created xsi:type="dcterms:W3CDTF">2019-06-27T13:48:43Z</dcterms:created>
  <dcterms:modified xsi:type="dcterms:W3CDTF">2020-04-17T14:28:37Z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