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3"/>
  </p:notesMasterIdLst>
  <p:sldIdLst>
    <p:sldId id="259" r:id="rId6"/>
    <p:sldId id="300" r:id="rId7"/>
    <p:sldId id="287" r:id="rId8"/>
    <p:sldId id="271" r:id="rId9"/>
    <p:sldId id="284" r:id="rId10"/>
    <p:sldId id="315" r:id="rId11"/>
    <p:sldId id="316" r:id="rId12"/>
    <p:sldId id="317" r:id="rId13"/>
    <p:sldId id="289" r:id="rId14"/>
    <p:sldId id="321" r:id="rId15"/>
    <p:sldId id="318" r:id="rId16"/>
    <p:sldId id="320" r:id="rId17"/>
    <p:sldId id="319" r:id="rId18"/>
    <p:sldId id="314" r:id="rId19"/>
    <p:sldId id="275" r:id="rId20"/>
    <p:sldId id="291" r:id="rId21"/>
    <p:sldId id="27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8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F0453-2618-4AAE-89BF-C8A12CFEDD96}" v="212" dt="2020-05-28T19:25:02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5F-491D-AF32-38238D0A3A1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5F-491D-AF32-38238D0A3A1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Program</c:v>
                </c:pt>
                <c:pt idx="1">
                  <c:v>Administrative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0-4287-80E6-F54759A9A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5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ED76C-4915-46C4-96E4-C085C57F3AC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A2D192-303F-4BF7-B5B2-DBB29E967DBE}">
      <dgm:prSet phldrT="[Text]"/>
      <dgm:spPr/>
      <dgm:t>
        <a:bodyPr/>
        <a:lstStyle/>
        <a:p>
          <a:r>
            <a:rPr lang="en-US"/>
            <a:t>Fiscal agent</a:t>
          </a:r>
        </a:p>
      </dgm:t>
    </dgm:pt>
    <dgm:pt modelId="{0F5B9B66-16B2-4574-A4A1-62F0C988C867}" type="parTrans" cxnId="{E529875E-FBE8-491A-A8B6-1923507EC34F}">
      <dgm:prSet/>
      <dgm:spPr/>
      <dgm:t>
        <a:bodyPr/>
        <a:lstStyle/>
        <a:p>
          <a:endParaRPr lang="en-US"/>
        </a:p>
      </dgm:t>
    </dgm:pt>
    <dgm:pt modelId="{CCA4D953-268C-4B4D-AA33-8A44F2C1FA9D}" type="sibTrans" cxnId="{E529875E-FBE8-491A-A8B6-1923507EC34F}">
      <dgm:prSet/>
      <dgm:spPr/>
      <dgm:t>
        <a:bodyPr/>
        <a:lstStyle/>
        <a:p>
          <a:endParaRPr lang="en-US"/>
        </a:p>
      </dgm:t>
    </dgm:pt>
    <dgm:pt modelId="{3E6F58C8-4B9E-426C-B4ED-98159827D8D2}">
      <dgm:prSet phldrT="[Text]"/>
      <dgm:spPr/>
      <dgm:t>
        <a:bodyPr/>
        <a:lstStyle/>
        <a:p>
          <a:r>
            <a:rPr lang="en-US"/>
            <a:t>Board staff</a:t>
          </a:r>
        </a:p>
      </dgm:t>
    </dgm:pt>
    <dgm:pt modelId="{2C9AC970-295D-43AF-86B9-F707694CD43A}" type="parTrans" cxnId="{15E39F6A-D6DD-43EB-A433-6E2EED41B34E}">
      <dgm:prSet/>
      <dgm:spPr/>
      <dgm:t>
        <a:bodyPr/>
        <a:lstStyle/>
        <a:p>
          <a:endParaRPr lang="en-US"/>
        </a:p>
      </dgm:t>
    </dgm:pt>
    <dgm:pt modelId="{6E0D7CDC-9C83-40E3-AD49-DDCBA3C88E63}" type="sibTrans" cxnId="{15E39F6A-D6DD-43EB-A433-6E2EED41B34E}">
      <dgm:prSet/>
      <dgm:spPr/>
      <dgm:t>
        <a:bodyPr/>
        <a:lstStyle/>
        <a:p>
          <a:endParaRPr lang="en-US"/>
        </a:p>
      </dgm:t>
    </dgm:pt>
    <dgm:pt modelId="{F6DC680F-5571-4234-85B7-78529D49D8E0}">
      <dgm:prSet phldrT="[Text]"/>
      <dgm:spPr/>
      <dgm:t>
        <a:bodyPr/>
        <a:lstStyle/>
        <a:p>
          <a:r>
            <a:rPr lang="en-US"/>
            <a:t>One Stop Operator</a:t>
          </a:r>
        </a:p>
      </dgm:t>
    </dgm:pt>
    <dgm:pt modelId="{44A146CF-F3EC-44BF-AC0A-12C3FE732CF9}" type="parTrans" cxnId="{3F0A53B4-73E9-4A9A-9292-62E0B97898CF}">
      <dgm:prSet/>
      <dgm:spPr/>
      <dgm:t>
        <a:bodyPr/>
        <a:lstStyle/>
        <a:p>
          <a:endParaRPr lang="en-US"/>
        </a:p>
      </dgm:t>
    </dgm:pt>
    <dgm:pt modelId="{E62806B4-A3A9-457F-B8E0-BD5DD4078CA7}" type="sibTrans" cxnId="{3F0A53B4-73E9-4A9A-9292-62E0B97898CF}">
      <dgm:prSet/>
      <dgm:spPr/>
      <dgm:t>
        <a:bodyPr/>
        <a:lstStyle/>
        <a:p>
          <a:endParaRPr lang="en-US"/>
        </a:p>
      </dgm:t>
    </dgm:pt>
    <dgm:pt modelId="{76C785AE-3A91-41AD-86C9-427CA6B43763}">
      <dgm:prSet phldrT="[Text]"/>
      <dgm:spPr/>
      <dgm:t>
        <a:bodyPr/>
        <a:lstStyle/>
        <a:p>
          <a:r>
            <a:rPr lang="en-US"/>
            <a:t>Service providers</a:t>
          </a:r>
        </a:p>
      </dgm:t>
    </dgm:pt>
    <dgm:pt modelId="{22FFD1B1-066F-49FC-88B7-492ACDC5307C}" type="parTrans" cxnId="{1928E9BE-D548-4EBA-B47F-74F28D909DAB}">
      <dgm:prSet/>
      <dgm:spPr/>
      <dgm:t>
        <a:bodyPr/>
        <a:lstStyle/>
        <a:p>
          <a:endParaRPr lang="en-US"/>
        </a:p>
      </dgm:t>
    </dgm:pt>
    <dgm:pt modelId="{CBFDC598-0875-46D3-A440-6C0404E054BF}" type="sibTrans" cxnId="{1928E9BE-D548-4EBA-B47F-74F28D909DAB}">
      <dgm:prSet/>
      <dgm:spPr/>
      <dgm:t>
        <a:bodyPr/>
        <a:lstStyle/>
        <a:p>
          <a:endParaRPr lang="en-US"/>
        </a:p>
      </dgm:t>
    </dgm:pt>
    <dgm:pt modelId="{136639D6-8C3E-455A-8E9D-8587188AB4A6}" type="pres">
      <dgm:prSet presAssocID="{847ED76C-4915-46C4-96E4-C085C57F3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BE0DA-9F25-4859-A47A-EB2FAC7316BF}" type="pres">
      <dgm:prSet presAssocID="{D8A2D192-303F-4BF7-B5B2-DBB29E967D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19769-B3CB-4991-9721-C591FE2D70C3}" type="pres">
      <dgm:prSet presAssocID="{CCA4D953-268C-4B4D-AA33-8A44F2C1FA9D}" presName="spacer" presStyleCnt="0"/>
      <dgm:spPr/>
    </dgm:pt>
    <dgm:pt modelId="{2D2E7686-F0CD-4DA5-AD32-38C1996EBE21}" type="pres">
      <dgm:prSet presAssocID="{3E6F58C8-4B9E-426C-B4ED-98159827D8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49664-CCF8-41E8-9B09-5A46BD48B334}" type="pres">
      <dgm:prSet presAssocID="{6E0D7CDC-9C83-40E3-AD49-DDCBA3C88E63}" presName="spacer" presStyleCnt="0"/>
      <dgm:spPr/>
    </dgm:pt>
    <dgm:pt modelId="{1D8C5814-CB39-49C9-B4CE-4C3CA2AF8F2D}" type="pres">
      <dgm:prSet presAssocID="{F6DC680F-5571-4234-85B7-78529D49D8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769CB-2E3C-470D-A513-D80918822D7A}" type="pres">
      <dgm:prSet presAssocID="{E62806B4-A3A9-457F-B8E0-BD5DD4078CA7}" presName="spacer" presStyleCnt="0"/>
      <dgm:spPr/>
    </dgm:pt>
    <dgm:pt modelId="{32A7F4C6-3FD7-4A9B-813A-09063B9DE8F2}" type="pres">
      <dgm:prSet presAssocID="{76C785AE-3A91-41AD-86C9-427CA6B43763}" presName="parentText" presStyleLbl="node1" presStyleIdx="3" presStyleCnt="4" custLinFactNeighborX="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9875E-FBE8-491A-A8B6-1923507EC34F}" srcId="{847ED76C-4915-46C4-96E4-C085C57F3ACC}" destId="{D8A2D192-303F-4BF7-B5B2-DBB29E967DBE}" srcOrd="0" destOrd="0" parTransId="{0F5B9B66-16B2-4574-A4A1-62F0C988C867}" sibTransId="{CCA4D953-268C-4B4D-AA33-8A44F2C1FA9D}"/>
    <dgm:cxn modelId="{6AEE00A4-93B8-4A63-9E7C-0D137281713C}" type="presOf" srcId="{76C785AE-3A91-41AD-86C9-427CA6B43763}" destId="{32A7F4C6-3FD7-4A9B-813A-09063B9DE8F2}" srcOrd="0" destOrd="0" presId="urn:microsoft.com/office/officeart/2005/8/layout/vList2"/>
    <dgm:cxn modelId="{134B325D-3C68-4DA2-9E7E-66EBFBA172BB}" type="presOf" srcId="{847ED76C-4915-46C4-96E4-C085C57F3ACC}" destId="{136639D6-8C3E-455A-8E9D-8587188AB4A6}" srcOrd="0" destOrd="0" presId="urn:microsoft.com/office/officeart/2005/8/layout/vList2"/>
    <dgm:cxn modelId="{15E39F6A-D6DD-43EB-A433-6E2EED41B34E}" srcId="{847ED76C-4915-46C4-96E4-C085C57F3ACC}" destId="{3E6F58C8-4B9E-426C-B4ED-98159827D8D2}" srcOrd="1" destOrd="0" parTransId="{2C9AC970-295D-43AF-86B9-F707694CD43A}" sibTransId="{6E0D7CDC-9C83-40E3-AD49-DDCBA3C88E63}"/>
    <dgm:cxn modelId="{3689EECF-839C-4143-B9C4-52E7BBD7EC3A}" type="presOf" srcId="{D8A2D192-303F-4BF7-B5B2-DBB29E967DBE}" destId="{484BE0DA-9F25-4859-A47A-EB2FAC7316BF}" srcOrd="0" destOrd="0" presId="urn:microsoft.com/office/officeart/2005/8/layout/vList2"/>
    <dgm:cxn modelId="{3F0A53B4-73E9-4A9A-9292-62E0B97898CF}" srcId="{847ED76C-4915-46C4-96E4-C085C57F3ACC}" destId="{F6DC680F-5571-4234-85B7-78529D49D8E0}" srcOrd="2" destOrd="0" parTransId="{44A146CF-F3EC-44BF-AC0A-12C3FE732CF9}" sibTransId="{E62806B4-A3A9-457F-B8E0-BD5DD4078CA7}"/>
    <dgm:cxn modelId="{F1CA824A-EBFD-46B7-8DCD-85FE1A45EFE6}" type="presOf" srcId="{3E6F58C8-4B9E-426C-B4ED-98159827D8D2}" destId="{2D2E7686-F0CD-4DA5-AD32-38C1996EBE21}" srcOrd="0" destOrd="0" presId="urn:microsoft.com/office/officeart/2005/8/layout/vList2"/>
    <dgm:cxn modelId="{1928E9BE-D548-4EBA-B47F-74F28D909DAB}" srcId="{847ED76C-4915-46C4-96E4-C085C57F3ACC}" destId="{76C785AE-3A91-41AD-86C9-427CA6B43763}" srcOrd="3" destOrd="0" parTransId="{22FFD1B1-066F-49FC-88B7-492ACDC5307C}" sibTransId="{CBFDC598-0875-46D3-A440-6C0404E054BF}"/>
    <dgm:cxn modelId="{64DB26F6-4012-4732-9B65-1886267BFB95}" type="presOf" srcId="{F6DC680F-5571-4234-85B7-78529D49D8E0}" destId="{1D8C5814-CB39-49C9-B4CE-4C3CA2AF8F2D}" srcOrd="0" destOrd="0" presId="urn:microsoft.com/office/officeart/2005/8/layout/vList2"/>
    <dgm:cxn modelId="{381466A5-3A68-4CF9-9175-DD3404657120}" type="presParOf" srcId="{136639D6-8C3E-455A-8E9D-8587188AB4A6}" destId="{484BE0DA-9F25-4859-A47A-EB2FAC7316BF}" srcOrd="0" destOrd="0" presId="urn:microsoft.com/office/officeart/2005/8/layout/vList2"/>
    <dgm:cxn modelId="{F31CE22B-38F4-4DA4-B1F1-9E11F52D3303}" type="presParOf" srcId="{136639D6-8C3E-455A-8E9D-8587188AB4A6}" destId="{20319769-B3CB-4991-9721-C591FE2D70C3}" srcOrd="1" destOrd="0" presId="urn:microsoft.com/office/officeart/2005/8/layout/vList2"/>
    <dgm:cxn modelId="{C797ED5F-E0CF-4DC3-AD5B-69C95CBB5788}" type="presParOf" srcId="{136639D6-8C3E-455A-8E9D-8587188AB4A6}" destId="{2D2E7686-F0CD-4DA5-AD32-38C1996EBE21}" srcOrd="2" destOrd="0" presId="urn:microsoft.com/office/officeart/2005/8/layout/vList2"/>
    <dgm:cxn modelId="{967A329F-559D-4B90-AD89-18D01E255263}" type="presParOf" srcId="{136639D6-8C3E-455A-8E9D-8587188AB4A6}" destId="{77649664-CCF8-41E8-9B09-5A46BD48B334}" srcOrd="3" destOrd="0" presId="urn:microsoft.com/office/officeart/2005/8/layout/vList2"/>
    <dgm:cxn modelId="{D0678DF6-4447-45C2-9A60-43EE609FC7F7}" type="presParOf" srcId="{136639D6-8C3E-455A-8E9D-8587188AB4A6}" destId="{1D8C5814-CB39-49C9-B4CE-4C3CA2AF8F2D}" srcOrd="4" destOrd="0" presId="urn:microsoft.com/office/officeart/2005/8/layout/vList2"/>
    <dgm:cxn modelId="{DED96BD8-F884-49E1-8422-0302C1759664}" type="presParOf" srcId="{136639D6-8C3E-455A-8E9D-8587188AB4A6}" destId="{A53769CB-2E3C-470D-A513-D80918822D7A}" srcOrd="5" destOrd="0" presId="urn:microsoft.com/office/officeart/2005/8/layout/vList2"/>
    <dgm:cxn modelId="{5969B38D-C85F-4BBE-80ED-481B89246E10}" type="presParOf" srcId="{136639D6-8C3E-455A-8E9D-8587188AB4A6}" destId="{32A7F4C6-3FD7-4A9B-813A-09063B9DE8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BE0DA-9F25-4859-A47A-EB2FAC7316BF}">
      <dsp:nvSpPr>
        <dsp:cNvPr id="0" name=""/>
        <dsp:cNvSpPr/>
      </dsp:nvSpPr>
      <dsp:spPr>
        <a:xfrm>
          <a:off x="0" y="18870"/>
          <a:ext cx="116078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Fiscal agent</a:t>
          </a:r>
        </a:p>
      </dsp:txBody>
      <dsp:txXfrm>
        <a:off x="55030" y="73900"/>
        <a:ext cx="11497740" cy="1017235"/>
      </dsp:txXfrm>
    </dsp:sp>
    <dsp:sp modelId="{2D2E7686-F0CD-4DA5-AD32-38C1996EBE21}">
      <dsp:nvSpPr>
        <dsp:cNvPr id="0" name=""/>
        <dsp:cNvSpPr/>
      </dsp:nvSpPr>
      <dsp:spPr>
        <a:xfrm>
          <a:off x="0" y="1281525"/>
          <a:ext cx="116078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Board staff</a:t>
          </a:r>
        </a:p>
      </dsp:txBody>
      <dsp:txXfrm>
        <a:off x="55030" y="1336555"/>
        <a:ext cx="11497740" cy="1017235"/>
      </dsp:txXfrm>
    </dsp:sp>
    <dsp:sp modelId="{1D8C5814-CB39-49C9-B4CE-4C3CA2AF8F2D}">
      <dsp:nvSpPr>
        <dsp:cNvPr id="0" name=""/>
        <dsp:cNvSpPr/>
      </dsp:nvSpPr>
      <dsp:spPr>
        <a:xfrm>
          <a:off x="0" y="2544180"/>
          <a:ext cx="11607800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One Stop Operator</a:t>
          </a:r>
        </a:p>
      </dsp:txBody>
      <dsp:txXfrm>
        <a:off x="55030" y="2599210"/>
        <a:ext cx="11497740" cy="1017235"/>
      </dsp:txXfrm>
    </dsp:sp>
    <dsp:sp modelId="{32A7F4C6-3FD7-4A9B-813A-09063B9DE8F2}">
      <dsp:nvSpPr>
        <dsp:cNvPr id="0" name=""/>
        <dsp:cNvSpPr/>
      </dsp:nvSpPr>
      <dsp:spPr>
        <a:xfrm>
          <a:off x="0" y="3806835"/>
          <a:ext cx="11607800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Service providers</a:t>
          </a:r>
        </a:p>
      </dsp:txBody>
      <dsp:txXfrm>
        <a:off x="55030" y="3861865"/>
        <a:ext cx="114977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0.80101</cdr:x>
      <cdr:y>0.04273</cdr:y>
    </cdr:from>
    <cdr:to>
      <cdr:x>0.98429</cdr:x>
      <cdr:y>0.50883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5A98C90-333C-42CB-AF86-52900877782C}"/>
            </a:ext>
          </a:extLst>
        </cdr:cNvPr>
        <cdr:cNvSpPr txBox="1"/>
      </cdr:nvSpPr>
      <cdr:spPr>
        <a:xfrm xmlns:a="http://schemas.openxmlformats.org/drawingml/2006/main">
          <a:off x="9297909" y="211623"/>
          <a:ext cx="2127564" cy="23086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dirty="0"/>
            <a:t>Administrative-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2200" dirty="0"/>
            <a:t>Fiscal Agent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2200" dirty="0"/>
            <a:t>Staff to the LWDB</a:t>
          </a:r>
        </a:p>
      </cdr:txBody>
    </cdr:sp>
  </cdr:relSizeAnchor>
  <cdr:relSizeAnchor xmlns:cdr="http://schemas.openxmlformats.org/drawingml/2006/chartDrawing">
    <cdr:from>
      <cdr:x>0.02852</cdr:x>
      <cdr:y>0.1524</cdr:y>
    </cdr:from>
    <cdr:to>
      <cdr:x>0.18223</cdr:x>
      <cdr:y>0.66786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1BD5E5-A789-496E-85A3-E3CAD7BD6F1B}"/>
            </a:ext>
          </a:extLst>
        </cdr:cNvPr>
        <cdr:cNvSpPr txBox="1"/>
      </cdr:nvSpPr>
      <cdr:spPr>
        <a:xfrm xmlns:a="http://schemas.openxmlformats.org/drawingml/2006/main">
          <a:off x="325926" y="754832"/>
          <a:ext cx="1756372" cy="25530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200" dirty="0"/>
            <a:t>Program-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2200" dirty="0"/>
            <a:t>Service Providers</a:t>
          </a:r>
        </a:p>
        <a:p xmlns:a="http://schemas.openxmlformats.org/drawingml/2006/main">
          <a:endParaRPr lang="en-US" sz="2200" dirty="0"/>
        </a:p>
        <a:p xmlns:a="http://schemas.openxmlformats.org/drawingml/2006/main">
          <a:r>
            <a:rPr lang="en-US" sz="2200" dirty="0"/>
            <a:t>One Stop Operator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29, 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Service Providers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contracts being extended include the service providers acting as the fiscal agent for the Local Area</a:t>
            </a:r>
          </a:p>
          <a:p>
            <a:r>
              <a:rPr lang="en-US" dirty="0"/>
              <a:t>These roles will continue through 12/31/20 where contracts are extended</a:t>
            </a:r>
          </a:p>
          <a:p>
            <a:r>
              <a:rPr lang="en-US" dirty="0"/>
              <a:t>Appointment of Fiscal Agents by 9/1/20 </a:t>
            </a:r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be overlap of “fiscal agents” in these local areas until 12/31/20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20513" y="6470650"/>
            <a:ext cx="471487" cy="212725"/>
          </a:xfrm>
        </p:spPr>
        <p:txBody>
          <a:bodyPr/>
          <a:lstStyle/>
          <a:p>
            <a:fld id="{D307F087-50E8-4976-AA50-2FC07D62CD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CLEO Meetings Regarding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Discussions per Local Workforce Development Area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schedule meetings with each Local Area next week</a:t>
            </a:r>
          </a:p>
          <a:p>
            <a:pPr lvl="1"/>
            <a:r>
              <a:rPr lang="en-US" dirty="0" smtClean="0"/>
              <a:t>CLEOs and LWDB Chairs</a:t>
            </a:r>
            <a:endParaRPr lang="en-US" dirty="0"/>
          </a:p>
          <a:p>
            <a:r>
              <a:rPr lang="en-US" dirty="0"/>
              <a:t>Contract extensions or appointments are through 12/31/20</a:t>
            </a:r>
          </a:p>
          <a:p>
            <a:r>
              <a:rPr lang="en-US" dirty="0"/>
              <a:t>CLEOs need to decide how much of the PY20 funds will be put into the contracts or extensions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20513" y="6470650"/>
            <a:ext cx="471487" cy="212725"/>
          </a:xfrm>
        </p:spPr>
        <p:txBody>
          <a:bodyPr/>
          <a:lstStyle/>
          <a:p>
            <a:fld id="{D307F087-50E8-4976-AA50-2FC07D62CD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Fiscal Agent Agreement Template</a:t>
            </a:r>
          </a:p>
          <a:p>
            <a:r>
              <a:rPr lang="en-US" dirty="0"/>
              <a:t>Fiscal Agent Training</a:t>
            </a:r>
          </a:p>
          <a:p>
            <a:r>
              <a:rPr lang="en-US" dirty="0"/>
              <a:t>Local Board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20513" y="6470650"/>
            <a:ext cx="471487" cy="212725"/>
          </a:xfrm>
        </p:spPr>
        <p:txBody>
          <a:bodyPr/>
          <a:lstStyle/>
          <a:p>
            <a:fld id="{D307F087-50E8-4976-AA50-2FC07D62CD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June 12</a:t>
            </a:r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updated guidance on funding for One-Stop Operators</a:t>
            </a:r>
          </a:p>
          <a:p>
            <a:r>
              <a:rPr lang="en-US" dirty="0"/>
              <a:t>Review Transition Plans for outgoing service providers</a:t>
            </a:r>
          </a:p>
          <a:p>
            <a:r>
              <a:rPr lang="en-US" dirty="0"/>
              <a:t>Review the process for extending contracts</a:t>
            </a:r>
          </a:p>
          <a:p>
            <a:r>
              <a:rPr lang="en-US" dirty="0"/>
              <a:t>Answer questions regarding CEO Transformation key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2" y="1292160"/>
            <a:ext cx="88582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Stop Operator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0E12-EC28-47F6-93ED-DF4226FD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Selected Roles in the Local Workforce System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7C357-C001-442C-82CF-184C93E01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CEO Workforce System Transformation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A3AFF4-883D-4261-BACF-F7BD8D508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708645"/>
              </p:ext>
            </p:extLst>
          </p:nvPr>
        </p:nvGraphicFramePr>
        <p:xfrm>
          <a:off x="292100" y="1037754"/>
          <a:ext cx="11607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98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C321-95E9-4854-8459-B59714F0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Local Workforce System Roles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CB948B-94C4-4AB7-96F1-C6B0374EB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613760"/>
              </p:ext>
            </p:extLst>
          </p:nvPr>
        </p:nvGraphicFramePr>
        <p:xfrm>
          <a:off x="181068" y="1019647"/>
          <a:ext cx="11426731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7A9A5-CB4D-43AC-B852-80B61FA18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Service Provider Transition Guidance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9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F3389180CA6748AD47ED6B6E522E58" ma:contentTypeVersion="12" ma:contentTypeDescription="Create a new document." ma:contentTypeScope="" ma:versionID="b1422b4d7ba1cb5dbed004914b6cc561">
  <xsd:schema xmlns:xsd="http://www.w3.org/2001/XMLSchema" xmlns:xs="http://www.w3.org/2001/XMLSchema" xmlns:p="http://schemas.microsoft.com/office/2006/metadata/properties" xmlns:ns3="cad0fb04-39b9-4432-a0be-48475455f0a0" xmlns:ns4="ef133f9f-3467-48ad-9e10-87809d1a2560" targetNamespace="http://schemas.microsoft.com/office/2006/metadata/properties" ma:root="true" ma:fieldsID="fcfaba21a47a607af79e84ffe6a2f1c0" ns3:_="" ns4:_="">
    <xsd:import namespace="cad0fb04-39b9-4432-a0be-48475455f0a0"/>
    <xsd:import namespace="ef133f9f-3467-48ad-9e10-87809d1a25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0fb04-39b9-4432-a0be-48475455f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33f9f-3467-48ad-9e10-87809d1a25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0B9C8B-864C-4ADB-A34E-73C58142ED8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f133f9f-3467-48ad-9e10-87809d1a256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ad0fb04-39b9-4432-a0be-48475455f0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3.xml><?xml version="1.0" encoding="utf-8"?>
<ds:datastoreItem xmlns:ds="http://schemas.openxmlformats.org/officeDocument/2006/customXml" ds:itemID="{4A24F7D1-0E09-4BDF-8F57-AE8D068BF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d0fb04-39b9-4432-a0be-48475455f0a0"/>
    <ds:schemaRef ds:uri="ef133f9f-3467-48ad-9e10-87809d1a2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295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Calibri</vt:lpstr>
      <vt:lpstr>Wingdings 3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One Stop Operator Updates</vt:lpstr>
      <vt:lpstr>Four Selected Roles in the Local Workforce System Structure</vt:lpstr>
      <vt:lpstr>Funding for Local Workforce System Roles</vt:lpstr>
      <vt:lpstr>Outgoing Service Provider Transition Guidance</vt:lpstr>
      <vt:lpstr>Outgoing Service Providers</vt:lpstr>
      <vt:lpstr>CLEO Meetings Regarding Budget</vt:lpstr>
      <vt:lpstr>Contract Discussions per Local Workforce Development Area</vt:lpstr>
      <vt:lpstr>Next Steps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81</cp:revision>
  <dcterms:created xsi:type="dcterms:W3CDTF">2019-06-27T13:48:43Z</dcterms:created>
  <dcterms:modified xsi:type="dcterms:W3CDTF">2020-05-29T13:06:31Z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0x0101007AF3389180CA6748AD47ED6B6E522E58</vt:lpwstr>
  </property>
</Properties>
</file>