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8"/>
  </p:notesMasterIdLst>
  <p:sldIdLst>
    <p:sldId id="259" r:id="rId6"/>
    <p:sldId id="300" r:id="rId7"/>
    <p:sldId id="287" r:id="rId8"/>
    <p:sldId id="271" r:id="rId9"/>
    <p:sldId id="284" r:id="rId10"/>
    <p:sldId id="315" r:id="rId11"/>
    <p:sldId id="317" r:id="rId12"/>
    <p:sldId id="316" r:id="rId13"/>
    <p:sldId id="314" r:id="rId14"/>
    <p:sldId id="275" r:id="rId15"/>
    <p:sldId id="291" r:id="rId16"/>
    <p:sldId id="27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3CF9E-FF30-4E15-89A6-F597EE58A772}" v="9" dt="2020-04-30T18:15:3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  <pc:docChgLst>
    <pc:chgData name="Lori Collins" userId="500a1ec7-b2bd-4582-bcd1-4e783972a2e9" providerId="ADAL" clId="{95A2E01F-7A77-4807-8B31-084745CF340B}"/>
    <pc:docChg chg="custSel delSld modSld">
      <pc:chgData name="Lori Collins" userId="500a1ec7-b2bd-4582-bcd1-4e783972a2e9" providerId="ADAL" clId="{95A2E01F-7A77-4807-8B31-084745CF340B}" dt="2020-04-09T19:44:26.311" v="16" actId="20577"/>
      <pc:docMkLst>
        <pc:docMk/>
      </pc:docMkLst>
      <pc:sldChg chg="modSp mod delCm modCm">
        <pc:chgData name="Lori Collins" userId="500a1ec7-b2bd-4582-bcd1-4e783972a2e9" providerId="ADAL" clId="{95A2E01F-7A77-4807-8B31-084745CF340B}" dt="2020-04-09T19:43:36.928" v="4" actId="20577"/>
        <pc:sldMkLst>
          <pc:docMk/>
          <pc:sldMk cId="5169752" sldId="259"/>
        </pc:sldMkLst>
        <pc:spChg chg="mod">
          <ac:chgData name="Lori Collins" userId="500a1ec7-b2bd-4582-bcd1-4e783972a2e9" providerId="ADAL" clId="{95A2E01F-7A77-4807-8B31-084745CF340B}" dt="2020-04-09T19:43:36.92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95A2E01F-7A77-4807-8B31-084745CF340B}" dt="2020-04-09T19:44:26.311" v="16" actId="20577"/>
        <pc:sldMkLst>
          <pc:docMk/>
          <pc:sldMk cId="3898356289" sldId="291"/>
        </pc:sldMkLst>
        <pc:spChg chg="mod">
          <ac:chgData name="Lori Collins" userId="500a1ec7-b2bd-4582-bcd1-4e783972a2e9" providerId="ADAL" clId="{95A2E01F-7A77-4807-8B31-084745CF340B}" dt="2020-04-09T19:44:26.311" v="16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del">
        <pc:chgData name="Lori Collins" userId="500a1ec7-b2bd-4582-bcd1-4e783972a2e9" providerId="ADAL" clId="{95A2E01F-7A77-4807-8B31-084745CF340B}" dt="2020-04-09T19:44:04.808" v="10" actId="47"/>
        <pc:sldMkLst>
          <pc:docMk/>
          <pc:sldMk cId="3717428156" sldId="302"/>
        </pc:sldMkLst>
      </pc:sldChg>
      <pc:sldChg chg="del">
        <pc:chgData name="Lori Collins" userId="500a1ec7-b2bd-4582-bcd1-4e783972a2e9" providerId="ADAL" clId="{95A2E01F-7A77-4807-8B31-084745CF340B}" dt="2020-04-09T19:43:54.678" v="6" actId="2696"/>
        <pc:sldMkLst>
          <pc:docMk/>
          <pc:sldMk cId="2647117433" sldId="304"/>
        </pc:sldMkLst>
      </pc:sldChg>
      <pc:sldChg chg="del">
        <pc:chgData name="Lori Collins" userId="500a1ec7-b2bd-4582-bcd1-4e783972a2e9" providerId="ADAL" clId="{95A2E01F-7A77-4807-8B31-084745CF340B}" dt="2020-04-09T19:44:00.660" v="9" actId="47"/>
        <pc:sldMkLst>
          <pc:docMk/>
          <pc:sldMk cId="3396860247" sldId="305"/>
        </pc:sldMkLst>
      </pc:sldChg>
      <pc:sldChg chg="del">
        <pc:chgData name="Lori Collins" userId="500a1ec7-b2bd-4582-bcd1-4e783972a2e9" providerId="ADAL" clId="{95A2E01F-7A77-4807-8B31-084745CF340B}" dt="2020-04-09T19:43:57.523" v="7" actId="47"/>
        <pc:sldMkLst>
          <pc:docMk/>
          <pc:sldMk cId="3601699182" sldId="306"/>
        </pc:sldMkLst>
      </pc:sldChg>
      <pc:sldChg chg="del">
        <pc:chgData name="Lori Collins" userId="500a1ec7-b2bd-4582-bcd1-4e783972a2e9" providerId="ADAL" clId="{95A2E01F-7A77-4807-8B31-084745CF340B}" dt="2020-04-09T19:43:59.555" v="8" actId="47"/>
        <pc:sldMkLst>
          <pc:docMk/>
          <pc:sldMk cId="632101395" sldId="307"/>
        </pc:sldMkLst>
      </pc:sldChg>
      <pc:sldChg chg="del">
        <pc:chgData name="Lori Collins" userId="500a1ec7-b2bd-4582-bcd1-4e783972a2e9" providerId="ADAL" clId="{95A2E01F-7A77-4807-8B31-084745CF340B}" dt="2020-04-09T19:43:51.244" v="5" actId="47"/>
        <pc:sldMkLst>
          <pc:docMk/>
          <pc:sldMk cId="84876446" sldId="308"/>
        </pc:sldMkLst>
      </pc:sldChg>
      <pc:sldChg chg="del">
        <pc:chgData name="Lori Collins" userId="500a1ec7-b2bd-4582-bcd1-4e783972a2e9" providerId="ADAL" clId="{95A2E01F-7A77-4807-8B31-084745CF340B}" dt="2020-04-09T19:44:08.593" v="11" actId="47"/>
        <pc:sldMkLst>
          <pc:docMk/>
          <pc:sldMk cId="2284459951" sldId="309"/>
        </pc:sldMkLst>
      </pc:sldChg>
    </pc:docChg>
  </pc:docChgLst>
  <pc:docChgLst>
    <pc:chgData name="Lori Collins" userId="500a1ec7-b2bd-4582-bcd1-4e783972a2e9" providerId="ADAL" clId="{6483CF9E-FF30-4E15-89A6-F597EE58A772}"/>
    <pc:docChg chg="undo custSel mod addSld delSld modSld">
      <pc:chgData name="Lori Collins" userId="500a1ec7-b2bd-4582-bcd1-4e783972a2e9" providerId="ADAL" clId="{6483CF9E-FF30-4E15-89A6-F597EE58A772}" dt="2020-04-30T18:16:16.648" v="6011" actId="20577"/>
      <pc:docMkLst>
        <pc:docMk/>
      </pc:docMkLst>
      <pc:sldChg chg="modSp mod">
        <pc:chgData name="Lori Collins" userId="500a1ec7-b2bd-4582-bcd1-4e783972a2e9" providerId="ADAL" clId="{6483CF9E-FF30-4E15-89A6-F597EE58A772}" dt="2020-04-29T20:34:21.143" v="57" actId="20577"/>
        <pc:sldMkLst>
          <pc:docMk/>
          <pc:sldMk cId="5169752" sldId="259"/>
        </pc:sldMkLst>
        <pc:spChg chg="mod">
          <ac:chgData name="Lori Collins" userId="500a1ec7-b2bd-4582-bcd1-4e783972a2e9" providerId="ADAL" clId="{6483CF9E-FF30-4E15-89A6-F597EE58A772}" dt="2020-04-29T20:34:21.143" v="57" actId="20577"/>
          <ac:spMkLst>
            <pc:docMk/>
            <pc:sldMk cId="5169752" sldId="259"/>
            <ac:spMk id="7" creationId="{F67C7F23-19DE-4D44-A58E-4A7D038A09BF}"/>
          </ac:spMkLst>
        </pc:spChg>
        <pc:spChg chg="mod">
          <ac:chgData name="Lori Collins" userId="500a1ec7-b2bd-4582-bcd1-4e783972a2e9" providerId="ADAL" clId="{6483CF9E-FF30-4E15-89A6-F597EE58A772}" dt="2020-04-29T20:32:54.76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572804133" sldId="260"/>
        </pc:sldMkLst>
      </pc:sldChg>
      <pc:sldChg chg="modSp mod">
        <pc:chgData name="Lori Collins" userId="500a1ec7-b2bd-4582-bcd1-4e783972a2e9" providerId="ADAL" clId="{6483CF9E-FF30-4E15-89A6-F597EE58A772}" dt="2020-04-29T20:37:13.224" v="284" actId="20577"/>
        <pc:sldMkLst>
          <pc:docMk/>
          <pc:sldMk cId="2285869932" sldId="271"/>
        </pc:sldMkLst>
        <pc:spChg chg="mod">
          <ac:chgData name="Lori Collins" userId="500a1ec7-b2bd-4582-bcd1-4e783972a2e9" providerId="ADAL" clId="{6483CF9E-FF30-4E15-89A6-F597EE58A772}" dt="2020-04-29T20:37:13.224" v="284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modSp mod">
        <pc:chgData name="Lori Collins" userId="500a1ec7-b2bd-4582-bcd1-4e783972a2e9" providerId="ADAL" clId="{6483CF9E-FF30-4E15-89A6-F597EE58A772}" dt="2020-04-29T20:33:30.542" v="6" actId="6549"/>
        <pc:sldMkLst>
          <pc:docMk/>
          <pc:sldMk cId="3593631867" sldId="275"/>
        </pc:sldMkLst>
        <pc:spChg chg="mod">
          <ac:chgData name="Lori Collins" userId="500a1ec7-b2bd-4582-bcd1-4e783972a2e9" providerId="ADAL" clId="{6483CF9E-FF30-4E15-89A6-F597EE58A772}" dt="2020-04-29T20:33:30.542" v="6" actId="6549"/>
          <ac:spMkLst>
            <pc:docMk/>
            <pc:sldMk cId="3593631867" sldId="275"/>
            <ac:spMk id="9" creationId="{09810931-A77B-4A9E-9DC6-69D577D57EE7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830625880" sldId="286"/>
        </pc:sldMkLst>
      </pc:sldChg>
      <pc:sldChg chg="modSp mod">
        <pc:chgData name="Lori Collins" userId="500a1ec7-b2bd-4582-bcd1-4e783972a2e9" providerId="ADAL" clId="{6483CF9E-FF30-4E15-89A6-F597EE58A772}" dt="2020-04-29T20:34:51.972" v="125" actId="20577"/>
        <pc:sldMkLst>
          <pc:docMk/>
          <pc:sldMk cId="1542593256" sldId="289"/>
        </pc:sldMkLst>
        <pc:spChg chg="mod">
          <ac:chgData name="Lori Collins" userId="500a1ec7-b2bd-4582-bcd1-4e783972a2e9" providerId="ADAL" clId="{6483CF9E-FF30-4E15-89A6-F597EE58A772}" dt="2020-04-29T20:34:51.972" v="125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modSp mod">
        <pc:chgData name="Lori Collins" userId="500a1ec7-b2bd-4582-bcd1-4e783972a2e9" providerId="ADAL" clId="{6483CF9E-FF30-4E15-89A6-F597EE58A772}" dt="2020-04-29T20:33:51.871" v="8" actId="20577"/>
        <pc:sldMkLst>
          <pc:docMk/>
          <pc:sldMk cId="3898356289" sldId="291"/>
        </pc:sldMkLst>
        <pc:spChg chg="mod">
          <ac:chgData name="Lori Collins" userId="500a1ec7-b2bd-4582-bcd1-4e783972a2e9" providerId="ADAL" clId="{6483CF9E-FF30-4E15-89A6-F597EE58A772}" dt="2020-04-29T20:33:51.871" v="8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new mod">
        <pc:chgData name="Lori Collins" userId="500a1ec7-b2bd-4582-bcd1-4e783972a2e9" providerId="ADAL" clId="{6483CF9E-FF30-4E15-89A6-F597EE58A772}" dt="2020-04-29T20:48:24.779" v="1758" actId="20577"/>
        <pc:sldMkLst>
          <pc:docMk/>
          <pc:sldMk cId="761824518" sldId="301"/>
        </pc:sldMkLst>
        <pc:spChg chg="mod">
          <ac:chgData name="Lori Collins" userId="500a1ec7-b2bd-4582-bcd1-4e783972a2e9" providerId="ADAL" clId="{6483CF9E-FF30-4E15-89A6-F597EE58A772}" dt="2020-04-29T20:37:47.857" v="348" actId="20577"/>
          <ac:spMkLst>
            <pc:docMk/>
            <pc:sldMk cId="761824518" sldId="301"/>
            <ac:spMk id="2" creationId="{64B49BE5-ECC8-4E9C-B8D4-806C88B1A216}"/>
          </ac:spMkLst>
        </pc:spChg>
        <pc:spChg chg="mod">
          <ac:chgData name="Lori Collins" userId="500a1ec7-b2bd-4582-bcd1-4e783972a2e9" providerId="ADAL" clId="{6483CF9E-FF30-4E15-89A6-F597EE58A772}" dt="2020-04-29T20:48:24.779" v="1758" actId="20577"/>
          <ac:spMkLst>
            <pc:docMk/>
            <pc:sldMk cId="761824518" sldId="301"/>
            <ac:spMk id="3" creationId="{580FF8B2-97DD-4713-8E2E-37CDE33F5021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2444719161" sldId="301"/>
        </pc:sldMkLst>
      </pc:sldChg>
      <pc:sldChg chg="modSp new mod">
        <pc:chgData name="Lori Collins" userId="500a1ec7-b2bd-4582-bcd1-4e783972a2e9" providerId="ADAL" clId="{6483CF9E-FF30-4E15-89A6-F597EE58A772}" dt="2020-04-30T17:12:09.123" v="2418" actId="20577"/>
        <pc:sldMkLst>
          <pc:docMk/>
          <pc:sldMk cId="4076342617" sldId="302"/>
        </pc:sldMkLst>
        <pc:spChg chg="mod">
          <ac:chgData name="Lori Collins" userId="500a1ec7-b2bd-4582-bcd1-4e783972a2e9" providerId="ADAL" clId="{6483CF9E-FF30-4E15-89A6-F597EE58A772}" dt="2020-04-29T20:42:32.972" v="1007" actId="20577"/>
          <ac:spMkLst>
            <pc:docMk/>
            <pc:sldMk cId="4076342617" sldId="302"/>
            <ac:spMk id="2" creationId="{A764FE98-1A9B-4AC8-ADB2-5BB456B006F2}"/>
          </ac:spMkLst>
        </pc:spChg>
        <pc:spChg chg="mod">
          <ac:chgData name="Lori Collins" userId="500a1ec7-b2bd-4582-bcd1-4e783972a2e9" providerId="ADAL" clId="{6483CF9E-FF30-4E15-89A6-F597EE58A772}" dt="2020-04-30T17:12:09.123" v="2418" actId="20577"/>
          <ac:spMkLst>
            <pc:docMk/>
            <pc:sldMk cId="4076342617" sldId="302"/>
            <ac:spMk id="3" creationId="{F2C340B5-36AE-48B3-86C3-D6E9B30B5A49}"/>
          </ac:spMkLst>
        </pc:spChg>
      </pc:sldChg>
      <pc:sldChg chg="del">
        <pc:chgData name="Lori Collins" userId="500a1ec7-b2bd-4582-bcd1-4e783972a2e9" providerId="ADAL" clId="{6483CF9E-FF30-4E15-89A6-F597EE58A772}" dt="2020-04-29T20:34:01.473" v="9" actId="2696"/>
        <pc:sldMkLst>
          <pc:docMk/>
          <pc:sldMk cId="2196468816" sldId="303"/>
        </pc:sldMkLst>
      </pc:sldChg>
      <pc:sldChg chg="modSp new mod">
        <pc:chgData name="Lori Collins" userId="500a1ec7-b2bd-4582-bcd1-4e783972a2e9" providerId="ADAL" clId="{6483CF9E-FF30-4E15-89A6-F597EE58A772}" dt="2020-04-29T20:49:52.745" v="1991" actId="20577"/>
        <pc:sldMkLst>
          <pc:docMk/>
          <pc:sldMk cId="2668809265" sldId="303"/>
        </pc:sldMkLst>
        <pc:spChg chg="mod">
          <ac:chgData name="Lori Collins" userId="500a1ec7-b2bd-4582-bcd1-4e783972a2e9" providerId="ADAL" clId="{6483CF9E-FF30-4E15-89A6-F597EE58A772}" dt="2020-04-29T20:44:05.686" v="1203" actId="20577"/>
          <ac:spMkLst>
            <pc:docMk/>
            <pc:sldMk cId="2668809265" sldId="303"/>
            <ac:spMk id="2" creationId="{F85AF26A-CDF8-4DF4-A1DF-24EE10FFFE84}"/>
          </ac:spMkLst>
        </pc:spChg>
        <pc:spChg chg="mod">
          <ac:chgData name="Lori Collins" userId="500a1ec7-b2bd-4582-bcd1-4e783972a2e9" providerId="ADAL" clId="{6483CF9E-FF30-4E15-89A6-F597EE58A772}" dt="2020-04-29T20:49:52.745" v="1991" actId="20577"/>
          <ac:spMkLst>
            <pc:docMk/>
            <pc:sldMk cId="2668809265" sldId="303"/>
            <ac:spMk id="3" creationId="{3183D4A1-0826-4747-B489-2774082D1866}"/>
          </ac:spMkLst>
        </pc:spChg>
      </pc:sldChg>
      <pc:sldChg chg="modSp new mod">
        <pc:chgData name="Lori Collins" userId="500a1ec7-b2bd-4582-bcd1-4e783972a2e9" providerId="ADAL" clId="{6483CF9E-FF30-4E15-89A6-F597EE58A772}" dt="2020-04-30T17:18:57.548" v="2932" actId="20577"/>
        <pc:sldMkLst>
          <pc:docMk/>
          <pc:sldMk cId="3903483809" sldId="304"/>
        </pc:sldMkLst>
        <pc:spChg chg="mod">
          <ac:chgData name="Lori Collins" userId="500a1ec7-b2bd-4582-bcd1-4e783972a2e9" providerId="ADAL" clId="{6483CF9E-FF30-4E15-89A6-F597EE58A772}" dt="2020-04-30T17:12:59.858" v="2581" actId="20577"/>
          <ac:spMkLst>
            <pc:docMk/>
            <pc:sldMk cId="3903483809" sldId="304"/>
            <ac:spMk id="2" creationId="{2F0FA685-31E1-4238-9440-D2A80C92BF68}"/>
          </ac:spMkLst>
        </pc:spChg>
        <pc:spChg chg="mod">
          <ac:chgData name="Lori Collins" userId="500a1ec7-b2bd-4582-bcd1-4e783972a2e9" providerId="ADAL" clId="{6483CF9E-FF30-4E15-89A6-F597EE58A772}" dt="2020-04-30T17:18:57.548" v="2932" actId="20577"/>
          <ac:spMkLst>
            <pc:docMk/>
            <pc:sldMk cId="3903483809" sldId="304"/>
            <ac:spMk id="3" creationId="{7BB96933-AC7A-4643-B77A-F426C15C2F5A}"/>
          </ac:spMkLst>
        </pc:spChg>
      </pc:sldChg>
      <pc:sldChg chg="addSp modSp new mod">
        <pc:chgData name="Lori Collins" userId="500a1ec7-b2bd-4582-bcd1-4e783972a2e9" providerId="ADAL" clId="{6483CF9E-FF30-4E15-89A6-F597EE58A772}" dt="2020-04-30T17:42:52.002" v="4489" actId="27636"/>
        <pc:sldMkLst>
          <pc:docMk/>
          <pc:sldMk cId="3112711191" sldId="305"/>
        </pc:sldMkLst>
        <pc:spChg chg="mod">
          <ac:chgData name="Lori Collins" userId="500a1ec7-b2bd-4582-bcd1-4e783972a2e9" providerId="ADAL" clId="{6483CF9E-FF30-4E15-89A6-F597EE58A772}" dt="2020-04-29T21:01:07.905" v="2396" actId="20577"/>
          <ac:spMkLst>
            <pc:docMk/>
            <pc:sldMk cId="3112711191" sldId="305"/>
            <ac:spMk id="2" creationId="{A2CE0A0F-6EF3-43F3-8EC7-40B4182C17ED}"/>
          </ac:spMkLst>
        </pc:spChg>
        <pc:spChg chg="mod">
          <ac:chgData name="Lori Collins" userId="500a1ec7-b2bd-4582-bcd1-4e783972a2e9" providerId="ADAL" clId="{6483CF9E-FF30-4E15-89A6-F597EE58A772}" dt="2020-04-30T17:42:52.002" v="4489" actId="27636"/>
          <ac:spMkLst>
            <pc:docMk/>
            <pc:sldMk cId="3112711191" sldId="305"/>
            <ac:spMk id="3" creationId="{C0131003-7EDC-4FB7-8DB6-A40F6154621D}"/>
          </ac:spMkLst>
        </pc:spChg>
        <pc:spChg chg="add mod">
          <ac:chgData name="Lori Collins" userId="500a1ec7-b2bd-4582-bcd1-4e783972a2e9" providerId="ADAL" clId="{6483CF9E-FF30-4E15-89A6-F597EE58A772}" dt="2020-04-30T17:42:51.999" v="4488" actId="27636"/>
          <ac:spMkLst>
            <pc:docMk/>
            <pc:sldMk cId="3112711191" sldId="305"/>
            <ac:spMk id="5" creationId="{9063CFE8-9AC1-4057-98DC-56D1957BF2E2}"/>
          </ac:spMkLst>
        </pc:spChg>
      </pc:sldChg>
      <pc:sldChg chg="modSp new mod">
        <pc:chgData name="Lori Collins" userId="500a1ec7-b2bd-4582-bcd1-4e783972a2e9" providerId="ADAL" clId="{6483CF9E-FF30-4E15-89A6-F597EE58A772}" dt="2020-04-30T17:32:38.701" v="4346" actId="20577"/>
        <pc:sldMkLst>
          <pc:docMk/>
          <pc:sldMk cId="1816241265" sldId="306"/>
        </pc:sldMkLst>
        <pc:spChg chg="mod">
          <ac:chgData name="Lori Collins" userId="500a1ec7-b2bd-4582-bcd1-4e783972a2e9" providerId="ADAL" clId="{6483CF9E-FF30-4E15-89A6-F597EE58A772}" dt="2020-04-30T17:30:02.178" v="3955" actId="20577"/>
          <ac:spMkLst>
            <pc:docMk/>
            <pc:sldMk cId="1816241265" sldId="306"/>
            <ac:spMk id="2" creationId="{C30E318F-7920-4543-B408-3D2FBB47F674}"/>
          </ac:spMkLst>
        </pc:spChg>
        <pc:spChg chg="mod">
          <ac:chgData name="Lori Collins" userId="500a1ec7-b2bd-4582-bcd1-4e783972a2e9" providerId="ADAL" clId="{6483CF9E-FF30-4E15-89A6-F597EE58A772}" dt="2020-04-30T17:32:38.701" v="4346" actId="20577"/>
          <ac:spMkLst>
            <pc:docMk/>
            <pc:sldMk cId="1816241265" sldId="306"/>
            <ac:spMk id="3" creationId="{DA74F28B-AFC9-4F4E-A191-3ACDA253E7FF}"/>
          </ac:spMkLst>
        </pc:spChg>
      </pc:sldChg>
      <pc:sldChg chg="modSp new mod">
        <pc:chgData name="Lori Collins" userId="500a1ec7-b2bd-4582-bcd1-4e783972a2e9" providerId="ADAL" clId="{6483CF9E-FF30-4E15-89A6-F597EE58A772}" dt="2020-04-30T17:45:48.819" v="4807" actId="20577"/>
        <pc:sldMkLst>
          <pc:docMk/>
          <pc:sldMk cId="17440193" sldId="307"/>
        </pc:sldMkLst>
        <pc:spChg chg="mod">
          <ac:chgData name="Lori Collins" userId="500a1ec7-b2bd-4582-bcd1-4e783972a2e9" providerId="ADAL" clId="{6483CF9E-FF30-4E15-89A6-F597EE58A772}" dt="2020-04-30T17:33:08.617" v="4374" actId="20577"/>
          <ac:spMkLst>
            <pc:docMk/>
            <pc:sldMk cId="17440193" sldId="307"/>
            <ac:spMk id="2" creationId="{A3223682-AB6A-4C67-8D5F-8B83F6453673}"/>
          </ac:spMkLst>
        </pc:spChg>
        <pc:spChg chg="mod">
          <ac:chgData name="Lori Collins" userId="500a1ec7-b2bd-4582-bcd1-4e783972a2e9" providerId="ADAL" clId="{6483CF9E-FF30-4E15-89A6-F597EE58A772}" dt="2020-04-30T17:45:48.819" v="4807" actId="20577"/>
          <ac:spMkLst>
            <pc:docMk/>
            <pc:sldMk cId="17440193" sldId="307"/>
            <ac:spMk id="3" creationId="{253FA0BA-3D0B-4B7A-990A-DFC7890B6208}"/>
          </ac:spMkLst>
        </pc:spChg>
      </pc:sldChg>
      <pc:sldChg chg="modSp new mod">
        <pc:chgData name="Lori Collins" userId="500a1ec7-b2bd-4582-bcd1-4e783972a2e9" providerId="ADAL" clId="{6483CF9E-FF30-4E15-89A6-F597EE58A772}" dt="2020-04-30T17:48:10.102" v="4993" actId="20577"/>
        <pc:sldMkLst>
          <pc:docMk/>
          <pc:sldMk cId="1443846444" sldId="308"/>
        </pc:sldMkLst>
        <pc:spChg chg="mod">
          <ac:chgData name="Lori Collins" userId="500a1ec7-b2bd-4582-bcd1-4e783972a2e9" providerId="ADAL" clId="{6483CF9E-FF30-4E15-89A6-F597EE58A772}" dt="2020-04-30T17:46:53.221" v="4853" actId="20577"/>
          <ac:spMkLst>
            <pc:docMk/>
            <pc:sldMk cId="1443846444" sldId="308"/>
            <ac:spMk id="2" creationId="{1A90E563-9104-4242-A887-AE6098AC9C12}"/>
          </ac:spMkLst>
        </pc:spChg>
        <pc:spChg chg="mod">
          <ac:chgData name="Lori Collins" userId="500a1ec7-b2bd-4582-bcd1-4e783972a2e9" providerId="ADAL" clId="{6483CF9E-FF30-4E15-89A6-F597EE58A772}" dt="2020-04-30T17:48:10.102" v="4993" actId="20577"/>
          <ac:spMkLst>
            <pc:docMk/>
            <pc:sldMk cId="1443846444" sldId="308"/>
            <ac:spMk id="3" creationId="{E4EF90BB-8AC3-46DB-8752-A81E03C91127}"/>
          </ac:spMkLst>
        </pc:spChg>
      </pc:sldChg>
      <pc:sldChg chg="modSp new mod">
        <pc:chgData name="Lori Collins" userId="500a1ec7-b2bd-4582-bcd1-4e783972a2e9" providerId="ADAL" clId="{6483CF9E-FF30-4E15-89A6-F597EE58A772}" dt="2020-04-30T17:49:54.582" v="5213" actId="20577"/>
        <pc:sldMkLst>
          <pc:docMk/>
          <pc:sldMk cId="1922226748" sldId="309"/>
        </pc:sldMkLst>
        <pc:spChg chg="mod">
          <ac:chgData name="Lori Collins" userId="500a1ec7-b2bd-4582-bcd1-4e783972a2e9" providerId="ADAL" clId="{6483CF9E-FF30-4E15-89A6-F597EE58A772}" dt="2020-04-30T17:48:29.535" v="5007" actId="20577"/>
          <ac:spMkLst>
            <pc:docMk/>
            <pc:sldMk cId="1922226748" sldId="309"/>
            <ac:spMk id="2" creationId="{55BFA17D-7EBD-4045-9776-E80EE2CBF496}"/>
          </ac:spMkLst>
        </pc:spChg>
        <pc:spChg chg="mod">
          <ac:chgData name="Lori Collins" userId="500a1ec7-b2bd-4582-bcd1-4e783972a2e9" providerId="ADAL" clId="{6483CF9E-FF30-4E15-89A6-F597EE58A772}" dt="2020-04-30T17:49:54.582" v="5213" actId="20577"/>
          <ac:spMkLst>
            <pc:docMk/>
            <pc:sldMk cId="1922226748" sldId="309"/>
            <ac:spMk id="3" creationId="{CBF15158-CCE9-4B09-90F8-9773AAD6E093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1740037" sldId="310"/>
        </pc:sldMkLst>
      </pc:sldChg>
      <pc:sldChg chg="addSp delSp modSp new mod">
        <pc:chgData name="Lori Collins" userId="500a1ec7-b2bd-4582-bcd1-4e783972a2e9" providerId="ADAL" clId="{6483CF9E-FF30-4E15-89A6-F597EE58A772}" dt="2020-04-30T17:59:47.431" v="5599" actId="20577"/>
        <pc:sldMkLst>
          <pc:docMk/>
          <pc:sldMk cId="2799957264" sldId="310"/>
        </pc:sldMkLst>
        <pc:spChg chg="mod">
          <ac:chgData name="Lori Collins" userId="500a1ec7-b2bd-4582-bcd1-4e783972a2e9" providerId="ADAL" clId="{6483CF9E-FF30-4E15-89A6-F597EE58A772}" dt="2020-04-30T17:50:17.599" v="5239" actId="20577"/>
          <ac:spMkLst>
            <pc:docMk/>
            <pc:sldMk cId="2799957264" sldId="310"/>
            <ac:spMk id="2" creationId="{93B212CF-B978-4A30-B7DD-697807226B88}"/>
          </ac:spMkLst>
        </pc:spChg>
        <pc:spChg chg="mod">
          <ac:chgData name="Lori Collins" userId="500a1ec7-b2bd-4582-bcd1-4e783972a2e9" providerId="ADAL" clId="{6483CF9E-FF30-4E15-89A6-F597EE58A772}" dt="2020-04-30T17:59:47.431" v="5599" actId="20577"/>
          <ac:spMkLst>
            <pc:docMk/>
            <pc:sldMk cId="2799957264" sldId="310"/>
            <ac:spMk id="3" creationId="{E157E2A9-DEC4-4999-9D90-4F14A60E3757}"/>
          </ac:spMkLst>
        </pc:spChg>
        <pc:spChg chg="add del mod">
          <ac:chgData name="Lori Collins" userId="500a1ec7-b2bd-4582-bcd1-4e783972a2e9" providerId="ADAL" clId="{6483CF9E-FF30-4E15-89A6-F597EE58A772}" dt="2020-04-30T17:54:18.812" v="5546"/>
          <ac:spMkLst>
            <pc:docMk/>
            <pc:sldMk cId="2799957264" sldId="310"/>
            <ac:spMk id="5" creationId="{22C2A49E-EE47-4691-8522-53C934889398}"/>
          </ac:spMkLst>
        </pc:spChg>
      </pc:sldChg>
      <pc:sldChg chg="addSp delSp modSp new mod setBg">
        <pc:chgData name="Lori Collins" userId="500a1ec7-b2bd-4582-bcd1-4e783972a2e9" providerId="ADAL" clId="{6483CF9E-FF30-4E15-89A6-F597EE58A772}" dt="2020-04-30T18:10:17.575" v="5766" actId="20577"/>
        <pc:sldMkLst>
          <pc:docMk/>
          <pc:sldMk cId="973668925" sldId="311"/>
        </pc:sldMkLst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2" creationId="{51DE69F7-28A6-4C30-BF82-61DADFC365B5}"/>
          </ac:spMkLst>
        </pc:spChg>
        <pc:spChg chg="del">
          <ac:chgData name="Lori Collins" userId="500a1ec7-b2bd-4582-bcd1-4e783972a2e9" providerId="ADAL" clId="{6483CF9E-FF30-4E15-89A6-F597EE58A772}" dt="2020-04-30T18:07:47.562" v="5619"/>
          <ac:spMkLst>
            <pc:docMk/>
            <pc:sldMk cId="973668925" sldId="311"/>
            <ac:spMk id="3" creationId="{17BE250F-55DC-4405-9663-0BF95D0CB33E}"/>
          </ac:spMkLst>
        </pc:spChg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4" creationId="{DBB6B0F6-9103-4394-BB9C-9E8C5367AE64}"/>
          </ac:spMkLst>
        </pc:spChg>
        <pc:spChg chg="add del mod">
          <ac:chgData name="Lori Collins" userId="500a1ec7-b2bd-4582-bcd1-4e783972a2e9" providerId="ADAL" clId="{6483CF9E-FF30-4E15-89A6-F597EE58A772}" dt="2020-04-30T18:10:17.575" v="5766" actId="20577"/>
          <ac:spMkLst>
            <pc:docMk/>
            <pc:sldMk cId="973668925" sldId="311"/>
            <ac:spMk id="6" creationId="{77785F78-0EB7-4F08-8F79-AA05ADD9A996}"/>
          </ac:spMkLst>
        </pc:spChg>
        <pc:spChg chg="add del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13" creationId="{7F57BEA8-497D-4AA8-8A18-BDCD696B25FE}"/>
          </ac:spMkLst>
        </pc:spChg>
        <pc:graphicFrameChg chg="add mod ord modGraphic">
          <ac:chgData name="Lori Collins" userId="500a1ec7-b2bd-4582-bcd1-4e783972a2e9" providerId="ADAL" clId="{6483CF9E-FF30-4E15-89A6-F597EE58A772}" dt="2020-04-30T18:09:02.445" v="5623" actId="26606"/>
          <ac:graphicFrameMkLst>
            <pc:docMk/>
            <pc:sldMk cId="973668925" sldId="311"/>
            <ac:graphicFrameMk id="5" creationId="{FA41532F-185C-40C8-99E2-99024E855989}"/>
          </ac:graphicFrameMkLst>
        </pc:graphicFrame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1" creationId="{D2E961F1-4A28-4A5F-BBD4-6E400E5E6C75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5" creationId="{A82415D3-DDE5-4D63-8CB3-23A5EC581B27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7" creationId="{AD7193FB-6AE6-4B3B-8F89-56B55DD63B4D}"/>
          </ac:cxnSpMkLst>
        </pc:cxnChg>
      </pc:sldChg>
      <pc:sldChg chg="modSp new mod">
        <pc:chgData name="Lori Collins" userId="500a1ec7-b2bd-4582-bcd1-4e783972a2e9" providerId="ADAL" clId="{6483CF9E-FF30-4E15-89A6-F597EE58A772}" dt="2020-04-30T18:13:27.870" v="5888" actId="20577"/>
        <pc:sldMkLst>
          <pc:docMk/>
          <pc:sldMk cId="3711523525" sldId="312"/>
        </pc:sldMkLst>
        <pc:spChg chg="mod">
          <ac:chgData name="Lori Collins" userId="500a1ec7-b2bd-4582-bcd1-4e783972a2e9" providerId="ADAL" clId="{6483CF9E-FF30-4E15-89A6-F597EE58A772}" dt="2020-04-30T18:13:06.839" v="5808" actId="20577"/>
          <ac:spMkLst>
            <pc:docMk/>
            <pc:sldMk cId="3711523525" sldId="312"/>
            <ac:spMk id="2" creationId="{B3301092-339E-4CC7-9148-6ABCFA9BBF5C}"/>
          </ac:spMkLst>
        </pc:spChg>
        <pc:spChg chg="mod">
          <ac:chgData name="Lori Collins" userId="500a1ec7-b2bd-4582-bcd1-4e783972a2e9" providerId="ADAL" clId="{6483CF9E-FF30-4E15-89A6-F597EE58A772}" dt="2020-04-30T18:13:27.870" v="5888" actId="20577"/>
          <ac:spMkLst>
            <pc:docMk/>
            <pc:sldMk cId="3711523525" sldId="312"/>
            <ac:spMk id="3" creationId="{4A7769A4-29A3-4F7D-8E94-7E1D03201990}"/>
          </ac:spMkLst>
        </pc:spChg>
      </pc:sldChg>
      <pc:sldChg chg="modSp new mod">
        <pc:chgData name="Lori Collins" userId="500a1ec7-b2bd-4582-bcd1-4e783972a2e9" providerId="ADAL" clId="{6483CF9E-FF30-4E15-89A6-F597EE58A772}" dt="2020-04-30T18:15:40.317" v="6000" actId="20577"/>
        <pc:sldMkLst>
          <pc:docMk/>
          <pc:sldMk cId="4094110933" sldId="313"/>
        </pc:sldMkLst>
        <pc:spChg chg="mod">
          <ac:chgData name="Lori Collins" userId="500a1ec7-b2bd-4582-bcd1-4e783972a2e9" providerId="ADAL" clId="{6483CF9E-FF30-4E15-89A6-F597EE58A772}" dt="2020-04-30T18:14:01.880" v="5927" actId="20577"/>
          <ac:spMkLst>
            <pc:docMk/>
            <pc:sldMk cId="4094110933" sldId="313"/>
            <ac:spMk id="2" creationId="{475C6238-A003-4992-9F9D-EB393AAA562B}"/>
          </ac:spMkLst>
        </pc:spChg>
        <pc:spChg chg="mod">
          <ac:chgData name="Lori Collins" userId="500a1ec7-b2bd-4582-bcd1-4e783972a2e9" providerId="ADAL" clId="{6483CF9E-FF30-4E15-89A6-F597EE58A772}" dt="2020-04-30T18:15:40.317" v="6000" actId="20577"/>
          <ac:spMkLst>
            <pc:docMk/>
            <pc:sldMk cId="4094110933" sldId="313"/>
            <ac:spMk id="3" creationId="{14FCAE67-7A05-402E-ACC9-4C22D15FB3D0}"/>
          </ac:spMkLst>
        </pc:spChg>
      </pc:sldChg>
      <pc:sldChg chg="modSp new mod">
        <pc:chgData name="Lori Collins" userId="500a1ec7-b2bd-4582-bcd1-4e783972a2e9" providerId="ADAL" clId="{6483CF9E-FF30-4E15-89A6-F597EE58A772}" dt="2020-04-30T18:16:16.648" v="6011" actId="20577"/>
        <pc:sldMkLst>
          <pc:docMk/>
          <pc:sldMk cId="4065437135" sldId="314"/>
        </pc:sldMkLst>
        <pc:spChg chg="mod">
          <ac:chgData name="Lori Collins" userId="500a1ec7-b2bd-4582-bcd1-4e783972a2e9" providerId="ADAL" clId="{6483CF9E-FF30-4E15-89A6-F597EE58A772}" dt="2020-04-30T18:16:16.648" v="6011" actId="20577"/>
          <ac:spMkLst>
            <pc:docMk/>
            <pc:sldMk cId="4065437135" sldId="314"/>
            <ac:spMk id="3" creationId="{A6187469-F06C-47C0-95C7-224DFD4913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wdb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4,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Michael.witt@iwd.iowa.gov</a:t>
            </a:r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</a:t>
            </a:r>
            <a:r>
              <a:rPr lang="en-US" sz="6000" dirty="0" smtClean="0"/>
              <a:t>September 18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Michelle.mcnertney@iwd.iowa.gov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Chief Elected Officials (CEOs) 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CEOs 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</a:t>
            </a:r>
            <a:r>
              <a:rPr lang="en-US"/>
              <a:t>on 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on LWDB Websites</a:t>
            </a:r>
          </a:p>
          <a:p>
            <a:r>
              <a:rPr lang="en-US" dirty="0" smtClean="0"/>
              <a:t>Review Field Memo 20-09 </a:t>
            </a:r>
            <a:r>
              <a:rPr lang="en-US" dirty="0" smtClean="0"/>
              <a:t>MOUs</a:t>
            </a:r>
          </a:p>
          <a:p>
            <a:r>
              <a:rPr lang="en-US" dirty="0" smtClean="0"/>
              <a:t>Overview of Disaster Recovery NDWG for Derecho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Key Deliverables/ Revised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2" y="1263585"/>
            <a:ext cx="8858256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LWDB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was provided on 8/27/20 to LWDB Staff</a:t>
            </a:r>
          </a:p>
          <a:p>
            <a:r>
              <a:rPr lang="en-US" dirty="0" smtClean="0"/>
              <a:t>New sites will go live on 9/15/20</a:t>
            </a:r>
          </a:p>
          <a:p>
            <a:r>
              <a:rPr lang="en-US" dirty="0" smtClean="0"/>
              <a:t>LWDB/staff are responsible to maintain information on site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hlinkClick r:id="rId2"/>
              </a:rPr>
              <a:t>www.iowawdb.gov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Memo 20-09:  MOUs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Issued 9/2/2020</a:t>
            </a:r>
          </a:p>
          <a:p>
            <a:r>
              <a:rPr lang="en-US" dirty="0" smtClean="0"/>
              <a:t>Requires temporary MOU to be in place by 10/31/2020</a:t>
            </a:r>
          </a:p>
          <a:p>
            <a:r>
              <a:rPr lang="en-US" dirty="0" smtClean="0"/>
              <a:t>Several options depending on each LWDA situation</a:t>
            </a:r>
          </a:p>
          <a:p>
            <a:r>
              <a:rPr lang="en-US" dirty="0" smtClean="0"/>
              <a:t>Used to ensure required partners are participating in the One-Stop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5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Recovery NDWG for Derecho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Informational call today at 1:30 pm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866) </a:t>
            </a:r>
            <a:r>
              <a:rPr lang="en-US" dirty="0" smtClean="0"/>
              <a:t>685-1580       Conference code:  4556611386</a:t>
            </a:r>
          </a:p>
          <a:p>
            <a:r>
              <a:rPr lang="en-US" dirty="0" smtClean="0"/>
              <a:t>Provides funding for Temporary Jobs (up to 12 months) to aid in Disaster Clean-up</a:t>
            </a:r>
          </a:p>
          <a:p>
            <a:r>
              <a:rPr lang="en-US" dirty="0" smtClean="0"/>
              <a:t>Available in all Counties declared for Public Assistance (Categories A-G) under the FEMA Disaster Declaration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Benton		Boone		Cedar		Clinton		Dallas	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Jasper		Johnson	Jones		Linn		Marshall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Muscatine	Polk		Poweshiek	Scott		Story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Tama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Props1.xml><?xml version="1.0" encoding="utf-8"?>
<ds:datastoreItem xmlns:ds="http://schemas.openxmlformats.org/officeDocument/2006/customXml" ds:itemID="{210B9C8B-864C-4ADB-A34E-73C58142ED8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24333be-c2df-488e-96d3-e81a449f5856"/>
    <ds:schemaRef ds:uri="b9f8e4f9-63ae-441f-b00b-e601199620d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185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Wingdings 3</vt:lpstr>
      <vt:lpstr>Arial</vt:lpstr>
      <vt:lpstr>Wingdings</vt:lpstr>
      <vt:lpstr>Office Theme</vt:lpstr>
      <vt:lpstr>CEO Office Hours </vt:lpstr>
      <vt:lpstr>Today’s Presenter</vt:lpstr>
      <vt:lpstr>Purpose of Office Hours</vt:lpstr>
      <vt:lpstr>Objectives of Office Hours</vt:lpstr>
      <vt:lpstr>CEO Key Deliverables/ Revised Timeline</vt:lpstr>
      <vt:lpstr>LWDB Websites</vt:lpstr>
      <vt:lpstr>Field Memo 20-09:  MOUs</vt:lpstr>
      <vt:lpstr>Disaster Recovery NDWG for Derecho 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107</cp:revision>
  <dcterms:created xsi:type="dcterms:W3CDTF">2019-06-27T13:48:43Z</dcterms:created>
  <dcterms:modified xsi:type="dcterms:W3CDTF">2020-09-04T16:45:48Z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