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29"/>
  </p:notesMasterIdLst>
  <p:sldIdLst>
    <p:sldId id="259" r:id="rId6"/>
    <p:sldId id="300" r:id="rId7"/>
    <p:sldId id="287" r:id="rId8"/>
    <p:sldId id="271" r:id="rId9"/>
    <p:sldId id="284" r:id="rId10"/>
    <p:sldId id="335" r:id="rId11"/>
    <p:sldId id="345" r:id="rId12"/>
    <p:sldId id="339" r:id="rId13"/>
    <p:sldId id="340" r:id="rId14"/>
    <p:sldId id="341" r:id="rId15"/>
    <p:sldId id="342" r:id="rId16"/>
    <p:sldId id="343" r:id="rId17"/>
    <p:sldId id="337" r:id="rId18"/>
    <p:sldId id="344" r:id="rId19"/>
    <p:sldId id="347" r:id="rId20"/>
    <p:sldId id="336" r:id="rId21"/>
    <p:sldId id="317" r:id="rId22"/>
    <p:sldId id="346" r:id="rId23"/>
    <p:sldId id="332" r:id="rId24"/>
    <p:sldId id="314" r:id="rId25"/>
    <p:sldId id="275" r:id="rId26"/>
    <p:sldId id="291" r:id="rId27"/>
    <p:sldId id="274" r:id="rId28"/>
  </p:sldIdLst>
  <p:sldSz cx="12192000" cy="6858000"/>
  <p:notesSz cx="6858000" cy="9144000"/>
  <p:embeddedFontLst>
    <p:embeddedFont>
      <p:font typeface="Wingdings 3" panose="05040102010807070707" pitchFamily="18" charset="2"/>
      <p:regular r:id="rId30"/>
    </p:embeddedFont>
    <p:embeddedFont>
      <p:font typeface="ＭＳ Ｐゴシック" panose="020B0600070205080204" pitchFamily="34" charset="-128"/>
      <p:regular r:id="rId31"/>
    </p:embeddedFont>
    <p:embeddedFont>
      <p:font typeface="Cambria" panose="02040503050406030204" pitchFamily="18" charset="0"/>
      <p:regular r:id="rId32"/>
      <p:bold r:id="rId33"/>
      <p:italic r:id="rId34"/>
      <p:boldItalic r:id="rId35"/>
    </p:embeddedFont>
    <p:embeddedFont>
      <p:font typeface="Calibri" panose="020F0502020204030204"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i Collins" initials="LC" lastIdx="7" clrIdx="0">
    <p:extLst>
      <p:ext uri="{19B8F6BF-5375-455C-9EA6-DF929625EA0E}">
        <p15:presenceInfo xmlns:p15="http://schemas.microsoft.com/office/powerpoint/2012/main" userId="S::lcollins@mahernet.com::500a1ec7-b2bd-4582-bcd1-4e783972a2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B5B6"/>
    <a:srgbClr val="0F6A6B"/>
    <a:srgbClr val="9DADB5"/>
    <a:srgbClr val="114257"/>
    <a:srgbClr val="5F6862"/>
    <a:srgbClr val="00162E"/>
    <a:srgbClr val="535355"/>
    <a:srgbClr val="B44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83CF9E-FF30-4E15-89A6-F597EE58A772}" v="9" dt="2020-04-30T18:15:33.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21" autoAdjust="0"/>
    <p:restoredTop sz="94660"/>
  </p:normalViewPr>
  <p:slideViewPr>
    <p:cSldViewPr snapToGrid="0">
      <p:cViewPr varScale="1">
        <p:scale>
          <a:sx n="100" d="100"/>
          <a:sy n="100" d="100"/>
        </p:scale>
        <p:origin x="234"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font5.fntdata"/><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font" Target="fonts/font9.fntdata"/><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7.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i Collins" userId="500a1ec7-b2bd-4582-bcd1-4e783972a2e9" providerId="ADAL" clId="{12C26E3A-C5BD-4EE4-AE84-5A17F89E60B6}"/>
    <pc:docChg chg="custSel addSld delSld modSld sldOrd">
      <pc:chgData name="Lori Collins" userId="500a1ec7-b2bd-4582-bcd1-4e783972a2e9" providerId="ADAL" clId="{12C26E3A-C5BD-4EE4-AE84-5A17F89E60B6}" dt="2020-03-31T19:24:28.935" v="1667" actId="20577"/>
      <pc:docMkLst>
        <pc:docMk/>
      </pc:docMkLst>
      <pc:sldChg chg="modSp mod addCm delCm modCm">
        <pc:chgData name="Lori Collins" userId="500a1ec7-b2bd-4582-bcd1-4e783972a2e9" providerId="ADAL" clId="{12C26E3A-C5BD-4EE4-AE84-5A17F89E60B6}" dt="2020-03-20T03:42:16.036" v="12"/>
        <pc:sldMkLst>
          <pc:docMk/>
          <pc:sldMk cId="5169752" sldId="259"/>
        </pc:sldMkLst>
        <pc:spChg chg="mod">
          <ac:chgData name="Lori Collins" userId="500a1ec7-b2bd-4582-bcd1-4e783972a2e9" providerId="ADAL" clId="{12C26E3A-C5BD-4EE4-AE84-5A17F89E60B6}" dt="2020-03-20T03:41:47.903" v="10" actId="20577"/>
          <ac:spMkLst>
            <pc:docMk/>
            <pc:sldMk cId="5169752" sldId="259"/>
            <ac:spMk id="10" creationId="{BEB75DD4-570B-4D1E-9AF7-50F5416667F8}"/>
          </ac:spMkLst>
        </pc:spChg>
      </pc:sldChg>
      <pc:sldChg chg="del mod modShow">
        <pc:chgData name="Lori Collins" userId="500a1ec7-b2bd-4582-bcd1-4e783972a2e9" providerId="ADAL" clId="{12C26E3A-C5BD-4EE4-AE84-5A17F89E60B6}" dt="2020-03-31T19:18:06.972" v="1042" actId="2696"/>
        <pc:sldMkLst>
          <pc:docMk/>
          <pc:sldMk cId="2256705821" sldId="263"/>
        </pc:sldMkLst>
      </pc:sldChg>
      <pc:sldChg chg="del mod modShow">
        <pc:chgData name="Lori Collins" userId="500a1ec7-b2bd-4582-bcd1-4e783972a2e9" providerId="ADAL" clId="{12C26E3A-C5BD-4EE4-AE84-5A17F89E60B6}" dt="2020-03-31T19:18:06.972" v="1042" actId="2696"/>
        <pc:sldMkLst>
          <pc:docMk/>
          <pc:sldMk cId="1784289850" sldId="276"/>
        </pc:sldMkLst>
      </pc:sldChg>
      <pc:sldChg chg="del">
        <pc:chgData name="Lori Collins" userId="500a1ec7-b2bd-4582-bcd1-4e783972a2e9" providerId="ADAL" clId="{12C26E3A-C5BD-4EE4-AE84-5A17F89E60B6}" dt="2020-03-20T03:41:17.669" v="1" actId="47"/>
        <pc:sldMkLst>
          <pc:docMk/>
          <pc:sldMk cId="1932837903" sldId="278"/>
        </pc:sldMkLst>
      </pc:sldChg>
      <pc:sldChg chg="del">
        <pc:chgData name="Lori Collins" userId="500a1ec7-b2bd-4582-bcd1-4e783972a2e9" providerId="ADAL" clId="{12C26E3A-C5BD-4EE4-AE84-5A17F89E60B6}" dt="2020-03-20T03:41:17.669" v="1" actId="47"/>
        <pc:sldMkLst>
          <pc:docMk/>
          <pc:sldMk cId="292177735" sldId="279"/>
        </pc:sldMkLst>
      </pc:sldChg>
      <pc:sldChg chg="del">
        <pc:chgData name="Lori Collins" userId="500a1ec7-b2bd-4582-bcd1-4e783972a2e9" providerId="ADAL" clId="{12C26E3A-C5BD-4EE4-AE84-5A17F89E60B6}" dt="2020-03-20T03:41:17.669" v="1" actId="47"/>
        <pc:sldMkLst>
          <pc:docMk/>
          <pc:sldMk cId="3581783663" sldId="280"/>
        </pc:sldMkLst>
      </pc:sldChg>
      <pc:sldChg chg="del mod modShow">
        <pc:chgData name="Lori Collins" userId="500a1ec7-b2bd-4582-bcd1-4e783972a2e9" providerId="ADAL" clId="{12C26E3A-C5BD-4EE4-AE84-5A17F89E60B6}" dt="2020-03-31T19:18:06.972" v="1042" actId="2696"/>
        <pc:sldMkLst>
          <pc:docMk/>
          <pc:sldMk cId="2276937952" sldId="281"/>
        </pc:sldMkLst>
      </pc:sldChg>
      <pc:sldChg chg="del">
        <pc:chgData name="Lori Collins" userId="500a1ec7-b2bd-4582-bcd1-4e783972a2e9" providerId="ADAL" clId="{12C26E3A-C5BD-4EE4-AE84-5A17F89E60B6}" dt="2020-03-20T03:41:30.027" v="2" actId="47"/>
        <pc:sldMkLst>
          <pc:docMk/>
          <pc:sldMk cId="3186021083" sldId="282"/>
        </pc:sldMkLst>
      </pc:sldChg>
      <pc:sldChg chg="del">
        <pc:chgData name="Lori Collins" userId="500a1ec7-b2bd-4582-bcd1-4e783972a2e9" providerId="ADAL" clId="{12C26E3A-C5BD-4EE4-AE84-5A17F89E60B6}" dt="2020-03-20T03:41:30.027" v="2" actId="47"/>
        <pc:sldMkLst>
          <pc:docMk/>
          <pc:sldMk cId="3740182591" sldId="283"/>
        </pc:sldMkLst>
      </pc:sldChg>
      <pc:sldChg chg="del">
        <pc:chgData name="Lori Collins" userId="500a1ec7-b2bd-4582-bcd1-4e783972a2e9" providerId="ADAL" clId="{12C26E3A-C5BD-4EE4-AE84-5A17F89E60B6}" dt="2020-03-20T03:41:30.027" v="2" actId="47"/>
        <pc:sldMkLst>
          <pc:docMk/>
          <pc:sldMk cId="457433019" sldId="285"/>
        </pc:sldMkLst>
      </pc:sldChg>
      <pc:sldChg chg="del">
        <pc:chgData name="Lori Collins" userId="500a1ec7-b2bd-4582-bcd1-4e783972a2e9" providerId="ADAL" clId="{12C26E3A-C5BD-4EE4-AE84-5A17F89E60B6}" dt="2020-03-25T17:49:01.126" v="13" actId="2696"/>
        <pc:sldMkLst>
          <pc:docMk/>
          <pc:sldMk cId="757116847" sldId="288"/>
        </pc:sldMkLst>
      </pc:sldChg>
      <pc:sldChg chg="modSp mod">
        <pc:chgData name="Lori Collins" userId="500a1ec7-b2bd-4582-bcd1-4e783972a2e9" providerId="ADAL" clId="{12C26E3A-C5BD-4EE4-AE84-5A17F89E60B6}" dt="2020-03-31T17:38:08.965" v="1040" actId="20577"/>
        <pc:sldMkLst>
          <pc:docMk/>
          <pc:sldMk cId="3898356289" sldId="291"/>
        </pc:sldMkLst>
        <pc:spChg chg="mod">
          <ac:chgData name="Lori Collins" userId="500a1ec7-b2bd-4582-bcd1-4e783972a2e9" providerId="ADAL" clId="{12C26E3A-C5BD-4EE4-AE84-5A17F89E60B6}" dt="2020-03-31T17:38:08.965" v="1040" actId="20577"/>
          <ac:spMkLst>
            <pc:docMk/>
            <pc:sldMk cId="3898356289" sldId="291"/>
            <ac:spMk id="3" creationId="{0389C375-7682-404C-900F-75430BD99F62}"/>
          </ac:spMkLst>
        </pc:spChg>
      </pc:sldChg>
      <pc:sldChg chg="modSp del mod addCm modCm">
        <pc:chgData name="Lori Collins" userId="500a1ec7-b2bd-4582-bcd1-4e783972a2e9" providerId="ADAL" clId="{12C26E3A-C5BD-4EE4-AE84-5A17F89E60B6}" dt="2020-03-31T19:17:57.393" v="1041" actId="2696"/>
        <pc:sldMkLst>
          <pc:docMk/>
          <pc:sldMk cId="928390667" sldId="292"/>
        </pc:sldMkLst>
        <pc:spChg chg="mod">
          <ac:chgData name="Lori Collins" userId="500a1ec7-b2bd-4582-bcd1-4e783972a2e9" providerId="ADAL" clId="{12C26E3A-C5BD-4EE4-AE84-5A17F89E60B6}" dt="2020-03-25T17:49:12.108" v="14" actId="20577"/>
          <ac:spMkLst>
            <pc:docMk/>
            <pc:sldMk cId="928390667" sldId="292"/>
            <ac:spMk id="3" creationId="{97EC5950-8505-455F-9B47-261165ADD4DD}"/>
          </ac:spMkLst>
        </pc:spChg>
      </pc:sldChg>
      <pc:sldChg chg="del">
        <pc:chgData name="Lori Collins" userId="500a1ec7-b2bd-4582-bcd1-4e783972a2e9" providerId="ADAL" clId="{12C26E3A-C5BD-4EE4-AE84-5A17F89E60B6}" dt="2020-03-20T03:41:30.027" v="2" actId="47"/>
        <pc:sldMkLst>
          <pc:docMk/>
          <pc:sldMk cId="392039746" sldId="293"/>
        </pc:sldMkLst>
      </pc:sldChg>
      <pc:sldChg chg="del">
        <pc:chgData name="Lori Collins" userId="500a1ec7-b2bd-4582-bcd1-4e783972a2e9" providerId="ADAL" clId="{12C26E3A-C5BD-4EE4-AE84-5A17F89E60B6}" dt="2020-03-20T03:41:30.027" v="2" actId="47"/>
        <pc:sldMkLst>
          <pc:docMk/>
          <pc:sldMk cId="316545034" sldId="294"/>
        </pc:sldMkLst>
      </pc:sldChg>
      <pc:sldChg chg="del">
        <pc:chgData name="Lori Collins" userId="500a1ec7-b2bd-4582-bcd1-4e783972a2e9" providerId="ADAL" clId="{12C26E3A-C5BD-4EE4-AE84-5A17F89E60B6}" dt="2020-03-20T03:41:30.027" v="2" actId="47"/>
        <pc:sldMkLst>
          <pc:docMk/>
          <pc:sldMk cId="1973843256" sldId="296"/>
        </pc:sldMkLst>
      </pc:sldChg>
      <pc:sldChg chg="del">
        <pc:chgData name="Lori Collins" userId="500a1ec7-b2bd-4582-bcd1-4e783972a2e9" providerId="ADAL" clId="{12C26E3A-C5BD-4EE4-AE84-5A17F89E60B6}" dt="2020-03-20T03:41:30.027" v="2" actId="47"/>
        <pc:sldMkLst>
          <pc:docMk/>
          <pc:sldMk cId="781795242" sldId="297"/>
        </pc:sldMkLst>
      </pc:sldChg>
      <pc:sldChg chg="del">
        <pc:chgData name="Lori Collins" userId="500a1ec7-b2bd-4582-bcd1-4e783972a2e9" providerId="ADAL" clId="{12C26E3A-C5BD-4EE4-AE84-5A17F89E60B6}" dt="2020-03-20T03:41:30.027" v="2" actId="47"/>
        <pc:sldMkLst>
          <pc:docMk/>
          <pc:sldMk cId="1398831553" sldId="298"/>
        </pc:sldMkLst>
      </pc:sldChg>
      <pc:sldChg chg="modSp add mod">
        <pc:chgData name="Lori Collins" userId="500a1ec7-b2bd-4582-bcd1-4e783972a2e9" providerId="ADAL" clId="{12C26E3A-C5BD-4EE4-AE84-5A17F89E60B6}" dt="2020-03-25T17:49:53.093" v="49" actId="20577"/>
        <pc:sldMkLst>
          <pc:docMk/>
          <pc:sldMk cId="2444719161" sldId="301"/>
        </pc:sldMkLst>
        <pc:spChg chg="mod">
          <ac:chgData name="Lori Collins" userId="500a1ec7-b2bd-4582-bcd1-4e783972a2e9" providerId="ADAL" clId="{12C26E3A-C5BD-4EE4-AE84-5A17F89E60B6}" dt="2020-03-25T17:49:53.093" v="49" actId="20577"/>
          <ac:spMkLst>
            <pc:docMk/>
            <pc:sldMk cId="2444719161" sldId="301"/>
            <ac:spMk id="3" creationId="{FD00D682-2B9D-4EC4-8804-6AB4F1A36240}"/>
          </ac:spMkLst>
        </pc:spChg>
      </pc:sldChg>
      <pc:sldChg chg="modSp add mod">
        <pc:chgData name="Lori Collins" userId="500a1ec7-b2bd-4582-bcd1-4e783972a2e9" providerId="ADAL" clId="{12C26E3A-C5BD-4EE4-AE84-5A17F89E60B6}" dt="2020-03-31T17:37:37.246" v="1035" actId="6549"/>
        <pc:sldMkLst>
          <pc:docMk/>
          <pc:sldMk cId="3717428156" sldId="302"/>
        </pc:sldMkLst>
        <pc:spChg chg="mod">
          <ac:chgData name="Lori Collins" userId="500a1ec7-b2bd-4582-bcd1-4e783972a2e9" providerId="ADAL" clId="{12C26E3A-C5BD-4EE4-AE84-5A17F89E60B6}" dt="2020-03-31T17:37:02.439" v="1022" actId="27636"/>
          <ac:spMkLst>
            <pc:docMk/>
            <pc:sldMk cId="3717428156" sldId="302"/>
            <ac:spMk id="2" creationId="{ACC9E070-613C-423C-8A44-879E2F8E13D2}"/>
          </ac:spMkLst>
        </pc:spChg>
        <pc:spChg chg="mod">
          <ac:chgData name="Lori Collins" userId="500a1ec7-b2bd-4582-bcd1-4e783972a2e9" providerId="ADAL" clId="{12C26E3A-C5BD-4EE4-AE84-5A17F89E60B6}" dt="2020-03-31T17:37:37.246" v="1035" actId="6549"/>
          <ac:spMkLst>
            <pc:docMk/>
            <pc:sldMk cId="3717428156" sldId="302"/>
            <ac:spMk id="3" creationId="{7993900D-1A81-4596-8C13-903B372C0701}"/>
          </ac:spMkLst>
        </pc:spChg>
      </pc:sldChg>
      <pc:sldChg chg="modSp add mod ord">
        <pc:chgData name="Lori Collins" userId="500a1ec7-b2bd-4582-bcd1-4e783972a2e9" providerId="ADAL" clId="{12C26E3A-C5BD-4EE4-AE84-5A17F89E60B6}" dt="2020-03-31T19:22:15.668" v="1233"/>
        <pc:sldMkLst>
          <pc:docMk/>
          <pc:sldMk cId="2196468816" sldId="303"/>
        </pc:sldMkLst>
        <pc:spChg chg="mod">
          <ac:chgData name="Lori Collins" userId="500a1ec7-b2bd-4582-bcd1-4e783972a2e9" providerId="ADAL" clId="{12C26E3A-C5BD-4EE4-AE84-5A17F89E60B6}" dt="2020-03-31T19:18:51.611" v="1084" actId="20577"/>
          <ac:spMkLst>
            <pc:docMk/>
            <pc:sldMk cId="2196468816" sldId="303"/>
            <ac:spMk id="2" creationId="{23612786-9818-4CB7-ADE3-FC78DD1FDDB6}"/>
          </ac:spMkLst>
        </pc:spChg>
        <pc:spChg chg="mod">
          <ac:chgData name="Lori Collins" userId="500a1ec7-b2bd-4582-bcd1-4e783972a2e9" providerId="ADAL" clId="{12C26E3A-C5BD-4EE4-AE84-5A17F89E60B6}" dt="2020-03-31T19:21:16.911" v="1187" actId="6549"/>
          <ac:spMkLst>
            <pc:docMk/>
            <pc:sldMk cId="2196468816" sldId="303"/>
            <ac:spMk id="3" creationId="{91952BD4-00E9-444E-9E13-203B11D7C5B5}"/>
          </ac:spMkLst>
        </pc:spChg>
      </pc:sldChg>
      <pc:sldChg chg="modSp add mod">
        <pc:chgData name="Lori Collins" userId="500a1ec7-b2bd-4582-bcd1-4e783972a2e9" providerId="ADAL" clId="{12C26E3A-C5BD-4EE4-AE84-5A17F89E60B6}" dt="2020-03-31T19:19:15.346" v="1103" actId="20577"/>
        <pc:sldMkLst>
          <pc:docMk/>
          <pc:sldMk cId="2647117433" sldId="304"/>
        </pc:sldMkLst>
        <pc:spChg chg="mod">
          <ac:chgData name="Lori Collins" userId="500a1ec7-b2bd-4582-bcd1-4e783972a2e9" providerId="ADAL" clId="{12C26E3A-C5BD-4EE4-AE84-5A17F89E60B6}" dt="2020-03-31T19:19:15.346" v="1103" actId="20577"/>
          <ac:spMkLst>
            <pc:docMk/>
            <pc:sldMk cId="2647117433" sldId="304"/>
            <ac:spMk id="3" creationId="{3BA4F8CC-BA5F-4D6A-91E7-EEFB556D40D3}"/>
          </ac:spMkLst>
        </pc:spChg>
      </pc:sldChg>
      <pc:sldChg chg="add">
        <pc:chgData name="Lori Collins" userId="500a1ec7-b2bd-4582-bcd1-4e783972a2e9" providerId="ADAL" clId="{12C26E3A-C5BD-4EE4-AE84-5A17F89E60B6}" dt="2020-03-31T19:19:20.980" v="1104"/>
        <pc:sldMkLst>
          <pc:docMk/>
          <pc:sldMk cId="3396860247" sldId="305"/>
        </pc:sldMkLst>
      </pc:sldChg>
      <pc:sldChg chg="modSp add mod">
        <pc:chgData name="Lori Collins" userId="500a1ec7-b2bd-4582-bcd1-4e783972a2e9" providerId="ADAL" clId="{12C26E3A-C5BD-4EE4-AE84-5A17F89E60B6}" dt="2020-03-31T19:19:40.799" v="1146" actId="20577"/>
        <pc:sldMkLst>
          <pc:docMk/>
          <pc:sldMk cId="3601699182" sldId="306"/>
        </pc:sldMkLst>
        <pc:spChg chg="mod">
          <ac:chgData name="Lori Collins" userId="500a1ec7-b2bd-4582-bcd1-4e783972a2e9" providerId="ADAL" clId="{12C26E3A-C5BD-4EE4-AE84-5A17F89E60B6}" dt="2020-03-31T19:19:40.799" v="1146" actId="20577"/>
          <ac:spMkLst>
            <pc:docMk/>
            <pc:sldMk cId="3601699182" sldId="306"/>
            <ac:spMk id="3" creationId="{4F3F3F3F-6011-4372-9F88-DA4B3CF9D64D}"/>
          </ac:spMkLst>
        </pc:spChg>
      </pc:sldChg>
      <pc:sldChg chg="add">
        <pc:chgData name="Lori Collins" userId="500a1ec7-b2bd-4582-bcd1-4e783972a2e9" providerId="ADAL" clId="{12C26E3A-C5BD-4EE4-AE84-5A17F89E60B6}" dt="2020-03-31T19:19:46.954" v="1147"/>
        <pc:sldMkLst>
          <pc:docMk/>
          <pc:sldMk cId="632101395" sldId="307"/>
        </pc:sldMkLst>
      </pc:sldChg>
      <pc:sldChg chg="addSp delSp modSp add mod">
        <pc:chgData name="Lori Collins" userId="500a1ec7-b2bd-4582-bcd1-4e783972a2e9" providerId="ADAL" clId="{12C26E3A-C5BD-4EE4-AE84-5A17F89E60B6}" dt="2020-03-31T19:24:28.935" v="1667" actId="20577"/>
        <pc:sldMkLst>
          <pc:docMk/>
          <pc:sldMk cId="84876446" sldId="308"/>
        </pc:sldMkLst>
        <pc:spChg chg="del">
          <ac:chgData name="Lori Collins" userId="500a1ec7-b2bd-4582-bcd1-4e783972a2e9" providerId="ADAL" clId="{12C26E3A-C5BD-4EE4-AE84-5A17F89E60B6}" dt="2020-03-31T19:21:28.447" v="1189"/>
          <ac:spMkLst>
            <pc:docMk/>
            <pc:sldMk cId="84876446" sldId="308"/>
            <ac:spMk id="3" creationId="{B493A2F6-5204-445D-9044-88F4693CE623}"/>
          </ac:spMkLst>
        </pc:spChg>
        <pc:spChg chg="del">
          <ac:chgData name="Lori Collins" userId="500a1ec7-b2bd-4582-bcd1-4e783972a2e9" providerId="ADAL" clId="{12C26E3A-C5BD-4EE4-AE84-5A17F89E60B6}" dt="2020-03-31T19:21:28.447" v="1189"/>
          <ac:spMkLst>
            <pc:docMk/>
            <pc:sldMk cId="84876446" sldId="308"/>
            <ac:spMk id="4" creationId="{274436F7-F9D3-404D-AB99-01F1D8E011C7}"/>
          </ac:spMkLst>
        </pc:spChg>
        <pc:spChg chg="add mod">
          <ac:chgData name="Lori Collins" userId="500a1ec7-b2bd-4582-bcd1-4e783972a2e9" providerId="ADAL" clId="{12C26E3A-C5BD-4EE4-AE84-5A17F89E60B6}" dt="2020-03-31T19:22:26.716" v="1266" actId="20577"/>
          <ac:spMkLst>
            <pc:docMk/>
            <pc:sldMk cId="84876446" sldId="308"/>
            <ac:spMk id="5" creationId="{EACA8402-DB50-4C16-B54F-D12F1DF42DE4}"/>
          </ac:spMkLst>
        </pc:spChg>
        <pc:spChg chg="add mod">
          <ac:chgData name="Lori Collins" userId="500a1ec7-b2bd-4582-bcd1-4e783972a2e9" providerId="ADAL" clId="{12C26E3A-C5BD-4EE4-AE84-5A17F89E60B6}" dt="2020-03-31T19:24:28.935" v="1667" actId="20577"/>
          <ac:spMkLst>
            <pc:docMk/>
            <pc:sldMk cId="84876446" sldId="308"/>
            <ac:spMk id="6" creationId="{4A8EFF9E-4097-4523-B370-CCAC150729CD}"/>
          </ac:spMkLst>
        </pc:spChg>
      </pc:sldChg>
      <pc:sldChg chg="add">
        <pc:chgData name="Lori Collins" userId="500a1ec7-b2bd-4582-bcd1-4e783972a2e9" providerId="ADAL" clId="{12C26E3A-C5BD-4EE4-AE84-5A17F89E60B6}" dt="2020-03-31T19:21:46.428" v="1190"/>
        <pc:sldMkLst>
          <pc:docMk/>
          <pc:sldMk cId="2284459951" sldId="309"/>
        </pc:sldMkLst>
      </pc:sldChg>
      <pc:sldChg chg="modSp add mod ord">
        <pc:chgData name="Lori Collins" userId="500a1ec7-b2bd-4582-bcd1-4e783972a2e9" providerId="ADAL" clId="{12C26E3A-C5BD-4EE4-AE84-5A17F89E60B6}" dt="2020-03-31T19:22:02.719" v="1231" actId="20577"/>
        <pc:sldMkLst>
          <pc:docMk/>
          <pc:sldMk cId="1740037" sldId="310"/>
        </pc:sldMkLst>
        <pc:spChg chg="mod">
          <ac:chgData name="Lori Collins" userId="500a1ec7-b2bd-4582-bcd1-4e783972a2e9" providerId="ADAL" clId="{12C26E3A-C5BD-4EE4-AE84-5A17F89E60B6}" dt="2020-03-31T19:22:02.719" v="1231" actId="20577"/>
          <ac:spMkLst>
            <pc:docMk/>
            <pc:sldMk cId="1740037" sldId="310"/>
            <ac:spMk id="3" creationId="{84B8230B-6A00-47F8-BB97-57E0334D1001}"/>
          </ac:spMkLst>
        </pc:spChg>
      </pc:sldChg>
    </pc:docChg>
  </pc:docChgLst>
  <pc:docChgLst>
    <pc:chgData name="Lori Collins" userId="500a1ec7-b2bd-4582-bcd1-4e783972a2e9" providerId="ADAL" clId="{B48DDC86-00B8-4DF3-BC58-7458FE0C4969}"/>
    <pc:docChg chg="undo custSel addSld delSld modSld sldOrd">
      <pc:chgData name="Lori Collins" userId="500a1ec7-b2bd-4582-bcd1-4e783972a2e9" providerId="ADAL" clId="{B48DDC86-00B8-4DF3-BC58-7458FE0C4969}" dt="2020-03-20T02:57:32.825" v="6838" actId="2696"/>
      <pc:docMkLst>
        <pc:docMk/>
      </pc:docMkLst>
      <pc:sldChg chg="del">
        <pc:chgData name="Lori Collins" userId="500a1ec7-b2bd-4582-bcd1-4e783972a2e9" providerId="ADAL" clId="{B48DDC86-00B8-4DF3-BC58-7458FE0C4969}" dt="2020-03-05T22:02:23.570" v="32" actId="2696"/>
        <pc:sldMkLst>
          <pc:docMk/>
          <pc:sldMk cId="1496451940" sldId="257"/>
        </pc:sldMkLst>
      </pc:sldChg>
      <pc:sldChg chg="modSp mod addCm modCm">
        <pc:chgData name="Lori Collins" userId="500a1ec7-b2bd-4582-bcd1-4e783972a2e9" providerId="ADAL" clId="{B48DDC86-00B8-4DF3-BC58-7458FE0C4969}" dt="2020-03-10T13:42:08.224" v="2582"/>
        <pc:sldMkLst>
          <pc:docMk/>
          <pc:sldMk cId="5169752" sldId="259"/>
        </pc:sldMkLst>
        <pc:spChg chg="mod">
          <ac:chgData name="Lori Collins" userId="500a1ec7-b2bd-4582-bcd1-4e783972a2e9" providerId="ADAL" clId="{B48DDC86-00B8-4DF3-BC58-7458FE0C4969}" dt="2020-03-05T22:02:01.198" v="17" actId="5793"/>
          <ac:spMkLst>
            <pc:docMk/>
            <pc:sldMk cId="5169752" sldId="259"/>
            <ac:spMk id="6" creationId="{2C5FC0E9-5E6C-4D61-9F80-9AF2C6999193}"/>
          </ac:spMkLst>
        </pc:spChg>
        <pc:spChg chg="mod">
          <ac:chgData name="Lori Collins" userId="500a1ec7-b2bd-4582-bcd1-4e783972a2e9" providerId="ADAL" clId="{B48DDC86-00B8-4DF3-BC58-7458FE0C4969}" dt="2020-03-05T22:02:08.335" v="31" actId="20577"/>
          <ac:spMkLst>
            <pc:docMk/>
            <pc:sldMk cId="5169752" sldId="259"/>
            <ac:spMk id="10" creationId="{BEB75DD4-570B-4D1E-9AF7-50F5416667F8}"/>
          </ac:spMkLst>
        </pc:spChg>
      </pc:sldChg>
      <pc:sldChg chg="modSp mod">
        <pc:chgData name="Lori Collins" userId="500a1ec7-b2bd-4582-bcd1-4e783972a2e9" providerId="ADAL" clId="{B48DDC86-00B8-4DF3-BC58-7458FE0C4969}" dt="2020-03-10T14:50:29.220" v="2664" actId="20577"/>
        <pc:sldMkLst>
          <pc:docMk/>
          <pc:sldMk cId="572804133" sldId="260"/>
        </pc:sldMkLst>
        <pc:spChg chg="mod">
          <ac:chgData name="Lori Collins" userId="500a1ec7-b2bd-4582-bcd1-4e783972a2e9" providerId="ADAL" clId="{B48DDC86-00B8-4DF3-BC58-7458FE0C4969}" dt="2020-03-10T14:50:29.220" v="2664" actId="20577"/>
          <ac:spMkLst>
            <pc:docMk/>
            <pc:sldMk cId="572804133" sldId="260"/>
            <ac:spMk id="12" creationId="{51547A0E-B46B-4B6A-95B7-0EDDBA138A58}"/>
          </ac:spMkLst>
        </pc:spChg>
      </pc:sldChg>
      <pc:sldChg chg="del">
        <pc:chgData name="Lori Collins" userId="500a1ec7-b2bd-4582-bcd1-4e783972a2e9" providerId="ADAL" clId="{B48DDC86-00B8-4DF3-BC58-7458FE0C4969}" dt="2020-03-05T22:06:49.543" v="181" actId="2696"/>
        <pc:sldMkLst>
          <pc:docMk/>
          <pc:sldMk cId="897218378" sldId="261"/>
        </pc:sldMkLst>
      </pc:sldChg>
      <pc:sldChg chg="del">
        <pc:chgData name="Lori Collins" userId="500a1ec7-b2bd-4582-bcd1-4e783972a2e9" providerId="ADAL" clId="{B48DDC86-00B8-4DF3-BC58-7458FE0C4969}" dt="2020-03-05T22:07:25.545" v="182" actId="2696"/>
        <pc:sldMkLst>
          <pc:docMk/>
          <pc:sldMk cId="2939150414" sldId="262"/>
        </pc:sldMkLst>
      </pc:sldChg>
      <pc:sldChg chg="addSp delSp modSp mod modShow">
        <pc:chgData name="Lori Collins" userId="500a1ec7-b2bd-4582-bcd1-4e783972a2e9" providerId="ADAL" clId="{B48DDC86-00B8-4DF3-BC58-7458FE0C4969}" dt="2020-03-19T20:47:23.462" v="6173" actId="729"/>
        <pc:sldMkLst>
          <pc:docMk/>
          <pc:sldMk cId="2256705821" sldId="263"/>
        </pc:sldMkLst>
        <pc:spChg chg="add mod">
          <ac:chgData name="Lori Collins" userId="500a1ec7-b2bd-4582-bcd1-4e783972a2e9" providerId="ADAL" clId="{B48DDC86-00B8-4DF3-BC58-7458FE0C4969}" dt="2020-03-06T01:38:00.213" v="529" actId="20577"/>
          <ac:spMkLst>
            <pc:docMk/>
            <pc:sldMk cId="2256705821" sldId="263"/>
            <ac:spMk id="2" creationId="{768D44BC-5C86-4D34-A38F-11D258E22ABB}"/>
          </ac:spMkLst>
        </pc:spChg>
        <pc:spChg chg="add mod">
          <ac:chgData name="Lori Collins" userId="500a1ec7-b2bd-4582-bcd1-4e783972a2e9" providerId="ADAL" clId="{B48DDC86-00B8-4DF3-BC58-7458FE0C4969}" dt="2020-03-10T18:41:16.718" v="2826" actId="20577"/>
          <ac:spMkLst>
            <pc:docMk/>
            <pc:sldMk cId="2256705821" sldId="263"/>
            <ac:spMk id="5" creationId="{75F14144-A52F-4FD3-BF91-EE51A4590145}"/>
          </ac:spMkLst>
        </pc:spChg>
        <pc:spChg chg="del mod">
          <ac:chgData name="Lori Collins" userId="500a1ec7-b2bd-4582-bcd1-4e783972a2e9" providerId="ADAL" clId="{B48DDC86-00B8-4DF3-BC58-7458FE0C4969}" dt="2020-03-06T01:37:42.712" v="464"/>
          <ac:spMkLst>
            <pc:docMk/>
            <pc:sldMk cId="2256705821" sldId="263"/>
            <ac:spMk id="7" creationId="{A976C11F-F9C4-49B3-BC33-08243C8B8F2A}"/>
          </ac:spMkLst>
        </pc:spChg>
      </pc:sldChg>
      <pc:sldChg chg="del">
        <pc:chgData name="Lori Collins" userId="500a1ec7-b2bd-4582-bcd1-4e783972a2e9" providerId="ADAL" clId="{B48DDC86-00B8-4DF3-BC58-7458FE0C4969}" dt="2020-03-10T13:22:14.932" v="2419" actId="47"/>
        <pc:sldMkLst>
          <pc:docMk/>
          <pc:sldMk cId="2752161769" sldId="264"/>
        </pc:sldMkLst>
      </pc:sldChg>
      <pc:sldChg chg="del">
        <pc:chgData name="Lori Collins" userId="500a1ec7-b2bd-4582-bcd1-4e783972a2e9" providerId="ADAL" clId="{B48DDC86-00B8-4DF3-BC58-7458FE0C4969}" dt="2020-03-10T13:22:14.932" v="2419" actId="47"/>
        <pc:sldMkLst>
          <pc:docMk/>
          <pc:sldMk cId="1820094413" sldId="265"/>
        </pc:sldMkLst>
      </pc:sldChg>
      <pc:sldChg chg="del">
        <pc:chgData name="Lori Collins" userId="500a1ec7-b2bd-4582-bcd1-4e783972a2e9" providerId="ADAL" clId="{B48DDC86-00B8-4DF3-BC58-7458FE0C4969}" dt="2020-03-10T13:22:14.932" v="2419" actId="47"/>
        <pc:sldMkLst>
          <pc:docMk/>
          <pc:sldMk cId="902544417" sldId="266"/>
        </pc:sldMkLst>
      </pc:sldChg>
      <pc:sldChg chg="modSp del mod ord addCm modCm">
        <pc:chgData name="Lori Collins" userId="500a1ec7-b2bd-4582-bcd1-4e783972a2e9" providerId="ADAL" clId="{B48DDC86-00B8-4DF3-BC58-7458FE0C4969}" dt="2020-03-19T20:44:31.525" v="6071" actId="2696"/>
        <pc:sldMkLst>
          <pc:docMk/>
          <pc:sldMk cId="639756313" sldId="267"/>
        </pc:sldMkLst>
        <pc:spChg chg="mod">
          <ac:chgData name="Lori Collins" userId="500a1ec7-b2bd-4582-bcd1-4e783972a2e9" providerId="ADAL" clId="{B48DDC86-00B8-4DF3-BC58-7458FE0C4969}" dt="2020-03-16T17:17:56.645" v="3183" actId="20577"/>
          <ac:spMkLst>
            <pc:docMk/>
            <pc:sldMk cId="639756313" sldId="267"/>
            <ac:spMk id="2" creationId="{ECAA5A25-DD40-4899-A77C-53B845D94BD4}"/>
          </ac:spMkLst>
        </pc:spChg>
      </pc:sldChg>
      <pc:sldChg chg="del">
        <pc:chgData name="Lori Collins" userId="500a1ec7-b2bd-4582-bcd1-4e783972a2e9" providerId="ADAL" clId="{B48DDC86-00B8-4DF3-BC58-7458FE0C4969}" dt="2020-03-05T22:09:49.984" v="309" actId="2696"/>
        <pc:sldMkLst>
          <pc:docMk/>
          <pc:sldMk cId="4039316380" sldId="268"/>
        </pc:sldMkLst>
      </pc:sldChg>
      <pc:sldChg chg="del">
        <pc:chgData name="Lori Collins" userId="500a1ec7-b2bd-4582-bcd1-4e783972a2e9" providerId="ADAL" clId="{B48DDC86-00B8-4DF3-BC58-7458FE0C4969}" dt="2020-03-05T22:09:49.984" v="309" actId="2696"/>
        <pc:sldMkLst>
          <pc:docMk/>
          <pc:sldMk cId="3967726754" sldId="269"/>
        </pc:sldMkLst>
      </pc:sldChg>
      <pc:sldChg chg="del">
        <pc:chgData name="Lori Collins" userId="500a1ec7-b2bd-4582-bcd1-4e783972a2e9" providerId="ADAL" clId="{B48DDC86-00B8-4DF3-BC58-7458FE0C4969}" dt="2020-03-05T22:07:28.706" v="183" actId="2696"/>
        <pc:sldMkLst>
          <pc:docMk/>
          <pc:sldMk cId="218208698" sldId="270"/>
        </pc:sldMkLst>
      </pc:sldChg>
      <pc:sldChg chg="modSp mod ord">
        <pc:chgData name="Lori Collins" userId="500a1ec7-b2bd-4582-bcd1-4e783972a2e9" providerId="ADAL" clId="{B48DDC86-00B8-4DF3-BC58-7458FE0C4969}" dt="2020-03-10T18:30:02.730" v="2718"/>
        <pc:sldMkLst>
          <pc:docMk/>
          <pc:sldMk cId="2285869932" sldId="271"/>
        </pc:sldMkLst>
        <pc:spChg chg="mod">
          <ac:chgData name="Lori Collins" userId="500a1ec7-b2bd-4582-bcd1-4e783972a2e9" providerId="ADAL" clId="{B48DDC86-00B8-4DF3-BC58-7458FE0C4969}" dt="2020-03-05T22:03:06.270" v="58" actId="20577"/>
          <ac:spMkLst>
            <pc:docMk/>
            <pc:sldMk cId="2285869932" sldId="271"/>
            <ac:spMk id="9" creationId="{EE278F04-E7F1-4E9E-AF04-F7CFD5F8BA99}"/>
          </ac:spMkLst>
        </pc:spChg>
        <pc:spChg chg="mod">
          <ac:chgData name="Lori Collins" userId="500a1ec7-b2bd-4582-bcd1-4e783972a2e9" providerId="ADAL" clId="{B48DDC86-00B8-4DF3-BC58-7458FE0C4969}" dt="2020-03-10T13:35:07.171" v="2522" actId="20577"/>
          <ac:spMkLst>
            <pc:docMk/>
            <pc:sldMk cId="2285869932" sldId="271"/>
            <ac:spMk id="10" creationId="{84CB32BA-C003-40CA-88DE-7326310F5831}"/>
          </ac:spMkLst>
        </pc:spChg>
      </pc:sldChg>
      <pc:sldChg chg="del">
        <pc:chgData name="Lori Collins" userId="500a1ec7-b2bd-4582-bcd1-4e783972a2e9" providerId="ADAL" clId="{B48DDC86-00B8-4DF3-BC58-7458FE0C4969}" dt="2020-03-05T22:06:04.779" v="179" actId="2696"/>
        <pc:sldMkLst>
          <pc:docMk/>
          <pc:sldMk cId="2158513072" sldId="272"/>
        </pc:sldMkLst>
      </pc:sldChg>
      <pc:sldChg chg="del">
        <pc:chgData name="Lori Collins" userId="500a1ec7-b2bd-4582-bcd1-4e783972a2e9" providerId="ADAL" clId="{B48DDC86-00B8-4DF3-BC58-7458FE0C4969}" dt="2020-03-05T22:06:09.909" v="180" actId="2696"/>
        <pc:sldMkLst>
          <pc:docMk/>
          <pc:sldMk cId="2655287265" sldId="273"/>
        </pc:sldMkLst>
      </pc:sldChg>
      <pc:sldChg chg="modSp del mod">
        <pc:chgData name="Lori Collins" userId="500a1ec7-b2bd-4582-bcd1-4e783972a2e9" providerId="ADAL" clId="{B48DDC86-00B8-4DF3-BC58-7458FE0C4969}" dt="2020-03-20T02:57:20.969" v="6837" actId="20577"/>
        <pc:sldMkLst>
          <pc:docMk/>
          <pc:sldMk cId="3593631867" sldId="275"/>
        </pc:sldMkLst>
        <pc:spChg chg="mod">
          <ac:chgData name="Lori Collins" userId="500a1ec7-b2bd-4582-bcd1-4e783972a2e9" providerId="ADAL" clId="{B48DDC86-00B8-4DF3-BC58-7458FE0C4969}" dt="2020-03-20T02:57:20.969" v="6837" actId="20577"/>
          <ac:spMkLst>
            <pc:docMk/>
            <pc:sldMk cId="3593631867" sldId="275"/>
            <ac:spMk id="9" creationId="{09810931-A77B-4A9E-9DC6-69D577D57EE7}"/>
          </ac:spMkLst>
        </pc:spChg>
      </pc:sldChg>
      <pc:sldChg chg="modSp add mod modShow">
        <pc:chgData name="Lori Collins" userId="500a1ec7-b2bd-4582-bcd1-4e783972a2e9" providerId="ADAL" clId="{B48DDC86-00B8-4DF3-BC58-7458FE0C4969}" dt="2020-03-19T20:46:59.264" v="6172" actId="729"/>
        <pc:sldMkLst>
          <pc:docMk/>
          <pc:sldMk cId="1784289850" sldId="276"/>
        </pc:sldMkLst>
        <pc:spChg chg="mod">
          <ac:chgData name="Lori Collins" userId="500a1ec7-b2bd-4582-bcd1-4e783972a2e9" providerId="ADAL" clId="{B48DDC86-00B8-4DF3-BC58-7458FE0C4969}" dt="2020-03-06T01:42:26.579" v="1300" actId="20577"/>
          <ac:spMkLst>
            <pc:docMk/>
            <pc:sldMk cId="1784289850" sldId="276"/>
            <ac:spMk id="2" creationId="{0E1231CD-B751-479F-B826-B2CDC175A9B9}"/>
          </ac:spMkLst>
        </pc:spChg>
        <pc:spChg chg="mod">
          <ac:chgData name="Lori Collins" userId="500a1ec7-b2bd-4582-bcd1-4e783972a2e9" providerId="ADAL" clId="{B48DDC86-00B8-4DF3-BC58-7458FE0C4969}" dt="2020-03-19T20:46:55.204" v="6171" actId="6549"/>
          <ac:spMkLst>
            <pc:docMk/>
            <pc:sldMk cId="1784289850" sldId="276"/>
            <ac:spMk id="3" creationId="{F96B15E3-967A-40CD-A631-510735F65C6F}"/>
          </ac:spMkLst>
        </pc:spChg>
      </pc:sldChg>
      <pc:sldChg chg="modSp add del mod">
        <pc:chgData name="Lori Collins" userId="500a1ec7-b2bd-4582-bcd1-4e783972a2e9" providerId="ADAL" clId="{B48DDC86-00B8-4DF3-BC58-7458FE0C4969}" dt="2020-03-05T22:10:21.091" v="310" actId="2696"/>
        <pc:sldMkLst>
          <pc:docMk/>
          <pc:sldMk cId="2160539461" sldId="276"/>
        </pc:sldMkLst>
        <pc:spChg chg="mod">
          <ac:chgData name="Lori Collins" userId="500a1ec7-b2bd-4582-bcd1-4e783972a2e9" providerId="ADAL" clId="{B48DDC86-00B8-4DF3-BC58-7458FE0C4969}" dt="2020-03-05T22:09:26.611" v="306" actId="20577"/>
          <ac:spMkLst>
            <pc:docMk/>
            <pc:sldMk cId="2160539461" sldId="276"/>
            <ac:spMk id="3" creationId="{2C9ED394-1D60-421A-A7D6-6586047F31CC}"/>
          </ac:spMkLst>
        </pc:spChg>
      </pc:sldChg>
      <pc:sldChg chg="add del">
        <pc:chgData name="Lori Collins" userId="500a1ec7-b2bd-4582-bcd1-4e783972a2e9" providerId="ADAL" clId="{B48DDC86-00B8-4DF3-BC58-7458FE0C4969}" dt="2020-03-10T18:34:08.739" v="2743" actId="2696"/>
        <pc:sldMkLst>
          <pc:docMk/>
          <pc:sldMk cId="3177175744" sldId="277"/>
        </pc:sldMkLst>
      </pc:sldChg>
      <pc:sldChg chg="modSp add mod">
        <pc:chgData name="Lori Collins" userId="500a1ec7-b2bd-4582-bcd1-4e783972a2e9" providerId="ADAL" clId="{B48DDC86-00B8-4DF3-BC58-7458FE0C4969}" dt="2020-03-19T20:46:43.051" v="6170" actId="114"/>
        <pc:sldMkLst>
          <pc:docMk/>
          <pc:sldMk cId="1932837903" sldId="278"/>
        </pc:sldMkLst>
        <pc:spChg chg="mod">
          <ac:chgData name="Lori Collins" userId="500a1ec7-b2bd-4582-bcd1-4e783972a2e9" providerId="ADAL" clId="{B48DDC86-00B8-4DF3-BC58-7458FE0C4969}" dt="2020-03-06T01:45:12.121" v="1656" actId="20577"/>
          <ac:spMkLst>
            <pc:docMk/>
            <pc:sldMk cId="1932837903" sldId="278"/>
            <ac:spMk id="2" creationId="{3A62D107-82A5-47A9-97D9-42CA4432949C}"/>
          </ac:spMkLst>
        </pc:spChg>
        <pc:spChg chg="mod">
          <ac:chgData name="Lori Collins" userId="500a1ec7-b2bd-4582-bcd1-4e783972a2e9" providerId="ADAL" clId="{B48DDC86-00B8-4DF3-BC58-7458FE0C4969}" dt="2020-03-19T20:46:43.051" v="6170" actId="114"/>
          <ac:spMkLst>
            <pc:docMk/>
            <pc:sldMk cId="1932837903" sldId="278"/>
            <ac:spMk id="3" creationId="{81819683-6EE8-467A-B96D-7760548FA5E3}"/>
          </ac:spMkLst>
        </pc:spChg>
      </pc:sldChg>
      <pc:sldChg chg="modSp add mod">
        <pc:chgData name="Lori Collins" userId="500a1ec7-b2bd-4582-bcd1-4e783972a2e9" providerId="ADAL" clId="{B48DDC86-00B8-4DF3-BC58-7458FE0C4969}" dt="2020-03-19T20:45:53.520" v="6106" actId="114"/>
        <pc:sldMkLst>
          <pc:docMk/>
          <pc:sldMk cId="292177735" sldId="279"/>
        </pc:sldMkLst>
        <pc:spChg chg="mod">
          <ac:chgData name="Lori Collins" userId="500a1ec7-b2bd-4582-bcd1-4e783972a2e9" providerId="ADAL" clId="{B48DDC86-00B8-4DF3-BC58-7458FE0C4969}" dt="2020-03-06T01:46:59.646" v="2029" actId="20577"/>
          <ac:spMkLst>
            <pc:docMk/>
            <pc:sldMk cId="292177735" sldId="279"/>
            <ac:spMk id="2" creationId="{087B56F4-25E8-4BDA-A2B6-A2336EEE37C9}"/>
          </ac:spMkLst>
        </pc:spChg>
        <pc:spChg chg="mod">
          <ac:chgData name="Lori Collins" userId="500a1ec7-b2bd-4582-bcd1-4e783972a2e9" providerId="ADAL" clId="{B48DDC86-00B8-4DF3-BC58-7458FE0C4969}" dt="2020-03-19T20:45:53.520" v="6106" actId="114"/>
          <ac:spMkLst>
            <pc:docMk/>
            <pc:sldMk cId="292177735" sldId="279"/>
            <ac:spMk id="3" creationId="{325B3B30-C968-457A-BCEB-7B6CB935A3F1}"/>
          </ac:spMkLst>
        </pc:spChg>
      </pc:sldChg>
      <pc:sldChg chg="modSp add mod">
        <pc:chgData name="Lori Collins" userId="500a1ec7-b2bd-4582-bcd1-4e783972a2e9" providerId="ADAL" clId="{B48DDC86-00B8-4DF3-BC58-7458FE0C4969}" dt="2020-03-06T01:48:22.479" v="2346" actId="6549"/>
        <pc:sldMkLst>
          <pc:docMk/>
          <pc:sldMk cId="3581783663" sldId="280"/>
        </pc:sldMkLst>
        <pc:spChg chg="mod">
          <ac:chgData name="Lori Collins" userId="500a1ec7-b2bd-4582-bcd1-4e783972a2e9" providerId="ADAL" clId="{B48DDC86-00B8-4DF3-BC58-7458FE0C4969}" dt="2020-03-06T01:48:22.479" v="2346" actId="6549"/>
          <ac:spMkLst>
            <pc:docMk/>
            <pc:sldMk cId="3581783663" sldId="280"/>
            <ac:spMk id="2" creationId="{8AE4034F-5405-4DF3-B0C6-49F16458AF01}"/>
          </ac:spMkLst>
        </pc:spChg>
        <pc:spChg chg="mod">
          <ac:chgData name="Lori Collins" userId="500a1ec7-b2bd-4582-bcd1-4e783972a2e9" providerId="ADAL" clId="{B48DDC86-00B8-4DF3-BC58-7458FE0C4969}" dt="2020-03-06T01:48:07.712" v="2337" actId="20577"/>
          <ac:spMkLst>
            <pc:docMk/>
            <pc:sldMk cId="3581783663" sldId="280"/>
            <ac:spMk id="3" creationId="{5DC46E16-9DEC-476B-A896-7D9B707035C2}"/>
          </ac:spMkLst>
        </pc:spChg>
      </pc:sldChg>
      <pc:sldChg chg="modSp add mod modShow">
        <pc:chgData name="Lori Collins" userId="500a1ec7-b2bd-4582-bcd1-4e783972a2e9" providerId="ADAL" clId="{B48DDC86-00B8-4DF3-BC58-7458FE0C4969}" dt="2020-03-19T20:44:41.352" v="6072" actId="729"/>
        <pc:sldMkLst>
          <pc:docMk/>
          <pc:sldMk cId="2276937952" sldId="281"/>
        </pc:sldMkLst>
        <pc:spChg chg="mod">
          <ac:chgData name="Lori Collins" userId="500a1ec7-b2bd-4582-bcd1-4e783972a2e9" providerId="ADAL" clId="{B48DDC86-00B8-4DF3-BC58-7458FE0C4969}" dt="2020-03-06T01:48:48.713" v="2416" actId="20577"/>
          <ac:spMkLst>
            <pc:docMk/>
            <pc:sldMk cId="2276937952" sldId="281"/>
            <ac:spMk id="2" creationId="{3B3D5418-3C36-4503-ABA6-7BC02D3B4465}"/>
          </ac:spMkLst>
        </pc:spChg>
        <pc:spChg chg="mod">
          <ac:chgData name="Lori Collins" userId="500a1ec7-b2bd-4582-bcd1-4e783972a2e9" providerId="ADAL" clId="{B48DDC86-00B8-4DF3-BC58-7458FE0C4969}" dt="2020-03-06T01:49:01.012" v="2418" actId="5793"/>
          <ac:spMkLst>
            <pc:docMk/>
            <pc:sldMk cId="2276937952" sldId="281"/>
            <ac:spMk id="3" creationId="{749E8183-E25E-4B01-9EDA-3673D9612CD6}"/>
          </ac:spMkLst>
        </pc:spChg>
      </pc:sldChg>
      <pc:sldChg chg="modSp add mod">
        <pc:chgData name="Lori Collins" userId="500a1ec7-b2bd-4582-bcd1-4e783972a2e9" providerId="ADAL" clId="{B48DDC86-00B8-4DF3-BC58-7458FE0C4969}" dt="2020-03-10T14:50:53.860" v="2689" actId="20577"/>
        <pc:sldMkLst>
          <pc:docMk/>
          <pc:sldMk cId="3186021083" sldId="282"/>
        </pc:sldMkLst>
        <pc:spChg chg="mod">
          <ac:chgData name="Lori Collins" userId="500a1ec7-b2bd-4582-bcd1-4e783972a2e9" providerId="ADAL" clId="{B48DDC86-00B8-4DF3-BC58-7458FE0C4969}" dt="2020-03-10T14:50:53.860" v="2689" actId="20577"/>
          <ac:spMkLst>
            <pc:docMk/>
            <pc:sldMk cId="3186021083" sldId="282"/>
            <ac:spMk id="3" creationId="{047B7EC7-DFD0-4980-A81E-C7E921280A5A}"/>
          </ac:spMkLst>
        </pc:spChg>
      </pc:sldChg>
      <pc:sldChg chg="modSp add mod">
        <pc:chgData name="Lori Collins" userId="500a1ec7-b2bd-4582-bcd1-4e783972a2e9" providerId="ADAL" clId="{B48DDC86-00B8-4DF3-BC58-7458FE0C4969}" dt="2020-03-10T14:51:04.362" v="2697" actId="6549"/>
        <pc:sldMkLst>
          <pc:docMk/>
          <pc:sldMk cId="3740182591" sldId="283"/>
        </pc:sldMkLst>
        <pc:spChg chg="mod">
          <ac:chgData name="Lori Collins" userId="500a1ec7-b2bd-4582-bcd1-4e783972a2e9" providerId="ADAL" clId="{B48DDC86-00B8-4DF3-BC58-7458FE0C4969}" dt="2020-03-10T14:51:04.362" v="2697" actId="6549"/>
          <ac:spMkLst>
            <pc:docMk/>
            <pc:sldMk cId="3740182591" sldId="283"/>
            <ac:spMk id="3" creationId="{7A44A172-E0FD-4001-88E8-0E02350B9D29}"/>
          </ac:spMkLst>
        </pc:spChg>
      </pc:sldChg>
      <pc:sldChg chg="modSp mod addCm delCm modCm">
        <pc:chgData name="Lori Collins" userId="500a1ec7-b2bd-4582-bcd1-4e783972a2e9" providerId="ADAL" clId="{B48DDC86-00B8-4DF3-BC58-7458FE0C4969}" dt="2020-03-20T02:54:40.353" v="6723" actId="6549"/>
        <pc:sldMkLst>
          <pc:docMk/>
          <pc:sldMk cId="3115015392" sldId="284"/>
        </pc:sldMkLst>
        <pc:spChg chg="mod">
          <ac:chgData name="Lori Collins" userId="500a1ec7-b2bd-4582-bcd1-4e783972a2e9" providerId="ADAL" clId="{B48DDC86-00B8-4DF3-BC58-7458FE0C4969}" dt="2020-03-20T02:54:40.353" v="6723" actId="6549"/>
          <ac:spMkLst>
            <pc:docMk/>
            <pc:sldMk cId="3115015392" sldId="284"/>
            <ac:spMk id="4" creationId="{9A9F7341-8DCD-4BFD-8E30-5BC0713F4D6F}"/>
          </ac:spMkLst>
        </pc:spChg>
        <pc:graphicFrameChg chg="modGraphic">
          <ac:chgData name="Lori Collins" userId="500a1ec7-b2bd-4582-bcd1-4e783972a2e9" providerId="ADAL" clId="{B48DDC86-00B8-4DF3-BC58-7458FE0C4969}" dt="2020-03-20T02:54:27.800" v="6721" actId="20577"/>
          <ac:graphicFrameMkLst>
            <pc:docMk/>
            <pc:sldMk cId="3115015392" sldId="284"/>
            <ac:graphicFrameMk id="7" creationId="{E8E4BFF2-20FC-4C22-A47F-2047B4E40D60}"/>
          </ac:graphicFrameMkLst>
        </pc:graphicFrameChg>
      </pc:sldChg>
      <pc:sldChg chg="modSp add mod">
        <pc:chgData name="Lori Collins" userId="500a1ec7-b2bd-4582-bcd1-4e783972a2e9" providerId="ADAL" clId="{B48DDC86-00B8-4DF3-BC58-7458FE0C4969}" dt="2020-03-10T14:50:43.128" v="2672" actId="6549"/>
        <pc:sldMkLst>
          <pc:docMk/>
          <pc:sldMk cId="457433019" sldId="285"/>
        </pc:sldMkLst>
        <pc:spChg chg="mod">
          <ac:chgData name="Lori Collins" userId="500a1ec7-b2bd-4582-bcd1-4e783972a2e9" providerId="ADAL" clId="{B48DDC86-00B8-4DF3-BC58-7458FE0C4969}" dt="2020-03-10T14:50:43.128" v="2672" actId="6549"/>
          <ac:spMkLst>
            <pc:docMk/>
            <pc:sldMk cId="457433019" sldId="285"/>
            <ac:spMk id="3" creationId="{3B43C0C1-0084-4335-98DA-EF06A6970CB2}"/>
          </ac:spMkLst>
        </pc:spChg>
      </pc:sldChg>
      <pc:sldChg chg="del">
        <pc:chgData name="Lori Collins" userId="500a1ec7-b2bd-4582-bcd1-4e783972a2e9" providerId="ADAL" clId="{B48DDC86-00B8-4DF3-BC58-7458FE0C4969}" dt="2020-03-10T13:24:27.592" v="2469" actId="2696"/>
        <pc:sldMkLst>
          <pc:docMk/>
          <pc:sldMk cId="1374273945" sldId="285"/>
        </pc:sldMkLst>
      </pc:sldChg>
      <pc:sldChg chg="modSp add mod">
        <pc:chgData name="Lori Collins" userId="500a1ec7-b2bd-4582-bcd1-4e783972a2e9" providerId="ADAL" clId="{B48DDC86-00B8-4DF3-BC58-7458FE0C4969}" dt="2020-03-10T13:37:50.002" v="2552" actId="20577"/>
        <pc:sldMkLst>
          <pc:docMk/>
          <pc:sldMk cId="830625880" sldId="286"/>
        </pc:sldMkLst>
        <pc:spChg chg="mod">
          <ac:chgData name="Lori Collins" userId="500a1ec7-b2bd-4582-bcd1-4e783972a2e9" providerId="ADAL" clId="{B48DDC86-00B8-4DF3-BC58-7458FE0C4969}" dt="2020-03-10T13:37:50.002" v="2552" actId="20577"/>
          <ac:spMkLst>
            <pc:docMk/>
            <pc:sldMk cId="830625880" sldId="286"/>
            <ac:spMk id="3" creationId="{B59A64A9-8D29-4535-889F-4ADBCD30F691}"/>
          </ac:spMkLst>
        </pc:spChg>
      </pc:sldChg>
      <pc:sldChg chg="modSp add mod">
        <pc:chgData name="Lori Collins" userId="500a1ec7-b2bd-4582-bcd1-4e783972a2e9" providerId="ADAL" clId="{B48DDC86-00B8-4DF3-BC58-7458FE0C4969}" dt="2020-03-16T19:38:16.384" v="4576" actId="20577"/>
        <pc:sldMkLst>
          <pc:docMk/>
          <pc:sldMk cId="1039341162" sldId="287"/>
        </pc:sldMkLst>
        <pc:spChg chg="mod">
          <ac:chgData name="Lori Collins" userId="500a1ec7-b2bd-4582-bcd1-4e783972a2e9" providerId="ADAL" clId="{B48DDC86-00B8-4DF3-BC58-7458FE0C4969}" dt="2020-03-10T13:40:09.402" v="2578" actId="20577"/>
          <ac:spMkLst>
            <pc:docMk/>
            <pc:sldMk cId="1039341162" sldId="287"/>
            <ac:spMk id="2" creationId="{C61A2B6A-7228-4516-84B0-983764D09DE4}"/>
          </ac:spMkLst>
        </pc:spChg>
        <pc:spChg chg="mod">
          <ac:chgData name="Lori Collins" userId="500a1ec7-b2bd-4582-bcd1-4e783972a2e9" providerId="ADAL" clId="{B48DDC86-00B8-4DF3-BC58-7458FE0C4969}" dt="2020-03-16T19:38:16.384" v="4576" actId="20577"/>
          <ac:spMkLst>
            <pc:docMk/>
            <pc:sldMk cId="1039341162" sldId="287"/>
            <ac:spMk id="3" creationId="{6470E4C6-4095-45DB-836E-B8CC4DB789A6}"/>
          </ac:spMkLst>
        </pc:spChg>
      </pc:sldChg>
      <pc:sldChg chg="modSp add mod addCm delCm modCm">
        <pc:chgData name="Lori Collins" userId="500a1ec7-b2bd-4582-bcd1-4e783972a2e9" providerId="ADAL" clId="{B48DDC86-00B8-4DF3-BC58-7458FE0C4969}" dt="2020-03-20T02:54:14.003" v="6720" actId="20577"/>
        <pc:sldMkLst>
          <pc:docMk/>
          <pc:sldMk cId="757116847" sldId="288"/>
        </pc:sldMkLst>
        <pc:spChg chg="mod">
          <ac:chgData name="Lori Collins" userId="500a1ec7-b2bd-4582-bcd1-4e783972a2e9" providerId="ADAL" clId="{B48DDC86-00B8-4DF3-BC58-7458FE0C4969}" dt="2020-03-10T13:42:39.314" v="2607" actId="20577"/>
          <ac:spMkLst>
            <pc:docMk/>
            <pc:sldMk cId="757116847" sldId="288"/>
            <ac:spMk id="2" creationId="{9596C3FA-A075-4BE7-89D6-C6398776C0D1}"/>
          </ac:spMkLst>
        </pc:spChg>
        <pc:spChg chg="mod">
          <ac:chgData name="Lori Collins" userId="500a1ec7-b2bd-4582-bcd1-4e783972a2e9" providerId="ADAL" clId="{B48DDC86-00B8-4DF3-BC58-7458FE0C4969}" dt="2020-03-20T02:54:14.003" v="6720" actId="20577"/>
          <ac:spMkLst>
            <pc:docMk/>
            <pc:sldMk cId="757116847" sldId="288"/>
            <ac:spMk id="3" creationId="{E7753186-14EC-4074-8DCA-1AC089B8FCB4}"/>
          </ac:spMkLst>
        </pc:spChg>
      </pc:sldChg>
      <pc:sldChg chg="modSp add mod">
        <pc:chgData name="Lori Collins" userId="500a1ec7-b2bd-4582-bcd1-4e783972a2e9" providerId="ADAL" clId="{B48DDC86-00B8-4DF3-BC58-7458FE0C4969}" dt="2020-03-10T18:32:00.630" v="2742" actId="20577"/>
        <pc:sldMkLst>
          <pc:docMk/>
          <pc:sldMk cId="1542593256" sldId="289"/>
        </pc:sldMkLst>
        <pc:spChg chg="mod">
          <ac:chgData name="Lori Collins" userId="500a1ec7-b2bd-4582-bcd1-4e783972a2e9" providerId="ADAL" clId="{B48DDC86-00B8-4DF3-BC58-7458FE0C4969}" dt="2020-03-10T18:32:00.630" v="2742" actId="20577"/>
          <ac:spMkLst>
            <pc:docMk/>
            <pc:sldMk cId="1542593256" sldId="289"/>
            <ac:spMk id="3" creationId="{FD28558A-81F6-4707-9198-28FBD9AEE07D}"/>
          </ac:spMkLst>
        </pc:spChg>
      </pc:sldChg>
      <pc:sldChg chg="addSp delSp modSp add del mod">
        <pc:chgData name="Lori Collins" userId="500a1ec7-b2bd-4582-bcd1-4e783972a2e9" providerId="ADAL" clId="{B48DDC86-00B8-4DF3-BC58-7458FE0C4969}" dt="2020-03-10T14:50:12.334" v="2641" actId="2696"/>
        <pc:sldMkLst>
          <pc:docMk/>
          <pc:sldMk cId="2187916655" sldId="289"/>
        </pc:sldMkLst>
        <pc:spChg chg="add del">
          <ac:chgData name="Lori Collins" userId="500a1ec7-b2bd-4582-bcd1-4e783972a2e9" providerId="ADAL" clId="{B48DDC86-00B8-4DF3-BC58-7458FE0C4969}" dt="2020-03-10T14:49:30.115" v="2636"/>
          <ac:spMkLst>
            <pc:docMk/>
            <pc:sldMk cId="2187916655" sldId="289"/>
            <ac:spMk id="2" creationId="{C9D68EA5-D540-4017-A252-1A8C5548B6B0}"/>
          </ac:spMkLst>
        </pc:spChg>
        <pc:spChg chg="mod">
          <ac:chgData name="Lori Collins" userId="500a1ec7-b2bd-4582-bcd1-4e783972a2e9" providerId="ADAL" clId="{B48DDC86-00B8-4DF3-BC58-7458FE0C4969}" dt="2020-03-10T14:49:56.995" v="2640" actId="242"/>
          <ac:spMkLst>
            <pc:docMk/>
            <pc:sldMk cId="2187916655" sldId="289"/>
            <ac:spMk id="3" creationId="{0A3AB384-8BDD-4B2B-B0BA-68D12CBF8C94}"/>
          </ac:spMkLst>
        </pc:spChg>
        <pc:spChg chg="add del mod">
          <ac:chgData name="Lori Collins" userId="500a1ec7-b2bd-4582-bcd1-4e783972a2e9" providerId="ADAL" clId="{B48DDC86-00B8-4DF3-BC58-7458FE0C4969}" dt="2020-03-10T14:49:20.636" v="2635"/>
          <ac:spMkLst>
            <pc:docMk/>
            <pc:sldMk cId="2187916655" sldId="289"/>
            <ac:spMk id="5" creationId="{4A21280D-4D6F-42AC-9CA5-5C9430F41CC8}"/>
          </ac:spMkLst>
        </pc:spChg>
      </pc:sldChg>
      <pc:sldChg chg="modSp add del mod ord">
        <pc:chgData name="Lori Collins" userId="500a1ec7-b2bd-4582-bcd1-4e783972a2e9" providerId="ADAL" clId="{B48DDC86-00B8-4DF3-BC58-7458FE0C4969}" dt="2020-03-19T20:36:18.296" v="5898" actId="2696"/>
        <pc:sldMkLst>
          <pc:docMk/>
          <pc:sldMk cId="40607603" sldId="290"/>
        </pc:sldMkLst>
        <pc:spChg chg="mod">
          <ac:chgData name="Lori Collins" userId="500a1ec7-b2bd-4582-bcd1-4e783972a2e9" providerId="ADAL" clId="{B48DDC86-00B8-4DF3-BC58-7458FE0C4969}" dt="2020-03-10T18:36:15.758" v="2775" actId="20577"/>
          <ac:spMkLst>
            <pc:docMk/>
            <pc:sldMk cId="40607603" sldId="290"/>
            <ac:spMk id="2" creationId="{C0B0CB36-C323-4ED4-A4D1-A08A6C498DF3}"/>
          </ac:spMkLst>
        </pc:spChg>
      </pc:sldChg>
      <pc:sldChg chg="add del">
        <pc:chgData name="Lori Collins" userId="500a1ec7-b2bd-4582-bcd1-4e783972a2e9" providerId="ADAL" clId="{B48DDC86-00B8-4DF3-BC58-7458FE0C4969}" dt="2020-03-10T18:36:00.774" v="2745"/>
        <pc:sldMkLst>
          <pc:docMk/>
          <pc:sldMk cId="2561677651" sldId="290"/>
        </pc:sldMkLst>
      </pc:sldChg>
      <pc:sldChg chg="modSp add mod">
        <pc:chgData name="Lori Collins" userId="500a1ec7-b2bd-4582-bcd1-4e783972a2e9" providerId="ADAL" clId="{B48DDC86-00B8-4DF3-BC58-7458FE0C4969}" dt="2020-03-19T20:33:22.687" v="5897" actId="255"/>
        <pc:sldMkLst>
          <pc:docMk/>
          <pc:sldMk cId="3898356289" sldId="291"/>
        </pc:sldMkLst>
        <pc:spChg chg="mod">
          <ac:chgData name="Lori Collins" userId="500a1ec7-b2bd-4582-bcd1-4e783972a2e9" providerId="ADAL" clId="{B48DDC86-00B8-4DF3-BC58-7458FE0C4969}" dt="2020-03-10T18:36:30.022" v="2795" actId="20577"/>
          <ac:spMkLst>
            <pc:docMk/>
            <pc:sldMk cId="3898356289" sldId="291"/>
            <ac:spMk id="2" creationId="{B171DAD2-56C8-485C-8DE2-1164D11980A6}"/>
          </ac:spMkLst>
        </pc:spChg>
        <pc:spChg chg="mod">
          <ac:chgData name="Lori Collins" userId="500a1ec7-b2bd-4582-bcd1-4e783972a2e9" providerId="ADAL" clId="{B48DDC86-00B8-4DF3-BC58-7458FE0C4969}" dt="2020-03-19T20:33:22.687" v="5897" actId="255"/>
          <ac:spMkLst>
            <pc:docMk/>
            <pc:sldMk cId="3898356289" sldId="291"/>
            <ac:spMk id="3" creationId="{0389C375-7682-404C-900F-75430BD99F62}"/>
          </ac:spMkLst>
        </pc:spChg>
      </pc:sldChg>
      <pc:sldChg chg="modSp add del mod">
        <pc:chgData name="Lori Collins" userId="500a1ec7-b2bd-4582-bcd1-4e783972a2e9" providerId="ADAL" clId="{B48DDC86-00B8-4DF3-BC58-7458FE0C4969}" dt="2020-03-16T13:53:34.180" v="2903" actId="2696"/>
        <pc:sldMkLst>
          <pc:docMk/>
          <pc:sldMk cId="906036516" sldId="292"/>
        </pc:sldMkLst>
        <pc:spChg chg="mod">
          <ac:chgData name="Lori Collins" userId="500a1ec7-b2bd-4582-bcd1-4e783972a2e9" providerId="ADAL" clId="{B48DDC86-00B8-4DF3-BC58-7458FE0C4969}" dt="2020-03-16T13:49:59.604" v="2902" actId="20577"/>
          <ac:spMkLst>
            <pc:docMk/>
            <pc:sldMk cId="906036516" sldId="292"/>
            <ac:spMk id="2" creationId="{D3EB229F-58EB-4F2F-B16F-B22E6C391818}"/>
          </ac:spMkLst>
        </pc:spChg>
      </pc:sldChg>
      <pc:sldChg chg="modSp add mod">
        <pc:chgData name="Lori Collins" userId="500a1ec7-b2bd-4582-bcd1-4e783972a2e9" providerId="ADAL" clId="{B48DDC86-00B8-4DF3-BC58-7458FE0C4969}" dt="2020-03-19T20:48:52.178" v="6508" actId="20577"/>
        <pc:sldMkLst>
          <pc:docMk/>
          <pc:sldMk cId="928390667" sldId="292"/>
        </pc:sldMkLst>
        <pc:spChg chg="mod">
          <ac:chgData name="Lori Collins" userId="500a1ec7-b2bd-4582-bcd1-4e783972a2e9" providerId="ADAL" clId="{B48DDC86-00B8-4DF3-BC58-7458FE0C4969}" dt="2020-03-19T20:47:38.303" v="6197" actId="313"/>
          <ac:spMkLst>
            <pc:docMk/>
            <pc:sldMk cId="928390667" sldId="292"/>
            <ac:spMk id="2" creationId="{94D51DCD-8738-470D-8011-E441D74A4018}"/>
          </ac:spMkLst>
        </pc:spChg>
        <pc:spChg chg="mod">
          <ac:chgData name="Lori Collins" userId="500a1ec7-b2bd-4582-bcd1-4e783972a2e9" providerId="ADAL" clId="{B48DDC86-00B8-4DF3-BC58-7458FE0C4969}" dt="2020-03-19T20:48:52.178" v="6508" actId="20577"/>
          <ac:spMkLst>
            <pc:docMk/>
            <pc:sldMk cId="928390667" sldId="292"/>
            <ac:spMk id="3" creationId="{97EC5950-8505-455F-9B47-261165ADD4DD}"/>
          </ac:spMkLst>
        </pc:spChg>
      </pc:sldChg>
      <pc:sldChg chg="modSp add mod">
        <pc:chgData name="Lori Collins" userId="500a1ec7-b2bd-4582-bcd1-4e783972a2e9" providerId="ADAL" clId="{B48DDC86-00B8-4DF3-BC58-7458FE0C4969}" dt="2020-03-19T20:44:21.001" v="6070" actId="6549"/>
        <pc:sldMkLst>
          <pc:docMk/>
          <pc:sldMk cId="392039746" sldId="293"/>
        </pc:sldMkLst>
        <pc:spChg chg="mod">
          <ac:chgData name="Lori Collins" userId="500a1ec7-b2bd-4582-bcd1-4e783972a2e9" providerId="ADAL" clId="{B48DDC86-00B8-4DF3-BC58-7458FE0C4969}" dt="2020-03-17T18:54:46.273" v="5778" actId="20577"/>
          <ac:spMkLst>
            <pc:docMk/>
            <pc:sldMk cId="392039746" sldId="293"/>
            <ac:spMk id="2" creationId="{60E58A16-7D70-45F7-8C82-725C5B491986}"/>
          </ac:spMkLst>
        </pc:spChg>
        <pc:spChg chg="mod">
          <ac:chgData name="Lori Collins" userId="500a1ec7-b2bd-4582-bcd1-4e783972a2e9" providerId="ADAL" clId="{B48DDC86-00B8-4DF3-BC58-7458FE0C4969}" dt="2020-03-19T20:44:21.001" v="6070" actId="6549"/>
          <ac:spMkLst>
            <pc:docMk/>
            <pc:sldMk cId="392039746" sldId="293"/>
            <ac:spMk id="3" creationId="{BD3C91DE-A7AA-4927-B348-43B454BCC6D4}"/>
          </ac:spMkLst>
        </pc:spChg>
      </pc:sldChg>
      <pc:sldChg chg="modSp add mod">
        <pc:chgData name="Lori Collins" userId="500a1ec7-b2bd-4582-bcd1-4e783972a2e9" providerId="ADAL" clId="{B48DDC86-00B8-4DF3-BC58-7458FE0C4969}" dt="2020-03-19T20:46:00.754" v="6107" actId="114"/>
        <pc:sldMkLst>
          <pc:docMk/>
          <pc:sldMk cId="316545034" sldId="294"/>
        </pc:sldMkLst>
        <pc:spChg chg="mod">
          <ac:chgData name="Lori Collins" userId="500a1ec7-b2bd-4582-bcd1-4e783972a2e9" providerId="ADAL" clId="{B48DDC86-00B8-4DF3-BC58-7458FE0C4969}" dt="2020-03-16T17:20:05.032" v="3273" actId="20577"/>
          <ac:spMkLst>
            <pc:docMk/>
            <pc:sldMk cId="316545034" sldId="294"/>
            <ac:spMk id="2" creationId="{1C22BF71-7C53-49F9-9FD0-F41E92580EB5}"/>
          </ac:spMkLst>
        </pc:spChg>
        <pc:spChg chg="mod">
          <ac:chgData name="Lori Collins" userId="500a1ec7-b2bd-4582-bcd1-4e783972a2e9" providerId="ADAL" clId="{B48DDC86-00B8-4DF3-BC58-7458FE0C4969}" dt="2020-03-19T20:46:00.754" v="6107" actId="114"/>
          <ac:spMkLst>
            <pc:docMk/>
            <pc:sldMk cId="316545034" sldId="294"/>
            <ac:spMk id="3" creationId="{AE02802A-9134-4BFD-9D6A-6F8C6D6DB8CF}"/>
          </ac:spMkLst>
        </pc:spChg>
      </pc:sldChg>
      <pc:sldChg chg="modSp add del mod">
        <pc:chgData name="Lori Collins" userId="500a1ec7-b2bd-4582-bcd1-4e783972a2e9" providerId="ADAL" clId="{B48DDC86-00B8-4DF3-BC58-7458FE0C4969}" dt="2020-03-17T18:56:39.623" v="5820" actId="2696"/>
        <pc:sldMkLst>
          <pc:docMk/>
          <pc:sldMk cId="2100272699" sldId="295"/>
        </pc:sldMkLst>
        <pc:spChg chg="mod">
          <ac:chgData name="Lori Collins" userId="500a1ec7-b2bd-4582-bcd1-4e783972a2e9" providerId="ADAL" clId="{B48DDC86-00B8-4DF3-BC58-7458FE0C4969}" dt="2020-03-16T17:26:53.009" v="4183" actId="20577"/>
          <ac:spMkLst>
            <pc:docMk/>
            <pc:sldMk cId="2100272699" sldId="295"/>
            <ac:spMk id="2" creationId="{D9596AD0-7126-408C-B919-7F5B1FF909CE}"/>
          </ac:spMkLst>
        </pc:spChg>
        <pc:spChg chg="mod">
          <ac:chgData name="Lori Collins" userId="500a1ec7-b2bd-4582-bcd1-4e783972a2e9" providerId="ADAL" clId="{B48DDC86-00B8-4DF3-BC58-7458FE0C4969}" dt="2020-03-16T17:27:07.699" v="4220" actId="20577"/>
          <ac:spMkLst>
            <pc:docMk/>
            <pc:sldMk cId="2100272699" sldId="295"/>
            <ac:spMk id="3" creationId="{B937A337-418D-4EBD-91E2-5E92A0C83859}"/>
          </ac:spMkLst>
        </pc:spChg>
      </pc:sldChg>
      <pc:sldChg chg="modSp add mod">
        <pc:chgData name="Lori Collins" userId="500a1ec7-b2bd-4582-bcd1-4e783972a2e9" providerId="ADAL" clId="{B48DDC86-00B8-4DF3-BC58-7458FE0C4969}" dt="2020-03-17T18:18:20.322" v="4967" actId="20577"/>
        <pc:sldMkLst>
          <pc:docMk/>
          <pc:sldMk cId="1973843256" sldId="296"/>
        </pc:sldMkLst>
        <pc:spChg chg="mod">
          <ac:chgData name="Lori Collins" userId="500a1ec7-b2bd-4582-bcd1-4e783972a2e9" providerId="ADAL" clId="{B48DDC86-00B8-4DF3-BC58-7458FE0C4969}" dt="2020-03-17T18:13:32.109" v="4667" actId="20577"/>
          <ac:spMkLst>
            <pc:docMk/>
            <pc:sldMk cId="1973843256" sldId="296"/>
            <ac:spMk id="2" creationId="{786BC378-4E77-4043-BA3B-B2C6EF52F378}"/>
          </ac:spMkLst>
        </pc:spChg>
        <pc:spChg chg="mod">
          <ac:chgData name="Lori Collins" userId="500a1ec7-b2bd-4582-bcd1-4e783972a2e9" providerId="ADAL" clId="{B48DDC86-00B8-4DF3-BC58-7458FE0C4969}" dt="2020-03-17T18:18:20.322" v="4967" actId="20577"/>
          <ac:spMkLst>
            <pc:docMk/>
            <pc:sldMk cId="1973843256" sldId="296"/>
            <ac:spMk id="3" creationId="{CAF19FB0-137E-4A53-A7AB-3D2444F5B419}"/>
          </ac:spMkLst>
        </pc:spChg>
      </pc:sldChg>
      <pc:sldChg chg="modSp add mod">
        <pc:chgData name="Lori Collins" userId="500a1ec7-b2bd-4582-bcd1-4e783972a2e9" providerId="ADAL" clId="{B48DDC86-00B8-4DF3-BC58-7458FE0C4969}" dt="2020-03-17T18:18:49.105" v="4990" actId="20577"/>
        <pc:sldMkLst>
          <pc:docMk/>
          <pc:sldMk cId="781795242" sldId="297"/>
        </pc:sldMkLst>
        <pc:spChg chg="mod">
          <ac:chgData name="Lori Collins" userId="500a1ec7-b2bd-4582-bcd1-4e783972a2e9" providerId="ADAL" clId="{B48DDC86-00B8-4DF3-BC58-7458FE0C4969}" dt="2020-03-17T18:18:49.105" v="4990" actId="20577"/>
          <ac:spMkLst>
            <pc:docMk/>
            <pc:sldMk cId="781795242" sldId="297"/>
            <ac:spMk id="3" creationId="{2F1AA78B-83F2-43AF-B065-D17FA8FD9C43}"/>
          </ac:spMkLst>
        </pc:spChg>
      </pc:sldChg>
      <pc:sldChg chg="modSp add mod">
        <pc:chgData name="Lori Collins" userId="500a1ec7-b2bd-4582-bcd1-4e783972a2e9" providerId="ADAL" clId="{B48DDC86-00B8-4DF3-BC58-7458FE0C4969}" dt="2020-03-19T20:37:01.353" v="5963" actId="20577"/>
        <pc:sldMkLst>
          <pc:docMk/>
          <pc:sldMk cId="1398831553" sldId="298"/>
        </pc:sldMkLst>
        <pc:spChg chg="mod">
          <ac:chgData name="Lori Collins" userId="500a1ec7-b2bd-4582-bcd1-4e783972a2e9" providerId="ADAL" clId="{B48DDC86-00B8-4DF3-BC58-7458FE0C4969}" dt="2020-03-17T18:19:31.506" v="5097" actId="20577"/>
          <ac:spMkLst>
            <pc:docMk/>
            <pc:sldMk cId="1398831553" sldId="298"/>
            <ac:spMk id="2" creationId="{42A877CE-52DE-4ED4-BC6E-FFC885AC0325}"/>
          </ac:spMkLst>
        </pc:spChg>
        <pc:spChg chg="mod">
          <ac:chgData name="Lori Collins" userId="500a1ec7-b2bd-4582-bcd1-4e783972a2e9" providerId="ADAL" clId="{B48DDC86-00B8-4DF3-BC58-7458FE0C4969}" dt="2020-03-19T20:37:01.353" v="5963" actId="20577"/>
          <ac:spMkLst>
            <pc:docMk/>
            <pc:sldMk cId="1398831553" sldId="298"/>
            <ac:spMk id="3" creationId="{D6E31A67-0466-4434-B0C7-C9D724124B94}"/>
          </ac:spMkLst>
        </pc:spChg>
      </pc:sldChg>
      <pc:sldChg chg="modSp add del mod addCm delCm modCm">
        <pc:chgData name="Lori Collins" userId="500a1ec7-b2bd-4582-bcd1-4e783972a2e9" providerId="ADAL" clId="{B48DDC86-00B8-4DF3-BC58-7458FE0C4969}" dt="2020-03-20T02:55:00.175" v="6725" actId="2696"/>
        <pc:sldMkLst>
          <pc:docMk/>
          <pc:sldMk cId="2437443748" sldId="299"/>
        </pc:sldMkLst>
        <pc:spChg chg="mod">
          <ac:chgData name="Lori Collins" userId="500a1ec7-b2bd-4582-bcd1-4e783972a2e9" providerId="ADAL" clId="{B48DDC86-00B8-4DF3-BC58-7458FE0C4969}" dt="2020-03-17T18:26:17.250" v="5591" actId="20577"/>
          <ac:spMkLst>
            <pc:docMk/>
            <pc:sldMk cId="2437443748" sldId="299"/>
            <ac:spMk id="2" creationId="{4FD94AE5-9B61-4024-B8AA-5BE25FCA0139}"/>
          </ac:spMkLst>
        </pc:spChg>
        <pc:spChg chg="mod">
          <ac:chgData name="Lori Collins" userId="500a1ec7-b2bd-4582-bcd1-4e783972a2e9" providerId="ADAL" clId="{B48DDC86-00B8-4DF3-BC58-7458FE0C4969}" dt="2020-03-17T18:38:08.561" v="5734" actId="20577"/>
          <ac:spMkLst>
            <pc:docMk/>
            <pc:sldMk cId="2437443748" sldId="299"/>
            <ac:spMk id="3" creationId="{C32D7691-7CC1-4910-B528-D93EC03335C4}"/>
          </ac:spMkLst>
        </pc:spChg>
      </pc:sldChg>
      <pc:sldChg chg="delSp modSp add mod">
        <pc:chgData name="Lori Collins" userId="500a1ec7-b2bd-4582-bcd1-4e783972a2e9" providerId="ADAL" clId="{B48DDC86-00B8-4DF3-BC58-7458FE0C4969}" dt="2020-03-20T02:52:17.419" v="6512" actId="20577"/>
        <pc:sldMkLst>
          <pc:docMk/>
          <pc:sldMk cId="69530469" sldId="300"/>
        </pc:sldMkLst>
        <pc:spChg chg="mod">
          <ac:chgData name="Lori Collins" userId="500a1ec7-b2bd-4582-bcd1-4e783972a2e9" providerId="ADAL" clId="{B48DDC86-00B8-4DF3-BC58-7458FE0C4969}" dt="2020-03-17T18:49:34.185" v="5753" actId="20577"/>
          <ac:spMkLst>
            <pc:docMk/>
            <pc:sldMk cId="69530469" sldId="300"/>
            <ac:spMk id="2" creationId="{EBEA16A6-8125-4A69-BA3B-3EB6651D8C20}"/>
          </ac:spMkLst>
        </pc:spChg>
        <pc:spChg chg="del">
          <ac:chgData name="Lori Collins" userId="500a1ec7-b2bd-4582-bcd1-4e783972a2e9" providerId="ADAL" clId="{B48DDC86-00B8-4DF3-BC58-7458FE0C4969}" dt="2020-03-19T20:22:25.803" v="5857" actId="478"/>
          <ac:spMkLst>
            <pc:docMk/>
            <pc:sldMk cId="69530469" sldId="300"/>
            <ac:spMk id="3" creationId="{C97FDF53-630F-4ABD-8E5A-7D407B44DF10}"/>
          </ac:spMkLst>
        </pc:spChg>
        <pc:spChg chg="mod">
          <ac:chgData name="Lori Collins" userId="500a1ec7-b2bd-4582-bcd1-4e783972a2e9" providerId="ADAL" clId="{B48DDC86-00B8-4DF3-BC58-7458FE0C4969}" dt="2020-03-20T02:52:17.419" v="6512" actId="20577"/>
          <ac:spMkLst>
            <pc:docMk/>
            <pc:sldMk cId="69530469" sldId="300"/>
            <ac:spMk id="4" creationId="{5E7647A5-8A9A-4AA1-8577-02BD359C16E8}"/>
          </ac:spMkLst>
        </pc:spChg>
      </pc:sldChg>
      <pc:sldChg chg="addSp delSp modSp add del">
        <pc:chgData name="Lori Collins" userId="500a1ec7-b2bd-4582-bcd1-4e783972a2e9" providerId="ADAL" clId="{B48DDC86-00B8-4DF3-BC58-7458FE0C4969}" dt="2020-03-20T02:57:32.825" v="6838" actId="2696"/>
        <pc:sldMkLst>
          <pc:docMk/>
          <pc:sldMk cId="4076524574" sldId="301"/>
        </pc:sldMkLst>
        <pc:spChg chg="del">
          <ac:chgData name="Lori Collins" userId="500a1ec7-b2bd-4582-bcd1-4e783972a2e9" providerId="ADAL" clId="{B48DDC86-00B8-4DF3-BC58-7458FE0C4969}" dt="2020-03-19T20:49:10.207" v="6510"/>
          <ac:spMkLst>
            <pc:docMk/>
            <pc:sldMk cId="4076524574" sldId="301"/>
            <ac:spMk id="3" creationId="{D56D80E7-02F8-49A3-9141-2B24B36857FC}"/>
          </ac:spMkLst>
        </pc:spChg>
        <pc:spChg chg="del">
          <ac:chgData name="Lori Collins" userId="500a1ec7-b2bd-4582-bcd1-4e783972a2e9" providerId="ADAL" clId="{B48DDC86-00B8-4DF3-BC58-7458FE0C4969}" dt="2020-03-19T20:49:10.207" v="6510"/>
          <ac:spMkLst>
            <pc:docMk/>
            <pc:sldMk cId="4076524574" sldId="301"/>
            <ac:spMk id="4" creationId="{AD51A05B-6C71-497E-BE50-B6674EAF02D5}"/>
          </ac:spMkLst>
        </pc:spChg>
        <pc:spChg chg="add mod">
          <ac:chgData name="Lori Collins" userId="500a1ec7-b2bd-4582-bcd1-4e783972a2e9" providerId="ADAL" clId="{B48DDC86-00B8-4DF3-BC58-7458FE0C4969}" dt="2020-03-19T20:49:10.207" v="6510"/>
          <ac:spMkLst>
            <pc:docMk/>
            <pc:sldMk cId="4076524574" sldId="301"/>
            <ac:spMk id="5" creationId="{31FAED69-5CDB-492C-925C-C7E5E2F9A56F}"/>
          </ac:spMkLst>
        </pc:spChg>
        <pc:spChg chg="add mod">
          <ac:chgData name="Lori Collins" userId="500a1ec7-b2bd-4582-bcd1-4e783972a2e9" providerId="ADAL" clId="{B48DDC86-00B8-4DF3-BC58-7458FE0C4969}" dt="2020-03-19T20:49:10.207" v="6510"/>
          <ac:spMkLst>
            <pc:docMk/>
            <pc:sldMk cId="4076524574" sldId="301"/>
            <ac:spMk id="6" creationId="{CFF2747D-3205-485B-9880-F89F3FF78766}"/>
          </ac:spMkLst>
        </pc:spChg>
      </pc:sldChg>
    </pc:docChg>
  </pc:docChgLst>
  <pc:docChgLst>
    <pc:chgData name="Lori Collins" userId="500a1ec7-b2bd-4582-bcd1-4e783972a2e9" providerId="ADAL" clId="{95A2E01F-7A77-4807-8B31-084745CF340B}"/>
    <pc:docChg chg="custSel delSld modSld">
      <pc:chgData name="Lori Collins" userId="500a1ec7-b2bd-4582-bcd1-4e783972a2e9" providerId="ADAL" clId="{95A2E01F-7A77-4807-8B31-084745CF340B}" dt="2020-04-09T19:44:26.311" v="16" actId="20577"/>
      <pc:docMkLst>
        <pc:docMk/>
      </pc:docMkLst>
      <pc:sldChg chg="modSp mod delCm modCm">
        <pc:chgData name="Lori Collins" userId="500a1ec7-b2bd-4582-bcd1-4e783972a2e9" providerId="ADAL" clId="{95A2E01F-7A77-4807-8B31-084745CF340B}" dt="2020-04-09T19:43:36.928" v="4" actId="20577"/>
        <pc:sldMkLst>
          <pc:docMk/>
          <pc:sldMk cId="5169752" sldId="259"/>
        </pc:sldMkLst>
        <pc:spChg chg="mod">
          <ac:chgData name="Lori Collins" userId="500a1ec7-b2bd-4582-bcd1-4e783972a2e9" providerId="ADAL" clId="{95A2E01F-7A77-4807-8B31-084745CF340B}" dt="2020-04-09T19:43:36.928" v="4" actId="20577"/>
          <ac:spMkLst>
            <pc:docMk/>
            <pc:sldMk cId="5169752" sldId="259"/>
            <ac:spMk id="10" creationId="{BEB75DD4-570B-4D1E-9AF7-50F5416667F8}"/>
          </ac:spMkLst>
        </pc:spChg>
      </pc:sldChg>
      <pc:sldChg chg="modSp mod">
        <pc:chgData name="Lori Collins" userId="500a1ec7-b2bd-4582-bcd1-4e783972a2e9" providerId="ADAL" clId="{95A2E01F-7A77-4807-8B31-084745CF340B}" dt="2020-04-09T19:44:26.311" v="16" actId="20577"/>
        <pc:sldMkLst>
          <pc:docMk/>
          <pc:sldMk cId="3898356289" sldId="291"/>
        </pc:sldMkLst>
        <pc:spChg chg="mod">
          <ac:chgData name="Lori Collins" userId="500a1ec7-b2bd-4582-bcd1-4e783972a2e9" providerId="ADAL" clId="{95A2E01F-7A77-4807-8B31-084745CF340B}" dt="2020-04-09T19:44:26.311" v="16" actId="20577"/>
          <ac:spMkLst>
            <pc:docMk/>
            <pc:sldMk cId="3898356289" sldId="291"/>
            <ac:spMk id="3" creationId="{0389C375-7682-404C-900F-75430BD99F62}"/>
          </ac:spMkLst>
        </pc:spChg>
      </pc:sldChg>
      <pc:sldChg chg="del">
        <pc:chgData name="Lori Collins" userId="500a1ec7-b2bd-4582-bcd1-4e783972a2e9" providerId="ADAL" clId="{95A2E01F-7A77-4807-8B31-084745CF340B}" dt="2020-04-09T19:44:04.808" v="10" actId="47"/>
        <pc:sldMkLst>
          <pc:docMk/>
          <pc:sldMk cId="3717428156" sldId="302"/>
        </pc:sldMkLst>
      </pc:sldChg>
      <pc:sldChg chg="del">
        <pc:chgData name="Lori Collins" userId="500a1ec7-b2bd-4582-bcd1-4e783972a2e9" providerId="ADAL" clId="{95A2E01F-7A77-4807-8B31-084745CF340B}" dt="2020-04-09T19:43:54.678" v="6" actId="2696"/>
        <pc:sldMkLst>
          <pc:docMk/>
          <pc:sldMk cId="2647117433" sldId="304"/>
        </pc:sldMkLst>
      </pc:sldChg>
      <pc:sldChg chg="del">
        <pc:chgData name="Lori Collins" userId="500a1ec7-b2bd-4582-bcd1-4e783972a2e9" providerId="ADAL" clId="{95A2E01F-7A77-4807-8B31-084745CF340B}" dt="2020-04-09T19:44:00.660" v="9" actId="47"/>
        <pc:sldMkLst>
          <pc:docMk/>
          <pc:sldMk cId="3396860247" sldId="305"/>
        </pc:sldMkLst>
      </pc:sldChg>
      <pc:sldChg chg="del">
        <pc:chgData name="Lori Collins" userId="500a1ec7-b2bd-4582-bcd1-4e783972a2e9" providerId="ADAL" clId="{95A2E01F-7A77-4807-8B31-084745CF340B}" dt="2020-04-09T19:43:57.523" v="7" actId="47"/>
        <pc:sldMkLst>
          <pc:docMk/>
          <pc:sldMk cId="3601699182" sldId="306"/>
        </pc:sldMkLst>
      </pc:sldChg>
      <pc:sldChg chg="del">
        <pc:chgData name="Lori Collins" userId="500a1ec7-b2bd-4582-bcd1-4e783972a2e9" providerId="ADAL" clId="{95A2E01F-7A77-4807-8B31-084745CF340B}" dt="2020-04-09T19:43:59.555" v="8" actId="47"/>
        <pc:sldMkLst>
          <pc:docMk/>
          <pc:sldMk cId="632101395" sldId="307"/>
        </pc:sldMkLst>
      </pc:sldChg>
      <pc:sldChg chg="del">
        <pc:chgData name="Lori Collins" userId="500a1ec7-b2bd-4582-bcd1-4e783972a2e9" providerId="ADAL" clId="{95A2E01F-7A77-4807-8B31-084745CF340B}" dt="2020-04-09T19:43:51.244" v="5" actId="47"/>
        <pc:sldMkLst>
          <pc:docMk/>
          <pc:sldMk cId="84876446" sldId="308"/>
        </pc:sldMkLst>
      </pc:sldChg>
      <pc:sldChg chg="del">
        <pc:chgData name="Lori Collins" userId="500a1ec7-b2bd-4582-bcd1-4e783972a2e9" providerId="ADAL" clId="{95A2E01F-7A77-4807-8B31-084745CF340B}" dt="2020-04-09T19:44:08.593" v="11" actId="47"/>
        <pc:sldMkLst>
          <pc:docMk/>
          <pc:sldMk cId="2284459951" sldId="309"/>
        </pc:sldMkLst>
      </pc:sldChg>
    </pc:docChg>
  </pc:docChgLst>
  <pc:docChgLst>
    <pc:chgData name="Lori Collins" userId="500a1ec7-b2bd-4582-bcd1-4e783972a2e9" providerId="ADAL" clId="{6483CF9E-FF30-4E15-89A6-F597EE58A772}"/>
    <pc:docChg chg="undo custSel mod addSld delSld modSld">
      <pc:chgData name="Lori Collins" userId="500a1ec7-b2bd-4582-bcd1-4e783972a2e9" providerId="ADAL" clId="{6483CF9E-FF30-4E15-89A6-F597EE58A772}" dt="2020-04-30T18:16:16.648" v="6011" actId="20577"/>
      <pc:docMkLst>
        <pc:docMk/>
      </pc:docMkLst>
      <pc:sldChg chg="modSp mod">
        <pc:chgData name="Lori Collins" userId="500a1ec7-b2bd-4582-bcd1-4e783972a2e9" providerId="ADAL" clId="{6483CF9E-FF30-4E15-89A6-F597EE58A772}" dt="2020-04-29T20:34:21.143" v="57" actId="20577"/>
        <pc:sldMkLst>
          <pc:docMk/>
          <pc:sldMk cId="5169752" sldId="259"/>
        </pc:sldMkLst>
        <pc:spChg chg="mod">
          <ac:chgData name="Lori Collins" userId="500a1ec7-b2bd-4582-bcd1-4e783972a2e9" providerId="ADAL" clId="{6483CF9E-FF30-4E15-89A6-F597EE58A772}" dt="2020-04-29T20:34:21.143" v="57" actId="20577"/>
          <ac:spMkLst>
            <pc:docMk/>
            <pc:sldMk cId="5169752" sldId="259"/>
            <ac:spMk id="7" creationId="{F67C7F23-19DE-4D44-A58E-4A7D038A09BF}"/>
          </ac:spMkLst>
        </pc:spChg>
        <pc:spChg chg="mod">
          <ac:chgData name="Lori Collins" userId="500a1ec7-b2bd-4582-bcd1-4e783972a2e9" providerId="ADAL" clId="{6483CF9E-FF30-4E15-89A6-F597EE58A772}" dt="2020-04-29T20:32:54.768" v="4" actId="20577"/>
          <ac:spMkLst>
            <pc:docMk/>
            <pc:sldMk cId="5169752" sldId="259"/>
            <ac:spMk id="10" creationId="{BEB75DD4-570B-4D1E-9AF7-50F5416667F8}"/>
          </ac:spMkLst>
        </pc:spChg>
      </pc:sldChg>
      <pc:sldChg chg="del">
        <pc:chgData name="Lori Collins" userId="500a1ec7-b2bd-4582-bcd1-4e783972a2e9" providerId="ADAL" clId="{6483CF9E-FF30-4E15-89A6-F597EE58A772}" dt="2020-04-29T20:33:23.899" v="5" actId="2696"/>
        <pc:sldMkLst>
          <pc:docMk/>
          <pc:sldMk cId="572804133" sldId="260"/>
        </pc:sldMkLst>
      </pc:sldChg>
      <pc:sldChg chg="modSp mod">
        <pc:chgData name="Lori Collins" userId="500a1ec7-b2bd-4582-bcd1-4e783972a2e9" providerId="ADAL" clId="{6483CF9E-FF30-4E15-89A6-F597EE58A772}" dt="2020-04-29T20:37:13.224" v="284" actId="20577"/>
        <pc:sldMkLst>
          <pc:docMk/>
          <pc:sldMk cId="2285869932" sldId="271"/>
        </pc:sldMkLst>
        <pc:spChg chg="mod">
          <ac:chgData name="Lori Collins" userId="500a1ec7-b2bd-4582-bcd1-4e783972a2e9" providerId="ADAL" clId="{6483CF9E-FF30-4E15-89A6-F597EE58A772}" dt="2020-04-29T20:37:13.224" v="284" actId="20577"/>
          <ac:spMkLst>
            <pc:docMk/>
            <pc:sldMk cId="2285869932" sldId="271"/>
            <ac:spMk id="10" creationId="{84CB32BA-C003-40CA-88DE-7326310F5831}"/>
          </ac:spMkLst>
        </pc:spChg>
      </pc:sldChg>
      <pc:sldChg chg="modSp mod">
        <pc:chgData name="Lori Collins" userId="500a1ec7-b2bd-4582-bcd1-4e783972a2e9" providerId="ADAL" clId="{6483CF9E-FF30-4E15-89A6-F597EE58A772}" dt="2020-04-29T20:33:30.542" v="6" actId="6549"/>
        <pc:sldMkLst>
          <pc:docMk/>
          <pc:sldMk cId="3593631867" sldId="275"/>
        </pc:sldMkLst>
        <pc:spChg chg="mod">
          <ac:chgData name="Lori Collins" userId="500a1ec7-b2bd-4582-bcd1-4e783972a2e9" providerId="ADAL" clId="{6483CF9E-FF30-4E15-89A6-F597EE58A772}" dt="2020-04-29T20:33:30.542" v="6" actId="6549"/>
          <ac:spMkLst>
            <pc:docMk/>
            <pc:sldMk cId="3593631867" sldId="275"/>
            <ac:spMk id="9" creationId="{09810931-A77B-4A9E-9DC6-69D577D57EE7}"/>
          </ac:spMkLst>
        </pc:spChg>
      </pc:sldChg>
      <pc:sldChg chg="del">
        <pc:chgData name="Lori Collins" userId="500a1ec7-b2bd-4582-bcd1-4e783972a2e9" providerId="ADAL" clId="{6483CF9E-FF30-4E15-89A6-F597EE58A772}" dt="2020-04-29T20:33:23.899" v="5" actId="2696"/>
        <pc:sldMkLst>
          <pc:docMk/>
          <pc:sldMk cId="830625880" sldId="286"/>
        </pc:sldMkLst>
      </pc:sldChg>
      <pc:sldChg chg="modSp mod">
        <pc:chgData name="Lori Collins" userId="500a1ec7-b2bd-4582-bcd1-4e783972a2e9" providerId="ADAL" clId="{6483CF9E-FF30-4E15-89A6-F597EE58A772}" dt="2020-04-29T20:34:51.972" v="125" actId="20577"/>
        <pc:sldMkLst>
          <pc:docMk/>
          <pc:sldMk cId="1542593256" sldId="289"/>
        </pc:sldMkLst>
        <pc:spChg chg="mod">
          <ac:chgData name="Lori Collins" userId="500a1ec7-b2bd-4582-bcd1-4e783972a2e9" providerId="ADAL" clId="{6483CF9E-FF30-4E15-89A6-F597EE58A772}" dt="2020-04-29T20:34:51.972" v="125" actId="20577"/>
          <ac:spMkLst>
            <pc:docMk/>
            <pc:sldMk cId="1542593256" sldId="289"/>
            <ac:spMk id="3" creationId="{FD28558A-81F6-4707-9198-28FBD9AEE07D}"/>
          </ac:spMkLst>
        </pc:spChg>
      </pc:sldChg>
      <pc:sldChg chg="modSp mod">
        <pc:chgData name="Lori Collins" userId="500a1ec7-b2bd-4582-bcd1-4e783972a2e9" providerId="ADAL" clId="{6483CF9E-FF30-4E15-89A6-F597EE58A772}" dt="2020-04-29T20:33:51.871" v="8" actId="20577"/>
        <pc:sldMkLst>
          <pc:docMk/>
          <pc:sldMk cId="3898356289" sldId="291"/>
        </pc:sldMkLst>
        <pc:spChg chg="mod">
          <ac:chgData name="Lori Collins" userId="500a1ec7-b2bd-4582-bcd1-4e783972a2e9" providerId="ADAL" clId="{6483CF9E-FF30-4E15-89A6-F597EE58A772}" dt="2020-04-29T20:33:51.871" v="8" actId="20577"/>
          <ac:spMkLst>
            <pc:docMk/>
            <pc:sldMk cId="3898356289" sldId="291"/>
            <ac:spMk id="3" creationId="{0389C375-7682-404C-900F-75430BD99F62}"/>
          </ac:spMkLst>
        </pc:spChg>
      </pc:sldChg>
      <pc:sldChg chg="modSp new mod">
        <pc:chgData name="Lori Collins" userId="500a1ec7-b2bd-4582-bcd1-4e783972a2e9" providerId="ADAL" clId="{6483CF9E-FF30-4E15-89A6-F597EE58A772}" dt="2020-04-29T20:48:24.779" v="1758" actId="20577"/>
        <pc:sldMkLst>
          <pc:docMk/>
          <pc:sldMk cId="761824518" sldId="301"/>
        </pc:sldMkLst>
        <pc:spChg chg="mod">
          <ac:chgData name="Lori Collins" userId="500a1ec7-b2bd-4582-bcd1-4e783972a2e9" providerId="ADAL" clId="{6483CF9E-FF30-4E15-89A6-F597EE58A772}" dt="2020-04-29T20:37:47.857" v="348" actId="20577"/>
          <ac:spMkLst>
            <pc:docMk/>
            <pc:sldMk cId="761824518" sldId="301"/>
            <ac:spMk id="2" creationId="{64B49BE5-ECC8-4E9C-B8D4-806C88B1A216}"/>
          </ac:spMkLst>
        </pc:spChg>
        <pc:spChg chg="mod">
          <ac:chgData name="Lori Collins" userId="500a1ec7-b2bd-4582-bcd1-4e783972a2e9" providerId="ADAL" clId="{6483CF9E-FF30-4E15-89A6-F597EE58A772}" dt="2020-04-29T20:48:24.779" v="1758" actId="20577"/>
          <ac:spMkLst>
            <pc:docMk/>
            <pc:sldMk cId="761824518" sldId="301"/>
            <ac:spMk id="3" creationId="{580FF8B2-97DD-4713-8E2E-37CDE33F5021}"/>
          </ac:spMkLst>
        </pc:spChg>
      </pc:sldChg>
      <pc:sldChg chg="del">
        <pc:chgData name="Lori Collins" userId="500a1ec7-b2bd-4582-bcd1-4e783972a2e9" providerId="ADAL" clId="{6483CF9E-FF30-4E15-89A6-F597EE58A772}" dt="2020-04-29T20:33:23.899" v="5" actId="2696"/>
        <pc:sldMkLst>
          <pc:docMk/>
          <pc:sldMk cId="2444719161" sldId="301"/>
        </pc:sldMkLst>
      </pc:sldChg>
      <pc:sldChg chg="modSp new mod">
        <pc:chgData name="Lori Collins" userId="500a1ec7-b2bd-4582-bcd1-4e783972a2e9" providerId="ADAL" clId="{6483CF9E-FF30-4E15-89A6-F597EE58A772}" dt="2020-04-30T17:12:09.123" v="2418" actId="20577"/>
        <pc:sldMkLst>
          <pc:docMk/>
          <pc:sldMk cId="4076342617" sldId="302"/>
        </pc:sldMkLst>
        <pc:spChg chg="mod">
          <ac:chgData name="Lori Collins" userId="500a1ec7-b2bd-4582-bcd1-4e783972a2e9" providerId="ADAL" clId="{6483CF9E-FF30-4E15-89A6-F597EE58A772}" dt="2020-04-29T20:42:32.972" v="1007" actId="20577"/>
          <ac:spMkLst>
            <pc:docMk/>
            <pc:sldMk cId="4076342617" sldId="302"/>
            <ac:spMk id="2" creationId="{A764FE98-1A9B-4AC8-ADB2-5BB456B006F2}"/>
          </ac:spMkLst>
        </pc:spChg>
        <pc:spChg chg="mod">
          <ac:chgData name="Lori Collins" userId="500a1ec7-b2bd-4582-bcd1-4e783972a2e9" providerId="ADAL" clId="{6483CF9E-FF30-4E15-89A6-F597EE58A772}" dt="2020-04-30T17:12:09.123" v="2418" actId="20577"/>
          <ac:spMkLst>
            <pc:docMk/>
            <pc:sldMk cId="4076342617" sldId="302"/>
            <ac:spMk id="3" creationId="{F2C340B5-36AE-48B3-86C3-D6E9B30B5A49}"/>
          </ac:spMkLst>
        </pc:spChg>
      </pc:sldChg>
      <pc:sldChg chg="del">
        <pc:chgData name="Lori Collins" userId="500a1ec7-b2bd-4582-bcd1-4e783972a2e9" providerId="ADAL" clId="{6483CF9E-FF30-4E15-89A6-F597EE58A772}" dt="2020-04-29T20:34:01.473" v="9" actId="2696"/>
        <pc:sldMkLst>
          <pc:docMk/>
          <pc:sldMk cId="2196468816" sldId="303"/>
        </pc:sldMkLst>
      </pc:sldChg>
      <pc:sldChg chg="modSp new mod">
        <pc:chgData name="Lori Collins" userId="500a1ec7-b2bd-4582-bcd1-4e783972a2e9" providerId="ADAL" clId="{6483CF9E-FF30-4E15-89A6-F597EE58A772}" dt="2020-04-29T20:49:52.745" v="1991" actId="20577"/>
        <pc:sldMkLst>
          <pc:docMk/>
          <pc:sldMk cId="2668809265" sldId="303"/>
        </pc:sldMkLst>
        <pc:spChg chg="mod">
          <ac:chgData name="Lori Collins" userId="500a1ec7-b2bd-4582-bcd1-4e783972a2e9" providerId="ADAL" clId="{6483CF9E-FF30-4E15-89A6-F597EE58A772}" dt="2020-04-29T20:44:05.686" v="1203" actId="20577"/>
          <ac:spMkLst>
            <pc:docMk/>
            <pc:sldMk cId="2668809265" sldId="303"/>
            <ac:spMk id="2" creationId="{F85AF26A-CDF8-4DF4-A1DF-24EE10FFFE84}"/>
          </ac:spMkLst>
        </pc:spChg>
        <pc:spChg chg="mod">
          <ac:chgData name="Lori Collins" userId="500a1ec7-b2bd-4582-bcd1-4e783972a2e9" providerId="ADAL" clId="{6483CF9E-FF30-4E15-89A6-F597EE58A772}" dt="2020-04-29T20:49:52.745" v="1991" actId="20577"/>
          <ac:spMkLst>
            <pc:docMk/>
            <pc:sldMk cId="2668809265" sldId="303"/>
            <ac:spMk id="3" creationId="{3183D4A1-0826-4747-B489-2774082D1866}"/>
          </ac:spMkLst>
        </pc:spChg>
      </pc:sldChg>
      <pc:sldChg chg="modSp new mod">
        <pc:chgData name="Lori Collins" userId="500a1ec7-b2bd-4582-bcd1-4e783972a2e9" providerId="ADAL" clId="{6483CF9E-FF30-4E15-89A6-F597EE58A772}" dt="2020-04-30T17:18:57.548" v="2932" actId="20577"/>
        <pc:sldMkLst>
          <pc:docMk/>
          <pc:sldMk cId="3903483809" sldId="304"/>
        </pc:sldMkLst>
        <pc:spChg chg="mod">
          <ac:chgData name="Lori Collins" userId="500a1ec7-b2bd-4582-bcd1-4e783972a2e9" providerId="ADAL" clId="{6483CF9E-FF30-4E15-89A6-F597EE58A772}" dt="2020-04-30T17:12:59.858" v="2581" actId="20577"/>
          <ac:spMkLst>
            <pc:docMk/>
            <pc:sldMk cId="3903483809" sldId="304"/>
            <ac:spMk id="2" creationId="{2F0FA685-31E1-4238-9440-D2A80C92BF68}"/>
          </ac:spMkLst>
        </pc:spChg>
        <pc:spChg chg="mod">
          <ac:chgData name="Lori Collins" userId="500a1ec7-b2bd-4582-bcd1-4e783972a2e9" providerId="ADAL" clId="{6483CF9E-FF30-4E15-89A6-F597EE58A772}" dt="2020-04-30T17:18:57.548" v="2932" actId="20577"/>
          <ac:spMkLst>
            <pc:docMk/>
            <pc:sldMk cId="3903483809" sldId="304"/>
            <ac:spMk id="3" creationId="{7BB96933-AC7A-4643-B77A-F426C15C2F5A}"/>
          </ac:spMkLst>
        </pc:spChg>
      </pc:sldChg>
      <pc:sldChg chg="addSp modSp new mod">
        <pc:chgData name="Lori Collins" userId="500a1ec7-b2bd-4582-bcd1-4e783972a2e9" providerId="ADAL" clId="{6483CF9E-FF30-4E15-89A6-F597EE58A772}" dt="2020-04-30T17:42:52.002" v="4489" actId="27636"/>
        <pc:sldMkLst>
          <pc:docMk/>
          <pc:sldMk cId="3112711191" sldId="305"/>
        </pc:sldMkLst>
        <pc:spChg chg="mod">
          <ac:chgData name="Lori Collins" userId="500a1ec7-b2bd-4582-bcd1-4e783972a2e9" providerId="ADAL" clId="{6483CF9E-FF30-4E15-89A6-F597EE58A772}" dt="2020-04-29T21:01:07.905" v="2396" actId="20577"/>
          <ac:spMkLst>
            <pc:docMk/>
            <pc:sldMk cId="3112711191" sldId="305"/>
            <ac:spMk id="2" creationId="{A2CE0A0F-6EF3-43F3-8EC7-40B4182C17ED}"/>
          </ac:spMkLst>
        </pc:spChg>
        <pc:spChg chg="mod">
          <ac:chgData name="Lori Collins" userId="500a1ec7-b2bd-4582-bcd1-4e783972a2e9" providerId="ADAL" clId="{6483CF9E-FF30-4E15-89A6-F597EE58A772}" dt="2020-04-30T17:42:52.002" v="4489" actId="27636"/>
          <ac:spMkLst>
            <pc:docMk/>
            <pc:sldMk cId="3112711191" sldId="305"/>
            <ac:spMk id="3" creationId="{C0131003-7EDC-4FB7-8DB6-A40F6154621D}"/>
          </ac:spMkLst>
        </pc:spChg>
        <pc:spChg chg="add mod">
          <ac:chgData name="Lori Collins" userId="500a1ec7-b2bd-4582-bcd1-4e783972a2e9" providerId="ADAL" clId="{6483CF9E-FF30-4E15-89A6-F597EE58A772}" dt="2020-04-30T17:42:51.999" v="4488" actId="27636"/>
          <ac:spMkLst>
            <pc:docMk/>
            <pc:sldMk cId="3112711191" sldId="305"/>
            <ac:spMk id="5" creationId="{9063CFE8-9AC1-4057-98DC-56D1957BF2E2}"/>
          </ac:spMkLst>
        </pc:spChg>
      </pc:sldChg>
      <pc:sldChg chg="modSp new mod">
        <pc:chgData name="Lori Collins" userId="500a1ec7-b2bd-4582-bcd1-4e783972a2e9" providerId="ADAL" clId="{6483CF9E-FF30-4E15-89A6-F597EE58A772}" dt="2020-04-30T17:32:38.701" v="4346" actId="20577"/>
        <pc:sldMkLst>
          <pc:docMk/>
          <pc:sldMk cId="1816241265" sldId="306"/>
        </pc:sldMkLst>
        <pc:spChg chg="mod">
          <ac:chgData name="Lori Collins" userId="500a1ec7-b2bd-4582-bcd1-4e783972a2e9" providerId="ADAL" clId="{6483CF9E-FF30-4E15-89A6-F597EE58A772}" dt="2020-04-30T17:30:02.178" v="3955" actId="20577"/>
          <ac:spMkLst>
            <pc:docMk/>
            <pc:sldMk cId="1816241265" sldId="306"/>
            <ac:spMk id="2" creationId="{C30E318F-7920-4543-B408-3D2FBB47F674}"/>
          </ac:spMkLst>
        </pc:spChg>
        <pc:spChg chg="mod">
          <ac:chgData name="Lori Collins" userId="500a1ec7-b2bd-4582-bcd1-4e783972a2e9" providerId="ADAL" clId="{6483CF9E-FF30-4E15-89A6-F597EE58A772}" dt="2020-04-30T17:32:38.701" v="4346" actId="20577"/>
          <ac:spMkLst>
            <pc:docMk/>
            <pc:sldMk cId="1816241265" sldId="306"/>
            <ac:spMk id="3" creationId="{DA74F28B-AFC9-4F4E-A191-3ACDA253E7FF}"/>
          </ac:spMkLst>
        </pc:spChg>
      </pc:sldChg>
      <pc:sldChg chg="modSp new mod">
        <pc:chgData name="Lori Collins" userId="500a1ec7-b2bd-4582-bcd1-4e783972a2e9" providerId="ADAL" clId="{6483CF9E-FF30-4E15-89A6-F597EE58A772}" dt="2020-04-30T17:45:48.819" v="4807" actId="20577"/>
        <pc:sldMkLst>
          <pc:docMk/>
          <pc:sldMk cId="17440193" sldId="307"/>
        </pc:sldMkLst>
        <pc:spChg chg="mod">
          <ac:chgData name="Lori Collins" userId="500a1ec7-b2bd-4582-bcd1-4e783972a2e9" providerId="ADAL" clId="{6483CF9E-FF30-4E15-89A6-F597EE58A772}" dt="2020-04-30T17:33:08.617" v="4374" actId="20577"/>
          <ac:spMkLst>
            <pc:docMk/>
            <pc:sldMk cId="17440193" sldId="307"/>
            <ac:spMk id="2" creationId="{A3223682-AB6A-4C67-8D5F-8B83F6453673}"/>
          </ac:spMkLst>
        </pc:spChg>
        <pc:spChg chg="mod">
          <ac:chgData name="Lori Collins" userId="500a1ec7-b2bd-4582-bcd1-4e783972a2e9" providerId="ADAL" clId="{6483CF9E-FF30-4E15-89A6-F597EE58A772}" dt="2020-04-30T17:45:48.819" v="4807" actId="20577"/>
          <ac:spMkLst>
            <pc:docMk/>
            <pc:sldMk cId="17440193" sldId="307"/>
            <ac:spMk id="3" creationId="{253FA0BA-3D0B-4B7A-990A-DFC7890B6208}"/>
          </ac:spMkLst>
        </pc:spChg>
      </pc:sldChg>
      <pc:sldChg chg="modSp new mod">
        <pc:chgData name="Lori Collins" userId="500a1ec7-b2bd-4582-bcd1-4e783972a2e9" providerId="ADAL" clId="{6483CF9E-FF30-4E15-89A6-F597EE58A772}" dt="2020-04-30T17:48:10.102" v="4993" actId="20577"/>
        <pc:sldMkLst>
          <pc:docMk/>
          <pc:sldMk cId="1443846444" sldId="308"/>
        </pc:sldMkLst>
        <pc:spChg chg="mod">
          <ac:chgData name="Lori Collins" userId="500a1ec7-b2bd-4582-bcd1-4e783972a2e9" providerId="ADAL" clId="{6483CF9E-FF30-4E15-89A6-F597EE58A772}" dt="2020-04-30T17:46:53.221" v="4853" actId="20577"/>
          <ac:spMkLst>
            <pc:docMk/>
            <pc:sldMk cId="1443846444" sldId="308"/>
            <ac:spMk id="2" creationId="{1A90E563-9104-4242-A887-AE6098AC9C12}"/>
          </ac:spMkLst>
        </pc:spChg>
        <pc:spChg chg="mod">
          <ac:chgData name="Lori Collins" userId="500a1ec7-b2bd-4582-bcd1-4e783972a2e9" providerId="ADAL" clId="{6483CF9E-FF30-4E15-89A6-F597EE58A772}" dt="2020-04-30T17:48:10.102" v="4993" actId="20577"/>
          <ac:spMkLst>
            <pc:docMk/>
            <pc:sldMk cId="1443846444" sldId="308"/>
            <ac:spMk id="3" creationId="{E4EF90BB-8AC3-46DB-8752-A81E03C91127}"/>
          </ac:spMkLst>
        </pc:spChg>
      </pc:sldChg>
      <pc:sldChg chg="modSp new mod">
        <pc:chgData name="Lori Collins" userId="500a1ec7-b2bd-4582-bcd1-4e783972a2e9" providerId="ADAL" clId="{6483CF9E-FF30-4E15-89A6-F597EE58A772}" dt="2020-04-30T17:49:54.582" v="5213" actId="20577"/>
        <pc:sldMkLst>
          <pc:docMk/>
          <pc:sldMk cId="1922226748" sldId="309"/>
        </pc:sldMkLst>
        <pc:spChg chg="mod">
          <ac:chgData name="Lori Collins" userId="500a1ec7-b2bd-4582-bcd1-4e783972a2e9" providerId="ADAL" clId="{6483CF9E-FF30-4E15-89A6-F597EE58A772}" dt="2020-04-30T17:48:29.535" v="5007" actId="20577"/>
          <ac:spMkLst>
            <pc:docMk/>
            <pc:sldMk cId="1922226748" sldId="309"/>
            <ac:spMk id="2" creationId="{55BFA17D-7EBD-4045-9776-E80EE2CBF496}"/>
          </ac:spMkLst>
        </pc:spChg>
        <pc:spChg chg="mod">
          <ac:chgData name="Lori Collins" userId="500a1ec7-b2bd-4582-bcd1-4e783972a2e9" providerId="ADAL" clId="{6483CF9E-FF30-4E15-89A6-F597EE58A772}" dt="2020-04-30T17:49:54.582" v="5213" actId="20577"/>
          <ac:spMkLst>
            <pc:docMk/>
            <pc:sldMk cId="1922226748" sldId="309"/>
            <ac:spMk id="3" creationId="{CBF15158-CCE9-4B09-90F8-9773AAD6E093}"/>
          </ac:spMkLst>
        </pc:spChg>
      </pc:sldChg>
      <pc:sldChg chg="del">
        <pc:chgData name="Lori Collins" userId="500a1ec7-b2bd-4582-bcd1-4e783972a2e9" providerId="ADAL" clId="{6483CF9E-FF30-4E15-89A6-F597EE58A772}" dt="2020-04-29T20:33:23.899" v="5" actId="2696"/>
        <pc:sldMkLst>
          <pc:docMk/>
          <pc:sldMk cId="1740037" sldId="310"/>
        </pc:sldMkLst>
      </pc:sldChg>
      <pc:sldChg chg="addSp delSp modSp new mod">
        <pc:chgData name="Lori Collins" userId="500a1ec7-b2bd-4582-bcd1-4e783972a2e9" providerId="ADAL" clId="{6483CF9E-FF30-4E15-89A6-F597EE58A772}" dt="2020-04-30T17:59:47.431" v="5599" actId="20577"/>
        <pc:sldMkLst>
          <pc:docMk/>
          <pc:sldMk cId="2799957264" sldId="310"/>
        </pc:sldMkLst>
        <pc:spChg chg="mod">
          <ac:chgData name="Lori Collins" userId="500a1ec7-b2bd-4582-bcd1-4e783972a2e9" providerId="ADAL" clId="{6483CF9E-FF30-4E15-89A6-F597EE58A772}" dt="2020-04-30T17:50:17.599" v="5239" actId="20577"/>
          <ac:spMkLst>
            <pc:docMk/>
            <pc:sldMk cId="2799957264" sldId="310"/>
            <ac:spMk id="2" creationId="{93B212CF-B978-4A30-B7DD-697807226B88}"/>
          </ac:spMkLst>
        </pc:spChg>
        <pc:spChg chg="mod">
          <ac:chgData name="Lori Collins" userId="500a1ec7-b2bd-4582-bcd1-4e783972a2e9" providerId="ADAL" clId="{6483CF9E-FF30-4E15-89A6-F597EE58A772}" dt="2020-04-30T17:59:47.431" v="5599" actId="20577"/>
          <ac:spMkLst>
            <pc:docMk/>
            <pc:sldMk cId="2799957264" sldId="310"/>
            <ac:spMk id="3" creationId="{E157E2A9-DEC4-4999-9D90-4F14A60E3757}"/>
          </ac:spMkLst>
        </pc:spChg>
        <pc:spChg chg="add del mod">
          <ac:chgData name="Lori Collins" userId="500a1ec7-b2bd-4582-bcd1-4e783972a2e9" providerId="ADAL" clId="{6483CF9E-FF30-4E15-89A6-F597EE58A772}" dt="2020-04-30T17:54:18.812" v="5546"/>
          <ac:spMkLst>
            <pc:docMk/>
            <pc:sldMk cId="2799957264" sldId="310"/>
            <ac:spMk id="5" creationId="{22C2A49E-EE47-4691-8522-53C934889398}"/>
          </ac:spMkLst>
        </pc:spChg>
      </pc:sldChg>
      <pc:sldChg chg="addSp delSp modSp new mod setBg">
        <pc:chgData name="Lori Collins" userId="500a1ec7-b2bd-4582-bcd1-4e783972a2e9" providerId="ADAL" clId="{6483CF9E-FF30-4E15-89A6-F597EE58A772}" dt="2020-04-30T18:10:17.575" v="5766" actId="20577"/>
        <pc:sldMkLst>
          <pc:docMk/>
          <pc:sldMk cId="973668925" sldId="311"/>
        </pc:sldMkLst>
        <pc:spChg chg="mod">
          <ac:chgData name="Lori Collins" userId="500a1ec7-b2bd-4582-bcd1-4e783972a2e9" providerId="ADAL" clId="{6483CF9E-FF30-4E15-89A6-F597EE58A772}" dt="2020-04-30T18:09:02.445" v="5623" actId="26606"/>
          <ac:spMkLst>
            <pc:docMk/>
            <pc:sldMk cId="973668925" sldId="311"/>
            <ac:spMk id="2" creationId="{51DE69F7-28A6-4C30-BF82-61DADFC365B5}"/>
          </ac:spMkLst>
        </pc:spChg>
        <pc:spChg chg="del">
          <ac:chgData name="Lori Collins" userId="500a1ec7-b2bd-4582-bcd1-4e783972a2e9" providerId="ADAL" clId="{6483CF9E-FF30-4E15-89A6-F597EE58A772}" dt="2020-04-30T18:07:47.562" v="5619"/>
          <ac:spMkLst>
            <pc:docMk/>
            <pc:sldMk cId="973668925" sldId="311"/>
            <ac:spMk id="3" creationId="{17BE250F-55DC-4405-9663-0BF95D0CB33E}"/>
          </ac:spMkLst>
        </pc:spChg>
        <pc:spChg chg="mod">
          <ac:chgData name="Lori Collins" userId="500a1ec7-b2bd-4582-bcd1-4e783972a2e9" providerId="ADAL" clId="{6483CF9E-FF30-4E15-89A6-F597EE58A772}" dt="2020-04-30T18:09:02.445" v="5623" actId="26606"/>
          <ac:spMkLst>
            <pc:docMk/>
            <pc:sldMk cId="973668925" sldId="311"/>
            <ac:spMk id="4" creationId="{DBB6B0F6-9103-4394-BB9C-9E8C5367AE64}"/>
          </ac:spMkLst>
        </pc:spChg>
        <pc:spChg chg="add del mod">
          <ac:chgData name="Lori Collins" userId="500a1ec7-b2bd-4582-bcd1-4e783972a2e9" providerId="ADAL" clId="{6483CF9E-FF30-4E15-89A6-F597EE58A772}" dt="2020-04-30T18:10:17.575" v="5766" actId="20577"/>
          <ac:spMkLst>
            <pc:docMk/>
            <pc:sldMk cId="973668925" sldId="311"/>
            <ac:spMk id="6" creationId="{77785F78-0EB7-4F08-8F79-AA05ADD9A996}"/>
          </ac:spMkLst>
        </pc:spChg>
        <pc:spChg chg="add del">
          <ac:chgData name="Lori Collins" userId="500a1ec7-b2bd-4582-bcd1-4e783972a2e9" providerId="ADAL" clId="{6483CF9E-FF30-4E15-89A6-F597EE58A772}" dt="2020-04-30T18:09:02.445" v="5623" actId="26606"/>
          <ac:spMkLst>
            <pc:docMk/>
            <pc:sldMk cId="973668925" sldId="311"/>
            <ac:spMk id="13" creationId="{7F57BEA8-497D-4AA8-8A18-BDCD696B25FE}"/>
          </ac:spMkLst>
        </pc:spChg>
        <pc:graphicFrameChg chg="add mod ord modGraphic">
          <ac:chgData name="Lori Collins" userId="500a1ec7-b2bd-4582-bcd1-4e783972a2e9" providerId="ADAL" clId="{6483CF9E-FF30-4E15-89A6-F597EE58A772}" dt="2020-04-30T18:09:02.445" v="5623" actId="26606"/>
          <ac:graphicFrameMkLst>
            <pc:docMk/>
            <pc:sldMk cId="973668925" sldId="311"/>
            <ac:graphicFrameMk id="5" creationId="{FA41532F-185C-40C8-99E2-99024E855989}"/>
          </ac:graphicFrameMkLst>
        </pc:graphicFrameChg>
        <pc:cxnChg chg="add del">
          <ac:chgData name="Lori Collins" userId="500a1ec7-b2bd-4582-bcd1-4e783972a2e9" providerId="ADAL" clId="{6483CF9E-FF30-4E15-89A6-F597EE58A772}" dt="2020-04-30T18:09:02.445" v="5623" actId="26606"/>
          <ac:cxnSpMkLst>
            <pc:docMk/>
            <pc:sldMk cId="973668925" sldId="311"/>
            <ac:cxnSpMk id="11" creationId="{D2E961F1-4A28-4A5F-BBD4-6E400E5E6C75}"/>
          </ac:cxnSpMkLst>
        </pc:cxnChg>
        <pc:cxnChg chg="add del">
          <ac:chgData name="Lori Collins" userId="500a1ec7-b2bd-4582-bcd1-4e783972a2e9" providerId="ADAL" clId="{6483CF9E-FF30-4E15-89A6-F597EE58A772}" dt="2020-04-30T18:09:02.445" v="5623" actId="26606"/>
          <ac:cxnSpMkLst>
            <pc:docMk/>
            <pc:sldMk cId="973668925" sldId="311"/>
            <ac:cxnSpMk id="15" creationId="{A82415D3-DDE5-4D63-8CB3-23A5EC581B27}"/>
          </ac:cxnSpMkLst>
        </pc:cxnChg>
        <pc:cxnChg chg="add del">
          <ac:chgData name="Lori Collins" userId="500a1ec7-b2bd-4582-bcd1-4e783972a2e9" providerId="ADAL" clId="{6483CF9E-FF30-4E15-89A6-F597EE58A772}" dt="2020-04-30T18:09:02.445" v="5623" actId="26606"/>
          <ac:cxnSpMkLst>
            <pc:docMk/>
            <pc:sldMk cId="973668925" sldId="311"/>
            <ac:cxnSpMk id="17" creationId="{AD7193FB-6AE6-4B3B-8F89-56B55DD63B4D}"/>
          </ac:cxnSpMkLst>
        </pc:cxnChg>
      </pc:sldChg>
      <pc:sldChg chg="modSp new mod">
        <pc:chgData name="Lori Collins" userId="500a1ec7-b2bd-4582-bcd1-4e783972a2e9" providerId="ADAL" clId="{6483CF9E-FF30-4E15-89A6-F597EE58A772}" dt="2020-04-30T18:13:27.870" v="5888" actId="20577"/>
        <pc:sldMkLst>
          <pc:docMk/>
          <pc:sldMk cId="3711523525" sldId="312"/>
        </pc:sldMkLst>
        <pc:spChg chg="mod">
          <ac:chgData name="Lori Collins" userId="500a1ec7-b2bd-4582-bcd1-4e783972a2e9" providerId="ADAL" clId="{6483CF9E-FF30-4E15-89A6-F597EE58A772}" dt="2020-04-30T18:13:06.839" v="5808" actId="20577"/>
          <ac:spMkLst>
            <pc:docMk/>
            <pc:sldMk cId="3711523525" sldId="312"/>
            <ac:spMk id="2" creationId="{B3301092-339E-4CC7-9148-6ABCFA9BBF5C}"/>
          </ac:spMkLst>
        </pc:spChg>
        <pc:spChg chg="mod">
          <ac:chgData name="Lori Collins" userId="500a1ec7-b2bd-4582-bcd1-4e783972a2e9" providerId="ADAL" clId="{6483CF9E-FF30-4E15-89A6-F597EE58A772}" dt="2020-04-30T18:13:27.870" v="5888" actId="20577"/>
          <ac:spMkLst>
            <pc:docMk/>
            <pc:sldMk cId="3711523525" sldId="312"/>
            <ac:spMk id="3" creationId="{4A7769A4-29A3-4F7D-8E94-7E1D03201990}"/>
          </ac:spMkLst>
        </pc:spChg>
      </pc:sldChg>
      <pc:sldChg chg="modSp new mod">
        <pc:chgData name="Lori Collins" userId="500a1ec7-b2bd-4582-bcd1-4e783972a2e9" providerId="ADAL" clId="{6483CF9E-FF30-4E15-89A6-F597EE58A772}" dt="2020-04-30T18:15:40.317" v="6000" actId="20577"/>
        <pc:sldMkLst>
          <pc:docMk/>
          <pc:sldMk cId="4094110933" sldId="313"/>
        </pc:sldMkLst>
        <pc:spChg chg="mod">
          <ac:chgData name="Lori Collins" userId="500a1ec7-b2bd-4582-bcd1-4e783972a2e9" providerId="ADAL" clId="{6483CF9E-FF30-4E15-89A6-F597EE58A772}" dt="2020-04-30T18:14:01.880" v="5927" actId="20577"/>
          <ac:spMkLst>
            <pc:docMk/>
            <pc:sldMk cId="4094110933" sldId="313"/>
            <ac:spMk id="2" creationId="{475C6238-A003-4992-9F9D-EB393AAA562B}"/>
          </ac:spMkLst>
        </pc:spChg>
        <pc:spChg chg="mod">
          <ac:chgData name="Lori Collins" userId="500a1ec7-b2bd-4582-bcd1-4e783972a2e9" providerId="ADAL" clId="{6483CF9E-FF30-4E15-89A6-F597EE58A772}" dt="2020-04-30T18:15:40.317" v="6000" actId="20577"/>
          <ac:spMkLst>
            <pc:docMk/>
            <pc:sldMk cId="4094110933" sldId="313"/>
            <ac:spMk id="3" creationId="{14FCAE67-7A05-402E-ACC9-4C22D15FB3D0}"/>
          </ac:spMkLst>
        </pc:spChg>
      </pc:sldChg>
      <pc:sldChg chg="modSp new mod">
        <pc:chgData name="Lori Collins" userId="500a1ec7-b2bd-4582-bcd1-4e783972a2e9" providerId="ADAL" clId="{6483CF9E-FF30-4E15-89A6-F597EE58A772}" dt="2020-04-30T18:16:16.648" v="6011" actId="20577"/>
        <pc:sldMkLst>
          <pc:docMk/>
          <pc:sldMk cId="4065437135" sldId="314"/>
        </pc:sldMkLst>
        <pc:spChg chg="mod">
          <ac:chgData name="Lori Collins" userId="500a1ec7-b2bd-4582-bcd1-4e783972a2e9" providerId="ADAL" clId="{6483CF9E-FF30-4E15-89A6-F597EE58A772}" dt="2020-04-30T18:16:16.648" v="6011" actId="20577"/>
          <ac:spMkLst>
            <pc:docMk/>
            <pc:sldMk cId="4065437135" sldId="314"/>
            <ac:spMk id="3" creationId="{A6187469-F06C-47C0-95C7-224DFD4913F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49E3EA-0ED7-4909-973E-A3B949F6198E}" type="datetimeFigureOut">
              <a:rPr lang="en-US" smtClean="0"/>
              <a:t>10/30/2020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FB0C4-50AA-4C56-A2A7-6A6BB116D964}" type="slidenum">
              <a:rPr lang="en-US" smtClean="0"/>
              <a:t>‹#›</a:t>
            </a:fld>
            <a:endParaRPr lang="en-US"/>
          </a:p>
        </p:txBody>
      </p:sp>
    </p:spTree>
    <p:extLst>
      <p:ext uri="{BB962C8B-B14F-4D97-AF65-F5344CB8AC3E}">
        <p14:creationId xmlns:p14="http://schemas.microsoft.com/office/powerpoint/2010/main" val="3248078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91" name="Google Shape;91;p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7961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
        <p:nvSpPr>
          <p:cNvPr id="156" name="Google Shape;156;p15: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72235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xmlns=""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xmlns=""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dirty="0"/>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r>
              <a:rPr lang="en-US" dirty="0"/>
              <a:t>Month DD, 20YY</a:t>
            </a:r>
          </a:p>
        </p:txBody>
      </p:sp>
    </p:spTree>
    <p:extLst>
      <p:ext uri="{BB962C8B-B14F-4D97-AF65-F5344CB8AC3E}">
        <p14:creationId xmlns:p14="http://schemas.microsoft.com/office/powerpoint/2010/main" val="2098854456"/>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dirty="0"/>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xmlns=""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Tree>
    <p:extLst>
      <p:ext uri="{BB962C8B-B14F-4D97-AF65-F5344CB8AC3E}">
        <p14:creationId xmlns:p14="http://schemas.microsoft.com/office/powerpoint/2010/main" val="336697214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dirty="0"/>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xmlns=""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173320652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xmlns=""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dirty="0"/>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dirty="0"/>
              <a:t>FirstName LastName</a:t>
            </a:r>
          </a:p>
          <a:p>
            <a:pPr lvl="1"/>
            <a:r>
              <a:rPr lang="en-US" dirty="0"/>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xmlns=""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xmlns=""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Tree>
    <p:extLst>
      <p:ext uri="{BB962C8B-B14F-4D97-AF65-F5344CB8AC3E}">
        <p14:creationId xmlns:p14="http://schemas.microsoft.com/office/powerpoint/2010/main" val="418631683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dirty="0"/>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xmlns=""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xmlns=""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a:p>
            </p:txBody>
          </p:sp>
        </p:grpSp>
      </p:grpSp>
    </p:spTree>
    <p:extLst>
      <p:ext uri="{BB962C8B-B14F-4D97-AF65-F5344CB8AC3E}">
        <p14:creationId xmlns:p14="http://schemas.microsoft.com/office/powerpoint/2010/main" val="241105386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xmlns=""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dirty="0"/>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1478121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dirty="0"/>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endParaRPr lang="en-US"/>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xmlns=""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xmlns=""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xmlns=""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xmlns=""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43222291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18176393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7673619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05924775"/>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8959467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46591138"/>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Option 2">
  <p:cSld name="Content Option 2">
    <p:spTree>
      <p:nvGrpSpPr>
        <p:cNvPr id="1" name="Shape 21"/>
        <p:cNvGrpSpPr/>
        <p:nvPr/>
      </p:nvGrpSpPr>
      <p:grpSpPr>
        <a:xfrm>
          <a:off x="0" y="0"/>
          <a:ext cx="0" cy="0"/>
          <a:chOff x="0" y="0"/>
          <a:chExt cx="0" cy="0"/>
        </a:xfrm>
      </p:grpSpPr>
      <p:pic>
        <p:nvPicPr>
          <p:cNvPr id="22" name="Google Shape;22;p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3" name="Google Shape;23;p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
        <p:nvSpPr>
          <p:cNvPr id="26" name="Google Shape;26;p4"/>
          <p:cNvSpPr txBox="1">
            <a:spLocks noGrp="1"/>
          </p:cNvSpPr>
          <p:nvPr>
            <p:ph type="title"/>
          </p:nvPr>
        </p:nvSpPr>
        <p:spPr>
          <a:xfrm>
            <a:off x="392625" y="273790"/>
            <a:ext cx="8472407" cy="60186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3200"/>
              <a:buFont typeface="Arial"/>
              <a:buNone/>
              <a:defRPr sz="32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4"/>
          <p:cNvSpPr txBox="1">
            <a:spLocks noGrp="1"/>
          </p:cNvSpPr>
          <p:nvPr>
            <p:ph type="body" idx="1"/>
          </p:nvPr>
        </p:nvSpPr>
        <p:spPr>
          <a:xfrm>
            <a:off x="392479" y="1108235"/>
            <a:ext cx="8493216" cy="493610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414111194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Option 3">
  <p:cSld name="Title Slide Option 3">
    <p:spTree>
      <p:nvGrpSpPr>
        <p:cNvPr id="1" name="Shape 43"/>
        <p:cNvGrpSpPr/>
        <p:nvPr/>
      </p:nvGrpSpPr>
      <p:grpSpPr>
        <a:xfrm>
          <a:off x="0" y="0"/>
          <a:ext cx="0" cy="0"/>
          <a:chOff x="0" y="0"/>
          <a:chExt cx="0" cy="0"/>
        </a:xfrm>
      </p:grpSpPr>
      <p:sp>
        <p:nvSpPr>
          <p:cNvPr id="44" name="Google Shape;44;p7"/>
          <p:cNvSpPr/>
          <p:nvPr/>
        </p:nvSpPr>
        <p:spPr>
          <a:xfrm>
            <a:off x="0" y="0"/>
            <a:ext cx="12192000" cy="68580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45" name="Google Shape;45;p7"/>
          <p:cNvPicPr preferRelativeResize="0"/>
          <p:nvPr/>
        </p:nvPicPr>
        <p:blipFill rotWithShape="1">
          <a:blip r:embed="rId2">
            <a:alphaModFix/>
          </a:blip>
          <a:srcRect/>
          <a:stretch/>
        </p:blipFill>
        <p:spPr>
          <a:xfrm>
            <a:off x="8402787" y="82750"/>
            <a:ext cx="2381868" cy="531587"/>
          </a:xfrm>
          <a:prstGeom prst="rect">
            <a:avLst/>
          </a:prstGeom>
          <a:noFill/>
          <a:ln>
            <a:noFill/>
          </a:ln>
        </p:spPr>
      </p:pic>
      <p:pic>
        <p:nvPicPr>
          <p:cNvPr id="46" name="Google Shape;46;p7"/>
          <p:cNvPicPr preferRelativeResize="0"/>
          <p:nvPr/>
        </p:nvPicPr>
        <p:blipFill rotWithShape="1">
          <a:blip r:embed="rId3">
            <a:alphaModFix/>
          </a:blip>
          <a:srcRect r="163"/>
          <a:stretch/>
        </p:blipFill>
        <p:spPr>
          <a:xfrm>
            <a:off x="164026" y="52415"/>
            <a:ext cx="11876924" cy="6790087"/>
          </a:xfrm>
          <a:prstGeom prst="rect">
            <a:avLst/>
          </a:prstGeom>
          <a:noFill/>
          <a:ln>
            <a:noFill/>
          </a:ln>
        </p:spPr>
      </p:pic>
      <p:sp>
        <p:nvSpPr>
          <p:cNvPr id="47" name="Google Shape;47;p7"/>
          <p:cNvSpPr txBox="1">
            <a:spLocks noGrp="1"/>
          </p:cNvSpPr>
          <p:nvPr>
            <p:ph type="title"/>
          </p:nvPr>
        </p:nvSpPr>
        <p:spPr>
          <a:xfrm>
            <a:off x="165317" y="5563883"/>
            <a:ext cx="9009683" cy="705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 name="Google Shape;48;p7"/>
          <p:cNvSpPr txBox="1">
            <a:spLocks noGrp="1"/>
          </p:cNvSpPr>
          <p:nvPr>
            <p:ph type="subTitle" idx="1"/>
          </p:nvPr>
        </p:nvSpPr>
        <p:spPr>
          <a:xfrm>
            <a:off x="164026" y="6277236"/>
            <a:ext cx="9021303" cy="41803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accent1"/>
              </a:buClr>
              <a:buSzPts val="1800"/>
              <a:buFont typeface="Arial"/>
              <a:buNone/>
              <a:defRPr sz="1800" b="1" i="0" u="none" strike="noStrike" cap="none">
                <a:solidFill>
                  <a:schemeClr val="accent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86740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dirty="0"/>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409486874"/>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dirty="0"/>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2467381373"/>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dirty="0"/>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211337937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dirty="0"/>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endParaRPr lang="en-US"/>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xmlns=""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xmlns=""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17472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1525813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78668971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dirty="0"/>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915713328"/>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xmlns=""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dirty="0"/>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xmlns="" val="1"/>
              </a:ext>
            </a:extLst>
          </p:cNvPr>
          <p:cNvPicPr>
            <a:picLocks noChangeAspect="1"/>
          </p:cNvPicPr>
          <p:nvPr userDrawn="1"/>
        </p:nvPicPr>
        <p:blipFill>
          <a:blip r:embed="rId23" cstate="hqprint">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xmlns=""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endParaRPr lang="en-US" dirty="0"/>
          </a:p>
        </p:txBody>
      </p:sp>
    </p:spTree>
    <p:extLst>
      <p:ext uri="{BB962C8B-B14F-4D97-AF65-F5344CB8AC3E}">
        <p14:creationId xmlns:p14="http://schemas.microsoft.com/office/powerpoint/2010/main" val="105298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 id="2147483661" r:id="rId5"/>
    <p:sldLayoutId id="2147483651" r:id="rId6"/>
    <p:sldLayoutId id="2147483652" r:id="rId7"/>
    <p:sldLayoutId id="2147483653" r:id="rId8"/>
    <p:sldLayoutId id="2147483662" r:id="rId9"/>
    <p:sldLayoutId id="2147483663" r:id="rId10"/>
    <p:sldLayoutId id="2147483667" r:id="rId11"/>
    <p:sldLayoutId id="2147483666" r:id="rId12"/>
    <p:sldLayoutId id="2147483664" r:id="rId13"/>
    <p:sldLayoutId id="2147483669" r:id="rId14"/>
    <p:sldLayoutId id="2147483665" r:id="rId15"/>
    <p:sldLayoutId id="2147483654" r:id="rId16"/>
    <p:sldLayoutId id="2147483655" r:id="rId17"/>
    <p:sldLayoutId id="2147483656" r:id="rId18"/>
    <p:sldLayoutId id="2147483657" r:id="rId19"/>
    <p:sldLayoutId id="2147483671" r:id="rId20"/>
    <p:sldLayoutId id="2147483672" r:id="rId21"/>
  </p:sldLayoutIdLst>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hyperlink" Target="mailto:Brian.Dennis@iwd.iowa.gov" TargetMode="Externa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epolicy.iwd.iowa.gov/Policy/Index/316" TargetMode="External"/><Relationship Id="rId3" Type="http://schemas.openxmlformats.org/officeDocument/2006/relationships/hyperlink" Target="https://epolicy.iwd.iowa.gov/Policy/Index?id=306&amp;Version=1" TargetMode="External"/><Relationship Id="rId7" Type="http://schemas.openxmlformats.org/officeDocument/2006/relationships/hyperlink" Target="https://epolicy.iwd.iowa.gov/Policy/Index/315" TargetMode="External"/><Relationship Id="rId2" Type="http://schemas.openxmlformats.org/officeDocument/2006/relationships/hyperlink" Target="https://epolicy.iwd.iowa.gov/Policy/Index/312" TargetMode="External"/><Relationship Id="rId1" Type="http://schemas.openxmlformats.org/officeDocument/2006/relationships/slideLayout" Target="../slideLayouts/slideLayout16.xml"/><Relationship Id="rId6" Type="http://schemas.openxmlformats.org/officeDocument/2006/relationships/hyperlink" Target="https://epolicy.iwd.iowa.gov/Policy/Index/314" TargetMode="External"/><Relationship Id="rId5" Type="http://schemas.openxmlformats.org/officeDocument/2006/relationships/hyperlink" Target="https://epolicy.iwd.iowa.gov/Policy/Index/313" TargetMode="External"/><Relationship Id="rId4" Type="http://schemas.openxmlformats.org/officeDocument/2006/relationships/hyperlink" Target="https://epolicy.iwd.iowa.gov/Policy/Index/307"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mailto:michelle.mcnertney@iwd.iowa.gov" TargetMode="External"/><Relationship Id="rId2" Type="http://schemas.openxmlformats.org/officeDocument/2006/relationships/hyperlink" Target="mailto:WIOAgovernance@iwd.iowa.gov" TargetMode="External"/><Relationship Id="rId1" Type="http://schemas.openxmlformats.org/officeDocument/2006/relationships/slideLayout" Target="../slideLayouts/slideLayout15.xml"/><Relationship Id="rId4" Type="http://schemas.openxmlformats.org/officeDocument/2006/relationships/hyperlink" Target="mailto:linda.rouse@iwd.iowa.gov"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yourtickettowork.ssa.gov/resources/resource-documents.html" TargetMode="External"/><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5FC0E9-5E6C-4D61-9F80-9AF2C6999193}"/>
              </a:ext>
            </a:extLst>
          </p:cNvPr>
          <p:cNvSpPr>
            <a:spLocks noGrp="1"/>
          </p:cNvSpPr>
          <p:nvPr>
            <p:ph type="ctrTitle"/>
          </p:nvPr>
        </p:nvSpPr>
        <p:spPr/>
        <p:txBody>
          <a:bodyPr/>
          <a:lstStyle/>
          <a:p>
            <a:r>
              <a:rPr lang="en-US" dirty="0"/>
              <a:t>CEO Office Hours </a:t>
            </a:r>
          </a:p>
        </p:txBody>
      </p:sp>
      <p:sp>
        <p:nvSpPr>
          <p:cNvPr id="7" name="Subtitle 6">
            <a:extLst>
              <a:ext uri="{FF2B5EF4-FFF2-40B4-BE49-F238E27FC236}">
                <a16:creationId xmlns:a16="http://schemas.microsoft.com/office/drawing/2014/main" id="{F67C7F23-19DE-4D44-A58E-4A7D038A09BF}"/>
              </a:ext>
            </a:extLst>
          </p:cNvPr>
          <p:cNvSpPr>
            <a:spLocks noGrp="1"/>
          </p:cNvSpPr>
          <p:nvPr>
            <p:ph type="subTitle" idx="1"/>
          </p:nvPr>
        </p:nvSpPr>
        <p:spPr/>
        <p:txBody>
          <a:bodyPr/>
          <a:lstStyle/>
          <a:p>
            <a:endParaRPr lang="en-US" dirty="0"/>
          </a:p>
        </p:txBody>
      </p:sp>
      <p:sp>
        <p:nvSpPr>
          <p:cNvPr id="10" name="Date Placeholder 9">
            <a:extLst>
              <a:ext uri="{FF2B5EF4-FFF2-40B4-BE49-F238E27FC236}">
                <a16:creationId xmlns:a16="http://schemas.microsoft.com/office/drawing/2014/main" id="{BEB75DD4-570B-4D1E-9AF7-50F5416667F8}"/>
              </a:ext>
            </a:extLst>
          </p:cNvPr>
          <p:cNvSpPr>
            <a:spLocks noGrp="1"/>
          </p:cNvSpPr>
          <p:nvPr>
            <p:ph type="dt" sz="half" idx="10"/>
          </p:nvPr>
        </p:nvSpPr>
        <p:spPr/>
        <p:txBody>
          <a:bodyPr/>
          <a:lstStyle/>
          <a:p>
            <a:r>
              <a:rPr lang="en-US" dirty="0" smtClean="0"/>
              <a:t>October 30, </a:t>
            </a:r>
            <a:r>
              <a:rPr lang="en-US" dirty="0"/>
              <a:t>2020</a:t>
            </a:r>
          </a:p>
        </p:txBody>
      </p:sp>
    </p:spTree>
    <p:extLst>
      <p:ext uri="{BB962C8B-B14F-4D97-AF65-F5344CB8AC3E}">
        <p14:creationId xmlns:p14="http://schemas.microsoft.com/office/powerpoint/2010/main" val="5169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 the Current Structure</a:t>
            </a:r>
            <a:endParaRPr lang="en-US" dirty="0"/>
          </a:p>
        </p:txBody>
      </p:sp>
      <p:sp>
        <p:nvSpPr>
          <p:cNvPr id="3" name="Text Placeholder 2"/>
          <p:cNvSpPr>
            <a:spLocks noGrp="1"/>
          </p:cNvSpPr>
          <p:nvPr>
            <p:ph type="body" idx="1"/>
          </p:nvPr>
        </p:nvSpPr>
        <p:spPr/>
        <p:txBody>
          <a:bodyPr/>
          <a:lstStyle/>
          <a:p>
            <a:r>
              <a:rPr lang="en-US" sz="2400" dirty="0"/>
              <a:t>IWD functions as the EN for most of the LWDAs</a:t>
            </a:r>
          </a:p>
          <a:p>
            <a:r>
              <a:rPr lang="en-US" sz="2400" dirty="0"/>
              <a:t>Through the AJCs the customers are served and Case Managed</a:t>
            </a:r>
          </a:p>
          <a:p>
            <a:r>
              <a:rPr lang="en-US" sz="2400" dirty="0"/>
              <a:t>IWD is responsible for all Administrative duties:</a:t>
            </a:r>
          </a:p>
          <a:p>
            <a:pPr lvl="1"/>
            <a:r>
              <a:rPr lang="en-US" dirty="0" smtClean="0"/>
              <a:t>Responses to Monitoring</a:t>
            </a:r>
          </a:p>
          <a:p>
            <a:pPr lvl="1"/>
            <a:r>
              <a:rPr lang="en-US" dirty="0" smtClean="0"/>
              <a:t>Reporting</a:t>
            </a:r>
          </a:p>
          <a:p>
            <a:pPr lvl="1"/>
            <a:r>
              <a:rPr lang="en-US" dirty="0" smtClean="0"/>
              <a:t>Ensuring staff maintain Suitability</a:t>
            </a:r>
          </a:p>
          <a:p>
            <a:pPr lvl="1"/>
            <a:r>
              <a:rPr lang="en-US" dirty="0" smtClean="0"/>
              <a:t>Resolving any questions by SSA</a:t>
            </a:r>
          </a:p>
          <a:p>
            <a:r>
              <a:rPr lang="en-US" sz="2400" dirty="0"/>
              <a:t>Local areas receive 95% of incentive dollars</a:t>
            </a:r>
          </a:p>
        </p:txBody>
      </p:sp>
    </p:spTree>
    <p:extLst>
      <p:ext uri="{BB962C8B-B14F-4D97-AF65-F5344CB8AC3E}">
        <p14:creationId xmlns:p14="http://schemas.microsoft.com/office/powerpoint/2010/main" val="20144899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4"/>
          <p:cNvSpPr txBox="1">
            <a:spLocks noGrp="1"/>
          </p:cNvSpPr>
          <p:nvPr>
            <p:ph type="title"/>
          </p:nvPr>
        </p:nvSpPr>
        <p:spPr>
          <a:xfrm>
            <a:off x="1647988" y="5563883"/>
            <a:ext cx="6757262" cy="420538"/>
          </a:xfrm>
          <a:prstGeom prst="rect">
            <a:avLst/>
          </a:prstGeom>
          <a:noFill/>
          <a:ln>
            <a:noFill/>
          </a:ln>
        </p:spPr>
        <p:txBody>
          <a:bodyPr spcFirstLastPara="1" vert="horz" wrap="square" lIns="91425" tIns="45700" rIns="91425" bIns="45700" rtlCol="0" anchor="t" anchorCtr="0">
            <a:noAutofit/>
          </a:bodyPr>
          <a:lstStyle/>
          <a:p>
            <a:r>
              <a:rPr lang="en-US"/>
              <a:t>Questions? </a:t>
            </a:r>
            <a:endParaRPr/>
          </a:p>
        </p:txBody>
      </p:sp>
    </p:spTree>
    <p:extLst>
      <p:ext uri="{BB962C8B-B14F-4D97-AF65-F5344CB8AC3E}">
        <p14:creationId xmlns:p14="http://schemas.microsoft.com/office/powerpoint/2010/main" val="1291797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pPr marL="50800" indent="0">
              <a:buNone/>
            </a:pPr>
            <a:r>
              <a:rPr lang="en-US" dirty="0">
                <a:latin typeface="Cambria" panose="02040503050406030204" pitchFamily="18" charset="0"/>
                <a:ea typeface="Cambria" panose="02040503050406030204" pitchFamily="18" charset="0"/>
              </a:rPr>
              <a:t>Brian S. Dennis, M.S., CRC</a:t>
            </a:r>
          </a:p>
          <a:p>
            <a:pPr marL="50800" indent="0">
              <a:buNone/>
            </a:pPr>
            <a:r>
              <a:rPr lang="en-US" dirty="0">
                <a:latin typeface="Cambria" panose="02040503050406030204" pitchFamily="18" charset="0"/>
                <a:ea typeface="Cambria" panose="02040503050406030204" pitchFamily="18" charset="0"/>
              </a:rPr>
              <a:t>Workforce Program Coordinator - Disability Services</a:t>
            </a:r>
            <a:br>
              <a:rPr lang="en-US" dirty="0">
                <a:latin typeface="Cambria" panose="02040503050406030204" pitchFamily="18" charset="0"/>
                <a:ea typeface="Cambria" panose="02040503050406030204" pitchFamily="18" charset="0"/>
              </a:rPr>
            </a:br>
            <a:r>
              <a:rPr lang="en-US" dirty="0" smtClean="0">
                <a:latin typeface="Cambria" panose="02040503050406030204" pitchFamily="18" charset="0"/>
                <a:ea typeface="Cambria" panose="02040503050406030204" pitchFamily="18" charset="0"/>
              </a:rPr>
              <a:t>Phone</a:t>
            </a:r>
            <a:r>
              <a:rPr lang="en-US" dirty="0">
                <a:latin typeface="Cambria" panose="02040503050406030204" pitchFamily="18" charset="0"/>
                <a:ea typeface="Cambria" panose="02040503050406030204" pitchFamily="18" charset="0"/>
              </a:rPr>
              <a:t>: 515-725-3666</a:t>
            </a:r>
          </a:p>
          <a:p>
            <a:pPr marL="50800" indent="0">
              <a:buNone/>
            </a:pPr>
            <a:r>
              <a:rPr lang="en-US" dirty="0">
                <a:latin typeface="Cambria" panose="02040503050406030204" pitchFamily="18" charset="0"/>
                <a:ea typeface="Cambria" panose="02040503050406030204" pitchFamily="18" charset="0"/>
                <a:hlinkClick r:id="rId2"/>
              </a:rPr>
              <a:t>Brian.Dennis@iwd.iowa.gov</a:t>
            </a:r>
            <a:r>
              <a:rPr lang="en-US" dirty="0">
                <a:latin typeface="Cambria" panose="02040503050406030204" pitchFamily="18" charset="0"/>
                <a:ea typeface="Cambria" panose="02040503050406030204" pitchFamily="18" charset="0"/>
              </a:rPr>
              <a:t>  </a:t>
            </a:r>
          </a:p>
          <a:p>
            <a:pPr marL="50800" indent="0">
              <a:buNone/>
            </a:pPr>
            <a:endParaRPr lang="en-US" dirty="0"/>
          </a:p>
        </p:txBody>
      </p:sp>
    </p:spTree>
    <p:extLst>
      <p:ext uri="{BB962C8B-B14F-4D97-AF65-F5344CB8AC3E}">
        <p14:creationId xmlns:p14="http://schemas.microsoft.com/office/powerpoint/2010/main" val="3023424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2094-7810-4347-A81B-17582BEFC608}"/>
              </a:ext>
            </a:extLst>
          </p:cNvPr>
          <p:cNvSpPr>
            <a:spLocks noGrp="1"/>
          </p:cNvSpPr>
          <p:nvPr>
            <p:ph type="sldNum" sz="quarter" idx="12"/>
          </p:nvPr>
        </p:nvSpPr>
        <p:spPr/>
        <p:txBody>
          <a:bodyPr/>
          <a:lstStyle/>
          <a:p>
            <a:fld id="{D307F087-50E8-4976-AA50-2FC07D62CDFA}" type="slidenum">
              <a:rPr lang="en-US" smtClean="0"/>
              <a:t>13</a:t>
            </a:fld>
            <a:endParaRPr lang="en-US"/>
          </a:p>
        </p:txBody>
      </p:sp>
      <p:sp>
        <p:nvSpPr>
          <p:cNvPr id="3" name="Title 2">
            <a:extLst>
              <a:ext uri="{FF2B5EF4-FFF2-40B4-BE49-F238E27FC236}">
                <a16:creationId xmlns:a16="http://schemas.microsoft.com/office/drawing/2014/main" id="{FD28558A-81F6-4707-9198-28FBD9AEE07D}"/>
              </a:ext>
            </a:extLst>
          </p:cNvPr>
          <p:cNvSpPr>
            <a:spLocks noGrp="1"/>
          </p:cNvSpPr>
          <p:nvPr>
            <p:ph type="title"/>
          </p:nvPr>
        </p:nvSpPr>
        <p:spPr/>
        <p:txBody>
          <a:bodyPr/>
          <a:lstStyle/>
          <a:p>
            <a:r>
              <a:rPr lang="en-US" dirty="0" smtClean="0"/>
              <a:t>PY20 WIOA Title I Monitoring</a:t>
            </a:r>
            <a:endParaRPr lang="en-US" dirty="0"/>
          </a:p>
        </p:txBody>
      </p:sp>
      <p:sp>
        <p:nvSpPr>
          <p:cNvPr id="4" name="Text Placeholder 3">
            <a:extLst>
              <a:ext uri="{FF2B5EF4-FFF2-40B4-BE49-F238E27FC236}">
                <a16:creationId xmlns:a16="http://schemas.microsoft.com/office/drawing/2014/main" id="{A22AC730-F7FB-46AF-8B12-A16B3127955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116337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PY20 Monitoring Schedule</a:t>
            </a:r>
            <a:endParaRPr lang="en-US" dirty="0"/>
          </a:p>
        </p:txBody>
      </p:sp>
      <p:pic>
        <p:nvPicPr>
          <p:cNvPr id="5" name="Content Placeholder 4"/>
          <p:cNvPicPr>
            <a:picLocks noGrp="1" noChangeAspect="1"/>
          </p:cNvPicPr>
          <p:nvPr>
            <p:ph idx="1"/>
          </p:nvPr>
        </p:nvPicPr>
        <p:blipFill>
          <a:blip r:embed="rId2"/>
          <a:stretch>
            <a:fillRect/>
          </a:stretch>
        </p:blipFill>
        <p:spPr>
          <a:xfrm>
            <a:off x="502389" y="1524000"/>
            <a:ext cx="10631304" cy="4048125"/>
          </a:xfrm>
          <a:prstGeom prst="rect">
            <a:avLst/>
          </a:prstGeom>
        </p:spPr>
      </p:pic>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1987377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07F087-50E8-4976-AA50-2FC07D62CDFA}" type="slidenum">
              <a:rPr lang="en-US" smtClean="0"/>
              <a:t>15</a:t>
            </a:fld>
            <a:endParaRPr lang="en-US"/>
          </a:p>
        </p:txBody>
      </p:sp>
      <p:sp>
        <p:nvSpPr>
          <p:cNvPr id="3" name="Title 2"/>
          <p:cNvSpPr>
            <a:spLocks noGrp="1"/>
          </p:cNvSpPr>
          <p:nvPr>
            <p:ph type="title"/>
          </p:nvPr>
        </p:nvSpPr>
        <p:spPr>
          <a:xfrm>
            <a:off x="292100" y="221024"/>
            <a:ext cx="11607800" cy="493351"/>
          </a:xfrm>
        </p:spPr>
        <p:txBody>
          <a:bodyPr>
            <a:normAutofit/>
          </a:bodyPr>
          <a:lstStyle/>
          <a:p>
            <a:r>
              <a:rPr lang="en-US" sz="2800" dirty="0" smtClean="0"/>
              <a:t>PY20 Monitoring Timeline and Steps</a:t>
            </a:r>
            <a:endParaRPr lang="en-US" sz="2800" dirty="0"/>
          </a:p>
        </p:txBody>
      </p:sp>
      <p:graphicFrame>
        <p:nvGraphicFramePr>
          <p:cNvPr id="4" name="Table 3"/>
          <p:cNvGraphicFramePr>
            <a:graphicFrameLocks noGrp="1"/>
          </p:cNvGraphicFramePr>
          <p:nvPr>
            <p:extLst>
              <p:ext uri="{D42A27DB-BD31-4B8C-83A1-F6EECF244321}">
                <p14:modId xmlns:p14="http://schemas.microsoft.com/office/powerpoint/2010/main" val="1884880340"/>
              </p:ext>
            </p:extLst>
          </p:nvPr>
        </p:nvGraphicFramePr>
        <p:xfrm>
          <a:off x="400050" y="714375"/>
          <a:ext cx="11315699" cy="5410082"/>
        </p:xfrm>
        <a:graphic>
          <a:graphicData uri="http://schemas.openxmlformats.org/drawingml/2006/table">
            <a:tbl>
              <a:tblPr>
                <a:tableStyleId>{5C22544A-7EE6-4342-B048-85BDC9FD1C3A}</a:tableStyleId>
              </a:tblPr>
              <a:tblGrid>
                <a:gridCol w="3111818">
                  <a:extLst>
                    <a:ext uri="{9D8B030D-6E8A-4147-A177-3AD203B41FA5}">
                      <a16:colId xmlns:a16="http://schemas.microsoft.com/office/drawing/2014/main" val="3936807542"/>
                    </a:ext>
                  </a:extLst>
                </a:gridCol>
                <a:gridCol w="8203881">
                  <a:extLst>
                    <a:ext uri="{9D8B030D-6E8A-4147-A177-3AD203B41FA5}">
                      <a16:colId xmlns:a16="http://schemas.microsoft.com/office/drawing/2014/main" val="1543002126"/>
                    </a:ext>
                  </a:extLst>
                </a:gridCol>
              </a:tblGrid>
              <a:tr h="307657">
                <a:tc>
                  <a:txBody>
                    <a:bodyPr/>
                    <a:lstStyle/>
                    <a:p>
                      <a:pPr marL="0" marR="0">
                        <a:lnSpc>
                          <a:spcPct val="115000"/>
                        </a:lnSpc>
                        <a:spcBef>
                          <a:spcPts val="0"/>
                        </a:spcBef>
                        <a:spcAft>
                          <a:spcPts val="0"/>
                        </a:spcAft>
                      </a:pPr>
                      <a:r>
                        <a:rPr lang="en-US" sz="1400" b="1" dirty="0"/>
                        <a:t>Activity</a:t>
                      </a:r>
                    </a:p>
                  </a:txBody>
                  <a:tcPr marL="59632" marR="59632" marT="59632" marB="59632"/>
                </a:tc>
                <a:tc>
                  <a:txBody>
                    <a:bodyPr/>
                    <a:lstStyle/>
                    <a:p>
                      <a:pPr marL="0" marR="0">
                        <a:lnSpc>
                          <a:spcPct val="115000"/>
                        </a:lnSpc>
                        <a:spcBef>
                          <a:spcPts val="0"/>
                        </a:spcBef>
                        <a:spcAft>
                          <a:spcPts val="0"/>
                        </a:spcAft>
                      </a:pPr>
                      <a:r>
                        <a:rPr lang="en-US" sz="1400" b="1" dirty="0"/>
                        <a:t>Roles and Responsibilities</a:t>
                      </a:r>
                    </a:p>
                  </a:txBody>
                  <a:tcPr marL="59632" marR="59632" marT="59632" marB="59632"/>
                </a:tc>
                <a:extLst>
                  <a:ext uri="{0D108BD9-81ED-4DB2-BD59-A6C34878D82A}">
                    <a16:rowId xmlns:a16="http://schemas.microsoft.com/office/drawing/2014/main" val="651243923"/>
                  </a:ext>
                </a:extLst>
              </a:tr>
              <a:tr h="423485">
                <a:tc>
                  <a:txBody>
                    <a:bodyPr/>
                    <a:lstStyle/>
                    <a:p>
                      <a:pPr marL="0" marR="0">
                        <a:lnSpc>
                          <a:spcPct val="115000"/>
                        </a:lnSpc>
                        <a:spcBef>
                          <a:spcPts val="0"/>
                        </a:spcBef>
                        <a:spcAft>
                          <a:spcPts val="0"/>
                        </a:spcAft>
                      </a:pPr>
                      <a:r>
                        <a:rPr lang="en-US" sz="1400" dirty="0">
                          <a:hlinkClick r:id="rId2"/>
                        </a:rPr>
                        <a:t>Notification</a:t>
                      </a:r>
                      <a:endParaRPr lang="en-US" sz="1400" dirty="0"/>
                    </a:p>
                  </a:txBody>
                  <a:tcPr marL="25642" marR="25642" marT="25642" marB="25642"/>
                </a:tc>
                <a:tc>
                  <a:txBody>
                    <a:bodyPr/>
                    <a:lstStyle/>
                    <a:p>
                      <a:pPr marL="0" marR="0">
                        <a:lnSpc>
                          <a:spcPct val="115000"/>
                        </a:lnSpc>
                        <a:spcBef>
                          <a:spcPts val="0"/>
                        </a:spcBef>
                        <a:spcAft>
                          <a:spcPts val="0"/>
                        </a:spcAft>
                      </a:pPr>
                      <a:r>
                        <a:rPr lang="en-US" sz="1400" dirty="0"/>
                        <a:t>Iowa Workforce Development (IWD) will issue a written notification of intent to monitor, at a minimum of 15 days prior to the commencement of each review.</a:t>
                      </a:r>
                    </a:p>
                  </a:txBody>
                  <a:tcPr marL="25642" marR="25642" marT="25642" marB="25642"/>
                </a:tc>
                <a:extLst>
                  <a:ext uri="{0D108BD9-81ED-4DB2-BD59-A6C34878D82A}">
                    <a16:rowId xmlns:a16="http://schemas.microsoft.com/office/drawing/2014/main" val="89780432"/>
                  </a:ext>
                </a:extLst>
              </a:tr>
              <a:tr h="238012">
                <a:tc>
                  <a:txBody>
                    <a:bodyPr/>
                    <a:lstStyle/>
                    <a:p>
                      <a:pPr marL="0" marR="0">
                        <a:lnSpc>
                          <a:spcPct val="115000"/>
                        </a:lnSpc>
                        <a:spcBef>
                          <a:spcPts val="0"/>
                        </a:spcBef>
                        <a:spcAft>
                          <a:spcPts val="0"/>
                        </a:spcAft>
                      </a:pPr>
                      <a:r>
                        <a:rPr lang="en-US" sz="1400" dirty="0">
                          <a:hlinkClick r:id="rId3"/>
                        </a:rPr>
                        <a:t>Desk Review</a:t>
                      </a:r>
                      <a:endParaRPr lang="en-US" sz="1400" dirty="0"/>
                    </a:p>
                  </a:txBody>
                  <a:tcPr marL="25642" marR="25642" marT="25642" marB="25642"/>
                </a:tc>
                <a:tc>
                  <a:txBody>
                    <a:bodyPr/>
                    <a:lstStyle/>
                    <a:p>
                      <a:pPr marL="0" marR="0">
                        <a:lnSpc>
                          <a:spcPct val="115000"/>
                        </a:lnSpc>
                        <a:spcBef>
                          <a:spcPts val="0"/>
                        </a:spcBef>
                        <a:spcAft>
                          <a:spcPts val="0"/>
                        </a:spcAft>
                      </a:pPr>
                      <a:r>
                        <a:rPr lang="en-US" sz="1400" dirty="0"/>
                        <a:t>IWD will conduct remote desk reviews as scheduled</a:t>
                      </a:r>
                    </a:p>
                  </a:txBody>
                  <a:tcPr marL="25642" marR="25642" marT="25642" marB="25642"/>
                </a:tc>
                <a:extLst>
                  <a:ext uri="{0D108BD9-81ED-4DB2-BD59-A6C34878D82A}">
                    <a16:rowId xmlns:a16="http://schemas.microsoft.com/office/drawing/2014/main" val="1802556252"/>
                  </a:ext>
                </a:extLst>
              </a:tr>
              <a:tr h="2282862">
                <a:tc>
                  <a:txBody>
                    <a:bodyPr/>
                    <a:lstStyle/>
                    <a:p>
                      <a:pPr marL="0" marR="0">
                        <a:lnSpc>
                          <a:spcPct val="115000"/>
                        </a:lnSpc>
                        <a:spcBef>
                          <a:spcPts val="0"/>
                        </a:spcBef>
                        <a:spcAft>
                          <a:spcPts val="0"/>
                        </a:spcAft>
                      </a:pPr>
                      <a:r>
                        <a:rPr lang="en-US" sz="1400" dirty="0">
                          <a:hlinkClick r:id="rId4"/>
                        </a:rPr>
                        <a:t>On-Site Visit</a:t>
                      </a:r>
                      <a:endParaRPr lang="en-US" sz="1400" dirty="0"/>
                    </a:p>
                  </a:txBody>
                  <a:tcPr marL="25642" marR="25642" marT="25642" marB="25642"/>
                </a:tc>
                <a:tc>
                  <a:txBody>
                    <a:bodyPr/>
                    <a:lstStyle/>
                    <a:p>
                      <a:pPr marL="0" marR="0">
                        <a:lnSpc>
                          <a:spcPct val="115000"/>
                        </a:lnSpc>
                        <a:spcBef>
                          <a:spcPts val="0"/>
                        </a:spcBef>
                        <a:spcAft>
                          <a:spcPts val="0"/>
                        </a:spcAft>
                      </a:pPr>
                      <a:r>
                        <a:rPr lang="en-US" sz="1400" dirty="0"/>
                        <a:t>IWD will visit each local workforce development area as scheduled </a:t>
                      </a:r>
                    </a:p>
                    <a:p>
                      <a:pPr marL="0" marR="0">
                        <a:lnSpc>
                          <a:spcPct val="115000"/>
                        </a:lnSpc>
                        <a:spcBef>
                          <a:spcPts val="0"/>
                        </a:spcBef>
                        <a:spcAft>
                          <a:spcPts val="0"/>
                        </a:spcAft>
                      </a:pPr>
                      <a:r>
                        <a:rPr lang="en-US" sz="1400" dirty="0"/>
                        <a:t>The visit will consist of three components:</a:t>
                      </a:r>
                    </a:p>
                    <a:p>
                      <a:pPr marL="342900" marR="0" lvl="0" indent="-342900">
                        <a:lnSpc>
                          <a:spcPct val="115000"/>
                        </a:lnSpc>
                        <a:spcBef>
                          <a:spcPts val="0"/>
                        </a:spcBef>
                        <a:spcAft>
                          <a:spcPts val="0"/>
                        </a:spcAft>
                        <a:buFont typeface="+mj-lt"/>
                        <a:buAutoNum type="arabicPeriod"/>
                      </a:pPr>
                      <a:r>
                        <a:rPr lang="en-US" sz="1400" dirty="0">
                          <a:hlinkClick r:id="rId5"/>
                        </a:rPr>
                        <a:t>Entrance Conference</a:t>
                      </a:r>
                      <a:r>
                        <a:rPr lang="en-US" sz="1400" dirty="0"/>
                        <a:t> - The entrance conference will open the monitoring </a:t>
                      </a:r>
                      <a:r>
                        <a:rPr lang="en-US" sz="1400" dirty="0" smtClean="0"/>
                        <a:t>on Tuesday</a:t>
                      </a:r>
                      <a:r>
                        <a:rPr lang="en-US" sz="1400" dirty="0"/>
                        <a:t>. It will be held with the Local Workforce Development Board (WDB) director, in accordance with Local Board Staff, and any other Local WDB members or program staff the Local WDB director wishes to </a:t>
                      </a:r>
                      <a:r>
                        <a:rPr lang="en-US" sz="1400" dirty="0" smtClean="0"/>
                        <a:t>invite.</a:t>
                      </a:r>
                    </a:p>
                    <a:p>
                      <a:pPr marL="342900" marR="0" lvl="0" indent="-342900">
                        <a:lnSpc>
                          <a:spcPct val="115000"/>
                        </a:lnSpc>
                        <a:spcBef>
                          <a:spcPts val="0"/>
                        </a:spcBef>
                        <a:spcAft>
                          <a:spcPts val="0"/>
                        </a:spcAft>
                        <a:buFont typeface="+mj-lt"/>
                        <a:buAutoNum type="arabicPeriod"/>
                      </a:pPr>
                      <a:r>
                        <a:rPr lang="en-US" sz="1400" dirty="0" smtClean="0"/>
                        <a:t>Monitoring</a:t>
                      </a:r>
                    </a:p>
                    <a:p>
                      <a:pPr marL="342900" marR="0" lvl="0" indent="-342900">
                        <a:lnSpc>
                          <a:spcPct val="115000"/>
                        </a:lnSpc>
                        <a:spcBef>
                          <a:spcPts val="0"/>
                        </a:spcBef>
                        <a:spcAft>
                          <a:spcPts val="0"/>
                        </a:spcAft>
                        <a:buFont typeface="+mj-lt"/>
                        <a:buAutoNum type="arabicPeriod"/>
                      </a:pPr>
                      <a:r>
                        <a:rPr lang="en-US" sz="1400" dirty="0" smtClean="0">
                          <a:hlinkClick r:id="rId6"/>
                        </a:rPr>
                        <a:t>Exit </a:t>
                      </a:r>
                      <a:r>
                        <a:rPr lang="en-US" sz="1400" dirty="0">
                          <a:hlinkClick r:id="rId6"/>
                        </a:rPr>
                        <a:t>Conference</a:t>
                      </a:r>
                      <a:r>
                        <a:rPr lang="en-US" sz="1400" dirty="0"/>
                        <a:t> - The exit conference will be held on Thursday at the completion of monitoring. It will be held with the Local Workforce Development Board (WDB) director, in accordance with Local Board Staff, and any other Local WDB members or program staff the Local WDB director wishes to invite.</a:t>
                      </a:r>
                    </a:p>
                  </a:txBody>
                  <a:tcPr marL="25642" marR="25642" marT="25642" marB="25642"/>
                </a:tc>
                <a:extLst>
                  <a:ext uri="{0D108BD9-81ED-4DB2-BD59-A6C34878D82A}">
                    <a16:rowId xmlns:a16="http://schemas.microsoft.com/office/drawing/2014/main" val="1151810825"/>
                  </a:ext>
                </a:extLst>
              </a:tr>
              <a:tr h="423485">
                <a:tc>
                  <a:txBody>
                    <a:bodyPr/>
                    <a:lstStyle/>
                    <a:p>
                      <a:pPr marL="0" marR="0">
                        <a:lnSpc>
                          <a:spcPct val="115000"/>
                        </a:lnSpc>
                        <a:spcBef>
                          <a:spcPts val="0"/>
                        </a:spcBef>
                        <a:spcAft>
                          <a:spcPts val="0"/>
                        </a:spcAft>
                      </a:pPr>
                      <a:r>
                        <a:rPr lang="en-US" sz="1400">
                          <a:hlinkClick r:id="rId7"/>
                        </a:rPr>
                        <a:t>Monitoring Report</a:t>
                      </a:r>
                      <a:endParaRPr lang="en-US" sz="1400"/>
                    </a:p>
                  </a:txBody>
                  <a:tcPr marL="25642" marR="25642" marT="25642" marB="25642"/>
                </a:tc>
                <a:tc>
                  <a:txBody>
                    <a:bodyPr/>
                    <a:lstStyle/>
                    <a:p>
                      <a:pPr marL="0" marR="0">
                        <a:lnSpc>
                          <a:spcPct val="115000"/>
                        </a:lnSpc>
                        <a:spcBef>
                          <a:spcPts val="0"/>
                        </a:spcBef>
                        <a:spcAft>
                          <a:spcPts val="0"/>
                        </a:spcAft>
                      </a:pPr>
                      <a:r>
                        <a:rPr lang="en-US" sz="1400" dirty="0"/>
                        <a:t>IWD will issue a monitoring report to the Local Workforce Development Board within 30 business days from the conclusion of the monitoring </a:t>
                      </a:r>
                      <a:r>
                        <a:rPr lang="en-US" sz="1400" dirty="0" smtClean="0"/>
                        <a:t>review.</a:t>
                      </a:r>
                      <a:endParaRPr lang="en-US" sz="1400" dirty="0"/>
                    </a:p>
                  </a:txBody>
                  <a:tcPr marL="25642" marR="25642" marT="25642" marB="25642"/>
                </a:tc>
                <a:extLst>
                  <a:ext uri="{0D108BD9-81ED-4DB2-BD59-A6C34878D82A}">
                    <a16:rowId xmlns:a16="http://schemas.microsoft.com/office/drawing/2014/main" val="464194401"/>
                  </a:ext>
                </a:extLst>
              </a:tr>
              <a:tr h="608958">
                <a:tc>
                  <a:txBody>
                    <a:bodyPr/>
                    <a:lstStyle/>
                    <a:p>
                      <a:pPr marL="0" marR="0">
                        <a:lnSpc>
                          <a:spcPct val="115000"/>
                        </a:lnSpc>
                        <a:spcBef>
                          <a:spcPts val="0"/>
                        </a:spcBef>
                        <a:spcAft>
                          <a:spcPts val="0"/>
                        </a:spcAft>
                      </a:pPr>
                      <a:r>
                        <a:rPr lang="en-US" sz="1400">
                          <a:hlinkClick r:id="rId8"/>
                        </a:rPr>
                        <a:t>Corrective Action Plan</a:t>
                      </a:r>
                      <a:endParaRPr lang="en-US" sz="1400"/>
                    </a:p>
                  </a:txBody>
                  <a:tcPr marL="25642" marR="25642" marT="25642" marB="25642"/>
                </a:tc>
                <a:tc>
                  <a:txBody>
                    <a:bodyPr/>
                    <a:lstStyle/>
                    <a:p>
                      <a:pPr marL="0" marR="0">
                        <a:lnSpc>
                          <a:spcPct val="115000"/>
                        </a:lnSpc>
                        <a:spcBef>
                          <a:spcPts val="0"/>
                        </a:spcBef>
                        <a:spcAft>
                          <a:spcPts val="0"/>
                        </a:spcAft>
                      </a:pPr>
                      <a:r>
                        <a:rPr lang="en-US" sz="1400" dirty="0"/>
                        <a:t>The Local WDB will submit a corrective action plan and supporting documentation electronically to iwd.WIOA@iwd.iowa.gov regarding the identified findings within 20 business days of receipt of the  monitoring report.</a:t>
                      </a:r>
                    </a:p>
                  </a:txBody>
                  <a:tcPr marL="25642" marR="25642" marT="25642" marB="25642"/>
                </a:tc>
                <a:extLst>
                  <a:ext uri="{0D108BD9-81ED-4DB2-BD59-A6C34878D82A}">
                    <a16:rowId xmlns:a16="http://schemas.microsoft.com/office/drawing/2014/main" val="1372641573"/>
                  </a:ext>
                </a:extLst>
              </a:tr>
              <a:tr h="608958">
                <a:tc>
                  <a:txBody>
                    <a:bodyPr/>
                    <a:lstStyle/>
                    <a:p>
                      <a:pPr marL="0" marR="0">
                        <a:lnSpc>
                          <a:spcPct val="115000"/>
                        </a:lnSpc>
                        <a:spcBef>
                          <a:spcPts val="0"/>
                        </a:spcBef>
                        <a:spcAft>
                          <a:spcPts val="0"/>
                        </a:spcAft>
                      </a:pPr>
                      <a:r>
                        <a:rPr lang="en-US" sz="1400">
                          <a:hlinkClick r:id="rId8"/>
                        </a:rPr>
                        <a:t>Resolution</a:t>
                      </a:r>
                      <a:endParaRPr lang="en-US" sz="1400"/>
                    </a:p>
                  </a:txBody>
                  <a:tcPr marL="25642" marR="25642" marT="25642" marB="25642"/>
                </a:tc>
                <a:tc>
                  <a:txBody>
                    <a:bodyPr/>
                    <a:lstStyle/>
                    <a:p>
                      <a:pPr marL="0" marR="0">
                        <a:lnSpc>
                          <a:spcPct val="115000"/>
                        </a:lnSpc>
                        <a:spcBef>
                          <a:spcPts val="0"/>
                        </a:spcBef>
                        <a:spcAft>
                          <a:spcPts val="800"/>
                        </a:spcAft>
                      </a:pPr>
                      <a:r>
                        <a:rPr lang="en-US" sz="1400" dirty="0"/>
                        <a:t>IWD will review the corrective action plan and make a determination on the acceptability of the plan within 20 business days of receiving the corrective action plan.</a:t>
                      </a:r>
                    </a:p>
                  </a:txBody>
                  <a:tcPr marL="25642" marR="25642" marT="25642" marB="25642"/>
                </a:tc>
                <a:extLst>
                  <a:ext uri="{0D108BD9-81ED-4DB2-BD59-A6C34878D82A}">
                    <a16:rowId xmlns:a16="http://schemas.microsoft.com/office/drawing/2014/main" val="2982111770"/>
                  </a:ext>
                </a:extLst>
              </a:tr>
            </a:tbl>
          </a:graphicData>
        </a:graphic>
      </p:graphicFrame>
    </p:spTree>
    <p:extLst>
      <p:ext uri="{BB962C8B-B14F-4D97-AF65-F5344CB8AC3E}">
        <p14:creationId xmlns:p14="http://schemas.microsoft.com/office/powerpoint/2010/main" val="419668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2094-7810-4347-A81B-17582BEFC608}"/>
              </a:ext>
            </a:extLst>
          </p:cNvPr>
          <p:cNvSpPr>
            <a:spLocks noGrp="1"/>
          </p:cNvSpPr>
          <p:nvPr>
            <p:ph type="sldNum" sz="quarter" idx="12"/>
          </p:nvPr>
        </p:nvSpPr>
        <p:spPr/>
        <p:txBody>
          <a:bodyPr/>
          <a:lstStyle/>
          <a:p>
            <a:fld id="{D307F087-50E8-4976-AA50-2FC07D62CDFA}" type="slidenum">
              <a:rPr lang="en-US" smtClean="0"/>
              <a:t>16</a:t>
            </a:fld>
            <a:endParaRPr lang="en-US"/>
          </a:p>
        </p:txBody>
      </p:sp>
      <p:sp>
        <p:nvSpPr>
          <p:cNvPr id="3" name="Title 2">
            <a:extLst>
              <a:ext uri="{FF2B5EF4-FFF2-40B4-BE49-F238E27FC236}">
                <a16:creationId xmlns:a16="http://schemas.microsoft.com/office/drawing/2014/main" id="{FD28558A-81F6-4707-9198-28FBD9AEE07D}"/>
              </a:ext>
            </a:extLst>
          </p:cNvPr>
          <p:cNvSpPr>
            <a:spLocks noGrp="1"/>
          </p:cNvSpPr>
          <p:nvPr>
            <p:ph type="title"/>
          </p:nvPr>
        </p:nvSpPr>
        <p:spPr/>
        <p:txBody>
          <a:bodyPr/>
          <a:lstStyle/>
          <a:p>
            <a:r>
              <a:rPr lang="en-US" dirty="0" smtClean="0"/>
              <a:t>Title I Funding Information</a:t>
            </a:r>
            <a:endParaRPr lang="en-US" dirty="0"/>
          </a:p>
        </p:txBody>
      </p:sp>
      <p:sp>
        <p:nvSpPr>
          <p:cNvPr id="4" name="Text Placeholder 3">
            <a:extLst>
              <a:ext uri="{FF2B5EF4-FFF2-40B4-BE49-F238E27FC236}">
                <a16:creationId xmlns:a16="http://schemas.microsoft.com/office/drawing/2014/main" id="{A22AC730-F7FB-46AF-8B12-A16B3127955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551947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9BE5-ECC8-4E9C-B8D4-806C88B1A216}"/>
              </a:ext>
            </a:extLst>
          </p:cNvPr>
          <p:cNvSpPr>
            <a:spLocks noGrp="1"/>
          </p:cNvSpPr>
          <p:nvPr>
            <p:ph type="title"/>
          </p:nvPr>
        </p:nvSpPr>
        <p:spPr/>
        <p:txBody>
          <a:bodyPr/>
          <a:lstStyle/>
          <a:p>
            <a:r>
              <a:rPr lang="en-US" dirty="0" smtClean="0"/>
              <a:t>PY20/FY21 Funding Update</a:t>
            </a:r>
            <a:endParaRPr lang="en-US" dirty="0"/>
          </a:p>
        </p:txBody>
      </p:sp>
      <p:sp>
        <p:nvSpPr>
          <p:cNvPr id="3" name="Content Placeholder 2">
            <a:extLst>
              <a:ext uri="{FF2B5EF4-FFF2-40B4-BE49-F238E27FC236}">
                <a16:creationId xmlns:a16="http://schemas.microsoft.com/office/drawing/2014/main" id="{580FF8B2-97DD-4713-8E2E-37CDE33F5021}"/>
              </a:ext>
            </a:extLst>
          </p:cNvPr>
          <p:cNvSpPr>
            <a:spLocks noGrp="1"/>
          </p:cNvSpPr>
          <p:nvPr>
            <p:ph idx="1"/>
          </p:nvPr>
        </p:nvSpPr>
        <p:spPr/>
        <p:txBody>
          <a:bodyPr>
            <a:normAutofit/>
          </a:bodyPr>
          <a:lstStyle/>
          <a:p>
            <a:r>
              <a:rPr lang="en-US" dirty="0" smtClean="0"/>
              <a:t>All Master Agreements with Fiscal Agents have been sent out</a:t>
            </a:r>
          </a:p>
          <a:p>
            <a:r>
              <a:rPr lang="en-US" dirty="0" smtClean="0"/>
              <a:t>The Notice of Award (NOA) from the National Office for FY21 Title I Adult/DW funds was received 10/29/20</a:t>
            </a:r>
          </a:p>
          <a:p>
            <a:r>
              <a:rPr lang="en-US" dirty="0" smtClean="0"/>
              <a:t>IWD will prepare Modifications as follows:</a:t>
            </a:r>
          </a:p>
          <a:p>
            <a:pPr lvl="1"/>
            <a:r>
              <a:rPr lang="en-US" dirty="0" smtClean="0"/>
              <a:t>Existing master agreements from IWD to SPs through 12/31/20 – based on amounts provided by CEOs</a:t>
            </a:r>
          </a:p>
          <a:p>
            <a:pPr lvl="1"/>
            <a:r>
              <a:rPr lang="en-US" dirty="0" smtClean="0"/>
              <a:t>All remaining funds for PY20/FY21 added to the master agreements with Fiscal Agents</a:t>
            </a:r>
          </a:p>
          <a:p>
            <a:pPr lvl="1"/>
            <a:r>
              <a:rPr lang="en-US" dirty="0" smtClean="0"/>
              <a:t>Sent out week of 11/2</a:t>
            </a:r>
            <a:endParaRPr lang="en-US" dirty="0" smtClean="0"/>
          </a:p>
        </p:txBody>
      </p:sp>
      <p:sp>
        <p:nvSpPr>
          <p:cNvPr id="4" name="Footer Placeholder 3">
            <a:extLst>
              <a:ext uri="{FF2B5EF4-FFF2-40B4-BE49-F238E27FC236}">
                <a16:creationId xmlns:a16="http://schemas.microsoft.com/office/drawing/2014/main" id="{0B91D3B5-4530-451C-A122-7E8C9CA3AEC7}"/>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3493531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2094-7810-4347-A81B-17582BEFC608}"/>
              </a:ext>
            </a:extLst>
          </p:cNvPr>
          <p:cNvSpPr>
            <a:spLocks noGrp="1"/>
          </p:cNvSpPr>
          <p:nvPr>
            <p:ph type="sldNum" sz="quarter" idx="12"/>
          </p:nvPr>
        </p:nvSpPr>
        <p:spPr/>
        <p:txBody>
          <a:bodyPr/>
          <a:lstStyle/>
          <a:p>
            <a:fld id="{D307F087-50E8-4976-AA50-2FC07D62CDFA}" type="slidenum">
              <a:rPr lang="en-US" smtClean="0"/>
              <a:t>18</a:t>
            </a:fld>
            <a:endParaRPr lang="en-US"/>
          </a:p>
        </p:txBody>
      </p:sp>
      <p:sp>
        <p:nvSpPr>
          <p:cNvPr id="3" name="Title 2">
            <a:extLst>
              <a:ext uri="{FF2B5EF4-FFF2-40B4-BE49-F238E27FC236}">
                <a16:creationId xmlns:a16="http://schemas.microsoft.com/office/drawing/2014/main" id="{FD28558A-81F6-4707-9198-28FBD9AEE07D}"/>
              </a:ext>
            </a:extLst>
          </p:cNvPr>
          <p:cNvSpPr>
            <a:spLocks noGrp="1"/>
          </p:cNvSpPr>
          <p:nvPr>
            <p:ph type="title"/>
          </p:nvPr>
        </p:nvSpPr>
        <p:spPr/>
        <p:txBody>
          <a:bodyPr/>
          <a:lstStyle/>
          <a:p>
            <a:r>
              <a:rPr lang="en-US" dirty="0" smtClean="0"/>
              <a:t>Next Steps</a:t>
            </a:r>
            <a:endParaRPr lang="en-US" dirty="0"/>
          </a:p>
        </p:txBody>
      </p:sp>
      <p:sp>
        <p:nvSpPr>
          <p:cNvPr id="4" name="Text Placeholder 3">
            <a:extLst>
              <a:ext uri="{FF2B5EF4-FFF2-40B4-BE49-F238E27FC236}">
                <a16:creationId xmlns:a16="http://schemas.microsoft.com/office/drawing/2014/main" id="{A22AC730-F7FB-46AF-8B12-A16B3127955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53440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Local Area Performance </a:t>
            </a:r>
            <a:r>
              <a:rPr lang="en-US" dirty="0" smtClean="0"/>
              <a:t>Negotiations</a:t>
            </a:r>
          </a:p>
          <a:p>
            <a:r>
              <a:rPr lang="en-US" dirty="0" smtClean="0"/>
              <a:t>Local Plan Guidance</a:t>
            </a:r>
            <a:endParaRPr lang="en-US" dirty="0" smtClean="0"/>
          </a:p>
        </p:txBody>
      </p:sp>
      <p:sp>
        <p:nvSpPr>
          <p:cNvPr id="4" name="Footer Placeholder 3"/>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1640726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A16A6-8125-4A69-BA3B-3EB6651D8C20}"/>
              </a:ext>
            </a:extLst>
          </p:cNvPr>
          <p:cNvSpPr>
            <a:spLocks noGrp="1"/>
          </p:cNvSpPr>
          <p:nvPr>
            <p:ph type="title"/>
          </p:nvPr>
        </p:nvSpPr>
        <p:spPr/>
        <p:txBody>
          <a:bodyPr/>
          <a:lstStyle/>
          <a:p>
            <a:r>
              <a:rPr lang="en-US" dirty="0"/>
              <a:t>Today’s Presenter</a:t>
            </a:r>
          </a:p>
        </p:txBody>
      </p:sp>
      <p:sp>
        <p:nvSpPr>
          <p:cNvPr id="4" name="Content Placeholder 3">
            <a:extLst>
              <a:ext uri="{FF2B5EF4-FFF2-40B4-BE49-F238E27FC236}">
                <a16:creationId xmlns:a16="http://schemas.microsoft.com/office/drawing/2014/main" id="{5E7647A5-8A9A-4AA1-8577-02BD359C16E8}"/>
              </a:ext>
            </a:extLst>
          </p:cNvPr>
          <p:cNvSpPr>
            <a:spLocks noGrp="1"/>
          </p:cNvSpPr>
          <p:nvPr>
            <p:ph idx="1"/>
          </p:nvPr>
        </p:nvSpPr>
        <p:spPr/>
        <p:txBody>
          <a:bodyPr/>
          <a:lstStyle/>
          <a:p>
            <a:r>
              <a:rPr lang="en-US" dirty="0"/>
              <a:t>Michelle McNertney</a:t>
            </a:r>
          </a:p>
          <a:p>
            <a:pPr lvl="1"/>
            <a:r>
              <a:rPr lang="en-US" dirty="0"/>
              <a:t>m</a:t>
            </a:r>
            <a:r>
              <a:rPr lang="en-US" dirty="0" smtClean="0"/>
              <a:t>ichelle.mcnertney@iwd.iowa.gov</a:t>
            </a:r>
            <a:endParaRPr lang="en-US" dirty="0"/>
          </a:p>
          <a:p>
            <a:endParaRPr lang="en-US" dirty="0"/>
          </a:p>
        </p:txBody>
      </p:sp>
      <p:sp>
        <p:nvSpPr>
          <p:cNvPr id="5" name="Footer Placeholder 4">
            <a:extLst>
              <a:ext uri="{FF2B5EF4-FFF2-40B4-BE49-F238E27FC236}">
                <a16:creationId xmlns:a16="http://schemas.microsoft.com/office/drawing/2014/main" id="{F403C777-59B7-462B-9762-A89B3D38C23B}"/>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695304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F4276C-A578-4192-AE01-C9174C9F8348}"/>
              </a:ext>
            </a:extLst>
          </p:cNvPr>
          <p:cNvSpPr>
            <a:spLocks noGrp="1"/>
          </p:cNvSpPr>
          <p:nvPr>
            <p:ph type="sldNum" sz="quarter" idx="12"/>
          </p:nvPr>
        </p:nvSpPr>
        <p:spPr/>
        <p:txBody>
          <a:bodyPr/>
          <a:lstStyle/>
          <a:p>
            <a:fld id="{D307F087-50E8-4976-AA50-2FC07D62CDFA}" type="slidenum">
              <a:rPr lang="en-US" smtClean="0"/>
              <a:t>20</a:t>
            </a:fld>
            <a:endParaRPr lang="en-US"/>
          </a:p>
        </p:txBody>
      </p:sp>
      <p:sp>
        <p:nvSpPr>
          <p:cNvPr id="3" name="Title 2">
            <a:extLst>
              <a:ext uri="{FF2B5EF4-FFF2-40B4-BE49-F238E27FC236}">
                <a16:creationId xmlns:a16="http://schemas.microsoft.com/office/drawing/2014/main" id="{A6187469-F06C-47C0-95C7-224DFD4913F7}"/>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0654371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58E8F7-F558-4382-B646-D10ACBE577AF}"/>
              </a:ext>
            </a:extLst>
          </p:cNvPr>
          <p:cNvSpPr>
            <a:spLocks noGrp="1"/>
          </p:cNvSpPr>
          <p:nvPr>
            <p:ph type="sldNum" sz="quarter" idx="12"/>
          </p:nvPr>
        </p:nvSpPr>
        <p:spPr/>
        <p:txBody>
          <a:bodyPr/>
          <a:lstStyle/>
          <a:p>
            <a:fld id="{D307F087-50E8-4976-AA50-2FC07D62CDFA}" type="slidenum">
              <a:rPr lang="en-US" smtClean="0"/>
              <a:pPr/>
              <a:t>21</a:t>
            </a:fld>
            <a:endParaRPr lang="en-US"/>
          </a:p>
        </p:txBody>
      </p:sp>
      <p:sp>
        <p:nvSpPr>
          <p:cNvPr id="3" name="Title 2">
            <a:extLst>
              <a:ext uri="{FF2B5EF4-FFF2-40B4-BE49-F238E27FC236}">
                <a16:creationId xmlns:a16="http://schemas.microsoft.com/office/drawing/2014/main" id="{6E594FE0-7BCC-403E-B37A-307C3776A304}"/>
              </a:ext>
            </a:extLst>
          </p:cNvPr>
          <p:cNvSpPr>
            <a:spLocks noGrp="1"/>
          </p:cNvSpPr>
          <p:nvPr>
            <p:ph type="title"/>
          </p:nvPr>
        </p:nvSpPr>
        <p:spPr/>
        <p:txBody>
          <a:bodyPr/>
          <a:lstStyle/>
          <a:p>
            <a:r>
              <a:rPr lang="en-US"/>
              <a:t>Contact </a:t>
            </a:r>
          </a:p>
        </p:txBody>
      </p:sp>
      <p:sp>
        <p:nvSpPr>
          <p:cNvPr id="9" name="Content Placeholder 2">
            <a:extLst>
              <a:ext uri="{FF2B5EF4-FFF2-40B4-BE49-F238E27FC236}">
                <a16:creationId xmlns:a16="http://schemas.microsoft.com/office/drawing/2014/main" id="{09810931-A77B-4A9E-9DC6-69D577D57EE7}"/>
              </a:ext>
            </a:extLst>
          </p:cNvPr>
          <p:cNvSpPr>
            <a:spLocks noGrp="1"/>
          </p:cNvSpPr>
          <p:nvPr>
            <p:ph idx="1"/>
          </p:nvPr>
        </p:nvSpPr>
        <p:spPr>
          <a:xfrm>
            <a:off x="4076700" y="1555423"/>
            <a:ext cx="7392988" cy="4654877"/>
          </a:xfrm>
        </p:spPr>
        <p:txBody>
          <a:bodyPr>
            <a:normAutofit/>
          </a:bodyPr>
          <a:lstStyle/>
          <a:p>
            <a:pPr lvl="3">
              <a:lnSpc>
                <a:spcPct val="250000"/>
              </a:lnSpc>
            </a:pPr>
            <a:r>
              <a:rPr lang="en-US" sz="2000" dirty="0">
                <a:hlinkClick r:id="rId2"/>
              </a:rPr>
              <a:t>WIOAgovernance@iwd.iowa.gov</a:t>
            </a:r>
            <a:endParaRPr lang="en-US" sz="2000" dirty="0"/>
          </a:p>
          <a:p>
            <a:pPr lvl="3">
              <a:lnSpc>
                <a:spcPct val="250000"/>
              </a:lnSpc>
            </a:pPr>
            <a:r>
              <a:rPr lang="en-US" sz="2000" dirty="0">
                <a:hlinkClick r:id="rId3"/>
              </a:rPr>
              <a:t>m</a:t>
            </a:r>
            <a:r>
              <a:rPr lang="en-US" sz="2000" dirty="0" smtClean="0">
                <a:hlinkClick r:id="rId3"/>
              </a:rPr>
              <a:t>ichelle.mcnertney@iwd.iowa.gov</a:t>
            </a:r>
            <a:endParaRPr lang="en-US" sz="2000" dirty="0"/>
          </a:p>
          <a:p>
            <a:pPr lvl="3">
              <a:lnSpc>
                <a:spcPct val="250000"/>
              </a:lnSpc>
            </a:pPr>
            <a:r>
              <a:rPr lang="en-US" sz="2000" dirty="0">
                <a:hlinkClick r:id="rId4"/>
              </a:rPr>
              <a:t>l</a:t>
            </a:r>
            <a:r>
              <a:rPr lang="en-US" sz="2000" dirty="0" smtClean="0">
                <a:hlinkClick r:id="rId4"/>
              </a:rPr>
              <a:t>inda.rouse@iwd.iowa.gov</a:t>
            </a:r>
            <a:endParaRPr lang="en-US" sz="2000" dirty="0"/>
          </a:p>
          <a:p>
            <a:pPr lvl="3">
              <a:lnSpc>
                <a:spcPct val="250000"/>
              </a:lnSpc>
            </a:pPr>
            <a:r>
              <a:rPr lang="en-US" sz="2000" dirty="0"/>
              <a:t>m</a:t>
            </a:r>
            <a:r>
              <a:rPr lang="en-US" sz="2000" dirty="0" smtClean="0"/>
              <a:t>ichael.witt@iwd.iowa.gov</a:t>
            </a:r>
            <a:endParaRPr lang="en-US" sz="2000" dirty="0"/>
          </a:p>
          <a:p>
            <a:pPr lvl="3">
              <a:lnSpc>
                <a:spcPct val="250000"/>
              </a:lnSpc>
            </a:pPr>
            <a:endParaRPr lang="en-US" sz="3200" dirty="0"/>
          </a:p>
        </p:txBody>
      </p:sp>
    </p:spTree>
    <p:extLst>
      <p:ext uri="{BB962C8B-B14F-4D97-AF65-F5344CB8AC3E}">
        <p14:creationId xmlns:p14="http://schemas.microsoft.com/office/powerpoint/2010/main" val="35936318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1DAD2-56C8-485C-8DE2-1164D11980A6}"/>
              </a:ext>
            </a:extLst>
          </p:cNvPr>
          <p:cNvSpPr>
            <a:spLocks noGrp="1"/>
          </p:cNvSpPr>
          <p:nvPr>
            <p:ph type="title"/>
          </p:nvPr>
        </p:nvSpPr>
        <p:spPr/>
        <p:txBody>
          <a:bodyPr/>
          <a:lstStyle/>
          <a:p>
            <a:r>
              <a:rPr lang="en-US" dirty="0"/>
              <a:t>Next Office Hours</a:t>
            </a:r>
          </a:p>
        </p:txBody>
      </p:sp>
      <p:sp>
        <p:nvSpPr>
          <p:cNvPr id="3" name="Content Placeholder 2">
            <a:extLst>
              <a:ext uri="{FF2B5EF4-FFF2-40B4-BE49-F238E27FC236}">
                <a16:creationId xmlns:a16="http://schemas.microsoft.com/office/drawing/2014/main" id="{0389C375-7682-404C-900F-75430BD99F62}"/>
              </a:ext>
            </a:extLst>
          </p:cNvPr>
          <p:cNvSpPr>
            <a:spLocks noGrp="1"/>
          </p:cNvSpPr>
          <p:nvPr>
            <p:ph idx="1"/>
          </p:nvPr>
        </p:nvSpPr>
        <p:spPr>
          <a:xfrm>
            <a:off x="201565" y="952722"/>
            <a:ext cx="11607800" cy="4952555"/>
          </a:xfrm>
          <a:solidFill>
            <a:schemeClr val="accent3"/>
          </a:solidFill>
        </p:spPr>
        <p:txBody>
          <a:bodyPr/>
          <a:lstStyle/>
          <a:p>
            <a:pPr marL="0" indent="0" algn="ctr">
              <a:buNone/>
            </a:pPr>
            <a:endParaRPr lang="en-US" dirty="0"/>
          </a:p>
          <a:p>
            <a:pPr marL="0" indent="0" algn="ctr">
              <a:buNone/>
            </a:pPr>
            <a:endParaRPr lang="en-US" dirty="0"/>
          </a:p>
          <a:p>
            <a:pPr marL="0" indent="0" algn="ctr">
              <a:buNone/>
            </a:pPr>
            <a:r>
              <a:rPr lang="en-US" sz="6000" dirty="0"/>
              <a:t>Friday, </a:t>
            </a:r>
            <a:r>
              <a:rPr lang="en-US" sz="6000" dirty="0" smtClean="0"/>
              <a:t>November 13</a:t>
            </a:r>
            <a:endParaRPr lang="en-US" sz="6000" dirty="0"/>
          </a:p>
          <a:p>
            <a:pPr marL="0" indent="0" algn="ctr">
              <a:buNone/>
            </a:pPr>
            <a:r>
              <a:rPr lang="en-US" sz="6000" dirty="0"/>
              <a:t>12:00 pm</a:t>
            </a:r>
          </a:p>
          <a:p>
            <a:endParaRPr lang="en-US" dirty="0"/>
          </a:p>
        </p:txBody>
      </p:sp>
      <p:sp>
        <p:nvSpPr>
          <p:cNvPr id="4" name="Footer Placeholder 3">
            <a:extLst>
              <a:ext uri="{FF2B5EF4-FFF2-40B4-BE49-F238E27FC236}">
                <a16:creationId xmlns:a16="http://schemas.microsoft.com/office/drawing/2014/main" id="{9C168E75-3EE9-4FF6-BB89-1BCF96164256}"/>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38983562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89F5D26-3F13-4804-A42D-EBD3E00AC8EC}"/>
              </a:ext>
            </a:extLst>
          </p:cNvPr>
          <p:cNvSpPr>
            <a:spLocks noGrp="1"/>
          </p:cNvSpPr>
          <p:nvPr>
            <p:ph type="sldNum" sz="quarter" idx="12"/>
          </p:nvPr>
        </p:nvSpPr>
        <p:spPr/>
        <p:txBody>
          <a:bodyPr/>
          <a:lstStyle/>
          <a:p>
            <a:fld id="{D307F087-50E8-4976-AA50-2FC07D62CDFA}" type="slidenum">
              <a:rPr lang="en-US" smtClean="0"/>
              <a:pPr/>
              <a:t>23</a:t>
            </a:fld>
            <a:endParaRPr lang="en-US"/>
          </a:p>
        </p:txBody>
      </p:sp>
      <p:sp>
        <p:nvSpPr>
          <p:cNvPr id="2" name="Title 1">
            <a:extLst>
              <a:ext uri="{FF2B5EF4-FFF2-40B4-BE49-F238E27FC236}">
                <a16:creationId xmlns:a16="http://schemas.microsoft.com/office/drawing/2014/main" id="{F053F6CA-EEAA-44C4-A4C3-2E0905878317}"/>
              </a:ext>
            </a:extLst>
          </p:cNvPr>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26047121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A2B6A-7228-4516-84B0-983764D09DE4}"/>
              </a:ext>
            </a:extLst>
          </p:cNvPr>
          <p:cNvSpPr>
            <a:spLocks noGrp="1"/>
          </p:cNvSpPr>
          <p:nvPr>
            <p:ph type="title"/>
          </p:nvPr>
        </p:nvSpPr>
        <p:spPr/>
        <p:txBody>
          <a:bodyPr/>
          <a:lstStyle/>
          <a:p>
            <a:r>
              <a:rPr lang="en-US" dirty="0"/>
              <a:t>Purpose of Office Hours</a:t>
            </a:r>
          </a:p>
        </p:txBody>
      </p:sp>
      <p:sp>
        <p:nvSpPr>
          <p:cNvPr id="3" name="Content Placeholder 2">
            <a:extLst>
              <a:ext uri="{FF2B5EF4-FFF2-40B4-BE49-F238E27FC236}">
                <a16:creationId xmlns:a16="http://schemas.microsoft.com/office/drawing/2014/main" id="{6470E4C6-4095-45DB-836E-B8CC4DB789A6}"/>
              </a:ext>
            </a:extLst>
          </p:cNvPr>
          <p:cNvSpPr>
            <a:spLocks noGrp="1"/>
          </p:cNvSpPr>
          <p:nvPr>
            <p:ph idx="1"/>
          </p:nvPr>
        </p:nvSpPr>
        <p:spPr/>
        <p:txBody>
          <a:bodyPr/>
          <a:lstStyle/>
          <a:p>
            <a:r>
              <a:rPr lang="en-US" dirty="0"/>
              <a:t>To provide an opportunity for Chief Elected Officials (CEOs) to</a:t>
            </a:r>
          </a:p>
          <a:p>
            <a:pPr lvl="1"/>
            <a:r>
              <a:rPr lang="en-US" dirty="0"/>
              <a:t>Ask questions and seek clarification regarding their tasks within the Iowa workforce system transformation </a:t>
            </a:r>
          </a:p>
          <a:p>
            <a:pPr lvl="1"/>
            <a:r>
              <a:rPr lang="en-US" dirty="0"/>
              <a:t>Engage in dialogue with other CEOs and Iowa Workforce Development</a:t>
            </a:r>
          </a:p>
          <a:p>
            <a:r>
              <a:rPr lang="en-US" dirty="0"/>
              <a:t>To provide an opportunity for Iowa Workforce Development to</a:t>
            </a:r>
          </a:p>
          <a:p>
            <a:pPr lvl="1"/>
            <a:r>
              <a:rPr lang="en-US" dirty="0"/>
              <a:t>Provide guidance or explanation </a:t>
            </a:r>
            <a:r>
              <a:rPr lang="en-US"/>
              <a:t>on policies</a:t>
            </a:r>
            <a:endParaRPr lang="en-US" dirty="0"/>
          </a:p>
          <a:p>
            <a:endParaRPr lang="en-US" dirty="0"/>
          </a:p>
        </p:txBody>
      </p:sp>
      <p:sp>
        <p:nvSpPr>
          <p:cNvPr id="4" name="Footer Placeholder 3">
            <a:extLst>
              <a:ext uri="{FF2B5EF4-FFF2-40B4-BE49-F238E27FC236}">
                <a16:creationId xmlns:a16="http://schemas.microsoft.com/office/drawing/2014/main" id="{99CD6C4B-B875-4725-A81C-7C8833D536A5}"/>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1039341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E278F04-E7F1-4E9E-AF04-F7CFD5F8BA99}"/>
              </a:ext>
            </a:extLst>
          </p:cNvPr>
          <p:cNvSpPr>
            <a:spLocks noGrp="1"/>
          </p:cNvSpPr>
          <p:nvPr>
            <p:ph type="title"/>
          </p:nvPr>
        </p:nvSpPr>
        <p:spPr/>
        <p:txBody>
          <a:bodyPr/>
          <a:lstStyle/>
          <a:p>
            <a:r>
              <a:rPr lang="en-US" dirty="0"/>
              <a:t>Objectives of Office Hours</a:t>
            </a:r>
          </a:p>
        </p:txBody>
      </p:sp>
      <p:sp>
        <p:nvSpPr>
          <p:cNvPr id="10" name="Content Placeholder 9">
            <a:extLst>
              <a:ext uri="{FF2B5EF4-FFF2-40B4-BE49-F238E27FC236}">
                <a16:creationId xmlns:a16="http://schemas.microsoft.com/office/drawing/2014/main" id="{84CB32BA-C003-40CA-88DE-7326310F5831}"/>
              </a:ext>
            </a:extLst>
          </p:cNvPr>
          <p:cNvSpPr>
            <a:spLocks noGrp="1"/>
          </p:cNvSpPr>
          <p:nvPr>
            <p:ph idx="1"/>
          </p:nvPr>
        </p:nvSpPr>
        <p:spPr/>
        <p:txBody>
          <a:bodyPr/>
          <a:lstStyle/>
          <a:p>
            <a:r>
              <a:rPr lang="en-US" dirty="0" smtClean="0"/>
              <a:t>Ticket to Work Funding Training</a:t>
            </a:r>
          </a:p>
          <a:p>
            <a:r>
              <a:rPr lang="en-US" dirty="0" smtClean="0"/>
              <a:t>PY20 WIOA Title I Monitoring Information</a:t>
            </a:r>
          </a:p>
          <a:p>
            <a:r>
              <a:rPr lang="en-US" dirty="0" smtClean="0"/>
              <a:t>Update on Funding</a:t>
            </a:r>
          </a:p>
          <a:p>
            <a:pPr lvl="1"/>
            <a:r>
              <a:rPr lang="en-US" dirty="0" smtClean="0"/>
              <a:t>Master Agreements</a:t>
            </a:r>
          </a:p>
          <a:p>
            <a:pPr lvl="1"/>
            <a:r>
              <a:rPr lang="en-US" dirty="0" smtClean="0"/>
              <a:t>Modifications for Funding</a:t>
            </a:r>
          </a:p>
          <a:p>
            <a:pPr lvl="1"/>
            <a:r>
              <a:rPr lang="en-US" dirty="0" smtClean="0"/>
              <a:t>FY21 Adult/Dislocated Worker Funding</a:t>
            </a:r>
          </a:p>
          <a:p>
            <a:pPr marL="0" indent="0">
              <a:buNone/>
            </a:pPr>
            <a:endParaRPr lang="en-US" dirty="0" smtClean="0"/>
          </a:p>
          <a:p>
            <a:pPr marL="0" indent="0">
              <a:buNone/>
            </a:pPr>
            <a:endParaRPr lang="en-US" dirty="0"/>
          </a:p>
          <a:p>
            <a:endParaRPr lang="en-US" dirty="0"/>
          </a:p>
          <a:p>
            <a:endParaRPr lang="en-US" dirty="0"/>
          </a:p>
        </p:txBody>
      </p:sp>
      <p:sp>
        <p:nvSpPr>
          <p:cNvPr id="2" name="Footer Placeholder 1">
            <a:extLst>
              <a:ext uri="{FF2B5EF4-FFF2-40B4-BE49-F238E27FC236}">
                <a16:creationId xmlns:a16="http://schemas.microsoft.com/office/drawing/2014/main" id="{721BEF82-7E31-4E4A-84B0-BC7B0872186D}"/>
              </a:ext>
            </a:extLst>
          </p:cNvPr>
          <p:cNvSpPr>
            <a:spLocks noGrp="1"/>
          </p:cNvSpPr>
          <p:nvPr>
            <p:ph type="ftr" sz="quarter" idx="3"/>
          </p:nvPr>
        </p:nvSpPr>
        <p:spPr/>
        <p:txBody>
          <a:bodyPr/>
          <a:lstStyle/>
          <a:p>
            <a:endParaRPr lang="en-US" dirty="0"/>
          </a:p>
        </p:txBody>
      </p:sp>
    </p:spTree>
    <p:extLst>
      <p:ext uri="{BB962C8B-B14F-4D97-AF65-F5344CB8AC3E}">
        <p14:creationId xmlns:p14="http://schemas.microsoft.com/office/powerpoint/2010/main" val="2285869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A952-AB84-4BCB-93D6-C06559B97473}"/>
              </a:ext>
            </a:extLst>
          </p:cNvPr>
          <p:cNvSpPr>
            <a:spLocks noGrp="1"/>
          </p:cNvSpPr>
          <p:nvPr>
            <p:ph type="title"/>
          </p:nvPr>
        </p:nvSpPr>
        <p:spPr/>
        <p:txBody>
          <a:bodyPr/>
          <a:lstStyle/>
          <a:p>
            <a:r>
              <a:rPr lang="en-US"/>
              <a:t>CEO Key Deliverables/ Revised Timeline</a:t>
            </a:r>
          </a:p>
        </p:txBody>
      </p:sp>
      <p:sp>
        <p:nvSpPr>
          <p:cNvPr id="4" name="Footer Placeholder 3">
            <a:extLst>
              <a:ext uri="{FF2B5EF4-FFF2-40B4-BE49-F238E27FC236}">
                <a16:creationId xmlns:a16="http://schemas.microsoft.com/office/drawing/2014/main" id="{9A9F7341-8DCD-4BFD-8E30-5BC0713F4D6F}"/>
              </a:ext>
            </a:extLst>
          </p:cNvPr>
          <p:cNvSpPr>
            <a:spLocks noGrp="1"/>
          </p:cNvSpPr>
          <p:nvPr>
            <p:ph type="ftr" sz="quarter" idx="3"/>
          </p:nvPr>
        </p:nvSpPr>
        <p:spPr/>
        <p:txBody>
          <a:bodyPr/>
          <a:lstStyle/>
          <a:p>
            <a:endParaRPr lang="en-US" dirty="0"/>
          </a:p>
        </p:txBody>
      </p:sp>
      <p:pic>
        <p:nvPicPr>
          <p:cNvPr id="5" name="Content Placeholder 4"/>
          <p:cNvPicPr>
            <a:picLocks noGrp="1" noChangeAspect="1"/>
          </p:cNvPicPr>
          <p:nvPr>
            <p:ph idx="1"/>
          </p:nvPr>
        </p:nvPicPr>
        <p:blipFill>
          <a:blip r:embed="rId2"/>
          <a:stretch>
            <a:fillRect/>
          </a:stretch>
        </p:blipFill>
        <p:spPr>
          <a:xfrm>
            <a:off x="1666872" y="1291294"/>
            <a:ext cx="8858256" cy="4426080"/>
          </a:xfrm>
          <a:prstGeom prst="rect">
            <a:avLst/>
          </a:prstGeom>
        </p:spPr>
      </p:pic>
      <p:cxnSp>
        <p:nvCxnSpPr>
          <p:cNvPr id="8" name="Straight Connector 7"/>
          <p:cNvCxnSpPr/>
          <p:nvPr/>
        </p:nvCxnSpPr>
        <p:spPr>
          <a:xfrm>
            <a:off x="9240253" y="4993105"/>
            <a:ext cx="709863" cy="541421"/>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9240253" y="4993105"/>
            <a:ext cx="625642" cy="541422"/>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7371348" y="4993104"/>
            <a:ext cx="625642" cy="541422"/>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329237" y="4993104"/>
            <a:ext cx="709863" cy="541421"/>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773382" y="5163127"/>
            <a:ext cx="2715491" cy="92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5015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2094-7810-4347-A81B-17582BEFC608}"/>
              </a:ext>
            </a:extLst>
          </p:cNvPr>
          <p:cNvSpPr>
            <a:spLocks noGrp="1"/>
          </p:cNvSpPr>
          <p:nvPr>
            <p:ph type="sldNum" sz="quarter" idx="12"/>
          </p:nvPr>
        </p:nvSpPr>
        <p:spPr/>
        <p:txBody>
          <a:bodyPr/>
          <a:lstStyle/>
          <a:p>
            <a:fld id="{D307F087-50E8-4976-AA50-2FC07D62CDFA}" type="slidenum">
              <a:rPr lang="en-US" smtClean="0"/>
              <a:t>6</a:t>
            </a:fld>
            <a:endParaRPr lang="en-US"/>
          </a:p>
        </p:txBody>
      </p:sp>
      <p:sp>
        <p:nvSpPr>
          <p:cNvPr id="3" name="Title 2">
            <a:extLst>
              <a:ext uri="{FF2B5EF4-FFF2-40B4-BE49-F238E27FC236}">
                <a16:creationId xmlns:a16="http://schemas.microsoft.com/office/drawing/2014/main" id="{FD28558A-81F6-4707-9198-28FBD9AEE07D}"/>
              </a:ext>
            </a:extLst>
          </p:cNvPr>
          <p:cNvSpPr>
            <a:spLocks noGrp="1"/>
          </p:cNvSpPr>
          <p:nvPr>
            <p:ph type="title"/>
          </p:nvPr>
        </p:nvSpPr>
        <p:spPr/>
        <p:txBody>
          <a:bodyPr/>
          <a:lstStyle/>
          <a:p>
            <a:r>
              <a:rPr lang="en-US" dirty="0" smtClean="0"/>
              <a:t>Ticket to Work Program</a:t>
            </a:r>
            <a:endParaRPr lang="en-US" dirty="0"/>
          </a:p>
        </p:txBody>
      </p:sp>
      <p:sp>
        <p:nvSpPr>
          <p:cNvPr id="4" name="Text Placeholder 3">
            <a:extLst>
              <a:ext uri="{FF2B5EF4-FFF2-40B4-BE49-F238E27FC236}">
                <a16:creationId xmlns:a16="http://schemas.microsoft.com/office/drawing/2014/main" id="{A22AC730-F7FB-46AF-8B12-A16B3127955C}"/>
              </a:ext>
            </a:extLst>
          </p:cNvPr>
          <p:cNvSpPr>
            <a:spLocks noGrp="1"/>
          </p:cNvSpPr>
          <p:nvPr>
            <p:ph type="body" idx="1"/>
          </p:nvPr>
        </p:nvSpPr>
        <p:spPr/>
        <p:txBody>
          <a:bodyPr/>
          <a:lstStyle/>
          <a:p>
            <a:r>
              <a:rPr lang="en-US" dirty="0" smtClean="0"/>
              <a:t>EN Responsibilities</a:t>
            </a:r>
            <a:endParaRPr lang="en-US" dirty="0"/>
          </a:p>
        </p:txBody>
      </p:sp>
    </p:spTree>
    <p:extLst>
      <p:ext uri="{BB962C8B-B14F-4D97-AF65-F5344CB8AC3E}">
        <p14:creationId xmlns:p14="http://schemas.microsoft.com/office/powerpoint/2010/main" val="3302118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07F087-50E8-4976-AA50-2FC07D62CDFA}" type="slidenum">
              <a:rPr lang="en-US" smtClean="0"/>
              <a:t>7</a:t>
            </a:fld>
            <a:endParaRPr lang="en-US"/>
          </a:p>
        </p:txBody>
      </p:sp>
      <p:pic>
        <p:nvPicPr>
          <p:cNvPr id="3" name="Picture 2"/>
          <p:cNvPicPr>
            <a:picLocks noChangeAspect="1"/>
          </p:cNvPicPr>
          <p:nvPr/>
        </p:nvPicPr>
        <p:blipFill>
          <a:blip r:embed="rId2"/>
          <a:stretch>
            <a:fillRect/>
          </a:stretch>
        </p:blipFill>
        <p:spPr>
          <a:xfrm>
            <a:off x="1628776" y="240481"/>
            <a:ext cx="8601074" cy="6080289"/>
          </a:xfrm>
          <a:prstGeom prst="rect">
            <a:avLst/>
          </a:prstGeom>
        </p:spPr>
      </p:pic>
    </p:spTree>
    <p:extLst>
      <p:ext uri="{BB962C8B-B14F-4D97-AF65-F5344CB8AC3E}">
        <p14:creationId xmlns:p14="http://schemas.microsoft.com/office/powerpoint/2010/main" val="655981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1818469" y="273790"/>
            <a:ext cx="6354305" cy="601865"/>
          </a:xfrm>
          <a:prstGeom prst="rect">
            <a:avLst/>
          </a:prstGeom>
          <a:noFill/>
          <a:ln>
            <a:noFill/>
          </a:ln>
        </p:spPr>
        <p:txBody>
          <a:bodyPr spcFirstLastPara="1" vert="horz" wrap="square" lIns="91425" tIns="45700" rIns="91425" bIns="45700" rtlCol="0" anchor="t" anchorCtr="0">
            <a:noAutofit/>
          </a:bodyPr>
          <a:lstStyle/>
          <a:p>
            <a:r>
              <a:rPr lang="en-US" cap="none"/>
              <a:t>WHAT IS THE TICKET TO </a:t>
            </a:r>
            <a:br>
              <a:rPr lang="en-US" cap="none"/>
            </a:br>
            <a:r>
              <a:rPr lang="en-US" cap="none"/>
              <a:t>WORK PROGRAM?</a:t>
            </a:r>
            <a:endParaRPr/>
          </a:p>
        </p:txBody>
      </p:sp>
      <p:sp>
        <p:nvSpPr>
          <p:cNvPr id="94" name="Google Shape;94;p14"/>
          <p:cNvSpPr txBox="1">
            <a:spLocks noGrp="1"/>
          </p:cNvSpPr>
          <p:nvPr>
            <p:ph type="body" idx="1"/>
          </p:nvPr>
        </p:nvSpPr>
        <p:spPr>
          <a:xfrm>
            <a:off x="1802861" y="1720556"/>
            <a:ext cx="7183296" cy="4936104"/>
          </a:xfrm>
          <a:prstGeom prst="rect">
            <a:avLst/>
          </a:prstGeom>
          <a:noFill/>
          <a:ln>
            <a:noFill/>
          </a:ln>
        </p:spPr>
        <p:txBody>
          <a:bodyPr spcFirstLastPara="1" vert="horz" wrap="square" lIns="91425" tIns="45700" rIns="91425" bIns="45700" rtlCol="0" anchor="t" anchorCtr="0">
            <a:noAutofit/>
          </a:bodyPr>
          <a:lstStyle/>
          <a:p>
            <a:pPr marL="0" indent="0">
              <a:spcBef>
                <a:spcPts val="0"/>
              </a:spcBef>
              <a:buSzPts val="2400"/>
              <a:buNone/>
            </a:pPr>
            <a:r>
              <a:rPr lang="en-US" sz="2200" dirty="0"/>
              <a:t>The Ticket to Work (Ticket) program:</a:t>
            </a:r>
            <a:endParaRPr sz="2200" dirty="0"/>
          </a:p>
          <a:p>
            <a:pPr marL="228600" indent="-228600">
              <a:buSzPts val="2400"/>
            </a:pPr>
            <a:r>
              <a:rPr lang="en-US" sz="2200" dirty="0"/>
              <a:t>Is Social Security’s national employment program</a:t>
            </a:r>
            <a:endParaRPr sz="2200" dirty="0"/>
          </a:p>
          <a:p>
            <a:pPr marL="228600" indent="-228600">
              <a:buSzPts val="2400"/>
            </a:pPr>
            <a:r>
              <a:rPr lang="en-US" sz="2200" dirty="0"/>
              <a:t>Supports career development for people with disabilities who want to work</a:t>
            </a:r>
            <a:endParaRPr sz="2200" dirty="0"/>
          </a:p>
          <a:p>
            <a:pPr marL="228600" indent="-228600">
              <a:buSzPts val="2400"/>
            </a:pPr>
            <a:r>
              <a:rPr lang="en-US" sz="2200" dirty="0"/>
              <a:t>Is for Social Security disability beneficiaries ages 18 through 64</a:t>
            </a:r>
            <a:endParaRPr sz="2200" dirty="0"/>
          </a:p>
          <a:p>
            <a:pPr marL="228600" indent="-228600">
              <a:buSzPts val="2400"/>
            </a:pPr>
            <a:r>
              <a:rPr lang="en-US" sz="2200" dirty="0"/>
              <a:t>Is free and voluntary</a:t>
            </a:r>
          </a:p>
          <a:p>
            <a:pPr marL="228600" indent="-228600">
              <a:buSzPts val="2400"/>
            </a:pPr>
            <a:r>
              <a:rPr lang="en-US" sz="2200" dirty="0"/>
              <a:t>Individuals or Ticket Holders earn </a:t>
            </a:r>
            <a:r>
              <a:rPr lang="en-US" sz="2200" dirty="0">
                <a:hlinkClick r:id="rId3"/>
              </a:rPr>
              <a:t>incentive payments </a:t>
            </a:r>
            <a:r>
              <a:rPr lang="en-US" sz="2200" dirty="0"/>
              <a:t>by meeting certain milestones</a:t>
            </a:r>
          </a:p>
          <a:p>
            <a:pPr marL="228600" indent="-228600">
              <a:buSzPts val="2400"/>
            </a:pPr>
            <a:r>
              <a:rPr lang="en-US" sz="2200" dirty="0"/>
              <a:t>Incentive payments are received by Employment Networks (ENs)</a:t>
            </a:r>
          </a:p>
          <a:p>
            <a:pPr marL="228600" indent="-228600">
              <a:buSzPts val="2400"/>
            </a:pPr>
            <a:r>
              <a:rPr lang="en-US" sz="2200" dirty="0"/>
              <a:t>To used for the “employability of persons with a disability”. </a:t>
            </a:r>
          </a:p>
        </p:txBody>
      </p:sp>
    </p:spTree>
    <p:extLst>
      <p:ext uri="{BB962C8B-B14F-4D97-AF65-F5344CB8AC3E}">
        <p14:creationId xmlns:p14="http://schemas.microsoft.com/office/powerpoint/2010/main" val="2038801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Employment Networks (EN)</a:t>
            </a:r>
            <a:endParaRPr lang="en-US" dirty="0"/>
          </a:p>
        </p:txBody>
      </p:sp>
      <p:sp>
        <p:nvSpPr>
          <p:cNvPr id="3" name="Text Placeholder 2"/>
          <p:cNvSpPr>
            <a:spLocks noGrp="1"/>
          </p:cNvSpPr>
          <p:nvPr>
            <p:ph type="body" idx="1"/>
          </p:nvPr>
        </p:nvSpPr>
        <p:spPr/>
        <p:txBody>
          <a:bodyPr/>
          <a:lstStyle/>
          <a:p>
            <a:r>
              <a:rPr lang="en-US" sz="2400" dirty="0">
                <a:ea typeface="ＭＳ Ｐゴシック" pitchFamily="34" charset="-128"/>
              </a:rPr>
              <a:t>Tickets can be assigned to “Employment Networks”</a:t>
            </a:r>
          </a:p>
          <a:p>
            <a:r>
              <a:rPr lang="en-US" sz="2400" dirty="0">
                <a:ea typeface="ＭＳ Ｐゴシック" pitchFamily="34" charset="-128"/>
              </a:rPr>
              <a:t>Iowa Workforce Development (IWD) and other partners are an </a:t>
            </a:r>
            <a:r>
              <a:rPr lang="en-US" sz="2400" dirty="0">
                <a:ea typeface="ＭＳ Ｐゴシック" pitchFamily="34" charset="-128"/>
              </a:rPr>
              <a:t>“Employment Network”</a:t>
            </a:r>
          </a:p>
          <a:p>
            <a:r>
              <a:rPr lang="en-US" sz="2400" dirty="0">
                <a:ea typeface="ＭＳ Ｐゴシック" pitchFamily="34" charset="-128"/>
              </a:rPr>
              <a:t>Employment Networks are responsible for:</a:t>
            </a:r>
          </a:p>
          <a:p>
            <a:pPr lvl="1"/>
            <a:r>
              <a:rPr lang="en-US" sz="2000" b="1" dirty="0">
                <a:ea typeface="ＭＳ Ｐゴシック" pitchFamily="34" charset="-128"/>
              </a:rPr>
              <a:t>Serving the Ticket Holders</a:t>
            </a:r>
          </a:p>
          <a:p>
            <a:pPr lvl="1"/>
            <a:r>
              <a:rPr lang="en-US" sz="2000" dirty="0">
                <a:ea typeface="ＭＳ Ｐゴシック" pitchFamily="34" charset="-128"/>
              </a:rPr>
              <a:t>Creating SSA approved plans (including routine contacts and documentation)</a:t>
            </a:r>
          </a:p>
          <a:p>
            <a:pPr lvl="1"/>
            <a:r>
              <a:rPr lang="en-US" sz="2000" dirty="0">
                <a:ea typeface="ＭＳ Ｐゴシック" pitchFamily="34" charset="-128"/>
              </a:rPr>
              <a:t>Responding to SSA required monitoring and file reviews</a:t>
            </a:r>
          </a:p>
          <a:p>
            <a:pPr lvl="1"/>
            <a:r>
              <a:rPr lang="en-US" sz="2000" dirty="0">
                <a:ea typeface="ＭＳ Ｐゴシック" pitchFamily="34" charset="-128"/>
              </a:rPr>
              <a:t>Annual Administrative responsibilities</a:t>
            </a:r>
          </a:p>
          <a:p>
            <a:endParaRPr lang="en-US" dirty="0"/>
          </a:p>
        </p:txBody>
      </p:sp>
    </p:spTree>
    <p:extLst>
      <p:ext uri="{BB962C8B-B14F-4D97-AF65-F5344CB8AC3E}">
        <p14:creationId xmlns:p14="http://schemas.microsoft.com/office/powerpoint/2010/main" val="28458737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AW xmlns="http://www.net-centric.com/PAWPP">
  <Shape xmlns="" ID="c5padY04Qo/p5POX4Byj7dtW0ds=" isBookmarkSet="no" Order="_x0032_" artifact="_x0031_" pdftag="_x005B_Artifact_x005D_" formula="no" inline="no" validate="no"/>
  <Shape xmlns="" ID="qcjhpeI6vzsy69Qy/7ut52u98Xc=" pdftag="Figure" isBookmarkSet="no" artifact="_x0031_" validate="no" Order="_x0031_"/>
  <Shape xmlns="" ID="HFPHH1uk7yFYBf8crUpqqjvPz9k=" pdftag="_x005B_Artifact_x005D_" isBookmarkSet="no"/>
  <Shape xmlns="" ID="y9mvF7PO5JAxdT3qUGMQvCf4dn4=" pdftag="" artifact="_x0031_" validate="no" Order="_x0034_"/>
  <Shape xmlns="" ID="HdFT3hQsnUe1p4fN34ZE4sgYj8o=" pdftag="" Order="_x0032_"/>
  <Shape xmlns="" ID="zEN3IO8+AA5Pdljep56AFpNm5pI=" pdftag="" artifact="_x0031_" validate="no" Order="_x0033_"/>
  <Shape xmlns="" ID="aY8u0io9m4wtWKaDtWLXXBxDOeY=" pdftag="" artifact="_x0031_" validate="no" Order="_x0031_"/>
  <Shape xmlns="" ID="yMKN5FQGMuupes5Zx+NGJQSdJc8=" pdftag="" artifact="_x0031_" validate="no" Order="_x0036_"/>
  <Shape xmlns="" ID="oS75AXO+oGr9mmYocY8m9TAIXNI=" pdftag="" Order="_x0034_"/>
  <Shape xmlns="" ID="+EJs2XWHZIMHZPbJGNVMM5dl1EE=" pdftag="" artifact="_x0031_" validate="no" Order="_x0035_"/>
  <Shape xmlns="" ID="+lMuN0D3FHzbWfqvaU1FaeOdDAU=" pdftag="" Order="_x0032_"/>
  <Shape xmlns="" ID="PLJOOUd0s3oN2nyZJ5c1N5IvAYk=" pdftag="" artifact="_x0031_" validate="no" Order="_x0033_"/>
  <Shape xmlns="" ID="TG1dlihJ9f8b4ayKhJiSsGckNaM=" pdftag="" artifact="_x0031_" validate="no" Order="_x0031_"/>
  <Shape xmlns="" ID="1CREDL4O7a1JdMDNDdKAk9VfWFA=" pdftag="" artifact="_x0031_" validate="no" Order="_x0038_"/>
  <Shape xmlns="" ID="LiGHqdyle7ofuBSamHmGAX+PgRw=" pdftag="" Order="_x0037_"/>
  <Shape xmlns="" ID="tAoQ+ge73Kl570o4mJ7s+SaW4ec=" pdftag="" artifact="_x0031_" validate="no" Order="_x0034_"/>
  <Shape xmlns="" ID="sFozpDV4nKYpyzboApmVNlsJlGw=" pdftag="" Order="_x0035_"/>
  <Shape xmlns="" ID="XouBzrGYzLThZhhj+eEvbfUFTPk=" pdftag="" artifact="_x0031_" validate="no" Order="_x0033_"/>
  <Shape xmlns="" ID="9SBoNEorAzc6ED/4AacvUmuwV6E=" pdftag="" Order="_x0035_"/>
  <Shape xmlns="" ID="PK+konKqFDaplHEayYKVmCseEb4=" pdftag="" artifact="_x0031_" validate="no" Order="_x0032_"/>
  <Shape xmlns="" ID="QAtT11nljrDpN05176i1Lzb8rJk=" pdftag="" artifact="_x0031_" validate="no" Order="_x0031_"/>
  <Shape xmlns="" ID="Ye5h5zLNo7Viw/H6ba1lHG1uqP4=" pdftag="" artifact="_x0031_" validate="no" Order="_x0033_"/>
  <Shape xmlns="" ID="o313nXevVqXd/tJOfpQRYDqXWOc=" pdftag="" Order="_x0032_" artifact="_x0031_" validate="no"/>
  <Shape xmlns="" ID="tg3o8EdJRGQm4AaefCNnwlOwzxk=" pdftag="" Order="_x0031_" artifact="_x0031_" validate="no"/>
  <Shape xmlns="" ID="qxaMLqStIJmNWBfiWk3foflqwQk=" pdftag="" Order="_x0034_"/>
  <Shape xmlns="" ID="sGh7MyKQTwa1gcSgHl7YnPeyxSk=" pdftag="" artifact="_x0031_" validate="no" Order="_x0033_"/>
  <Shape xmlns="" ID="cPih7z3D4rVTlikZ0vwf2rhcP6U=" pdftag="" Order="_x0032_" artifact="_x0031_" validate="no"/>
  <Shape xmlns="" ID="T1sDr2A/csA1fC2zZmbl2feJdjw=" pdftag="" Order="_x0031_" artifact="_x0031_" validate="no"/>
  <Shape xmlns="" ID="jDR/gBqutrEJblhGtiDmafAMq2M=" pdftag="" artifact="_x0031_" validate="no" Order="_x0033_"/>
  <Shape xmlns="" ID="ZS+TM7Pod51M/Ccaso9lYzlXd3Y=" pdftag="" Order="_x0032_" artifact="_x0031_" validate="no"/>
  <Shape xmlns="" ID="H8KugLz4HSxot1aCx9Z0TB0vo5I=" pdftag="" Order="_x0031_" artifact="_x0031_" validate="no"/>
  <Shape xmlns="" ID="6wBHMzQ3WkhhtFxo+7JXWfLe6Uw=" pdftag="" artifact="_x0031_" validate="no" Order="_x0033_"/>
  <Shape xmlns="" ID="3df7hnXgKdlYU+/lvtTtLSRyEz4=" pdftag="" Order="_x0032_"/>
  <Shape xmlns="" ID="azgaQxBrNxa4fXy9z0Ph8gIz768=" pdftag="" Order="_x0031_" artifact="_x0031_" validate="no"/>
  <Shape xmlns="" ID="SoAl1DmgmkCZRnxG3rur6RRWeBM=" pdftag="" artifact="_x0031_" validate="no" Order="_x0033_"/>
  <Shape xmlns="" ID="dPPXfWqUt2oz31FJIc7ZIAuj4/o=" pdftag="" Order="_x0032_"/>
  <Shape xmlns="" ID="tO5u+nqiJXKyqt3ONgKC+mtG+Es=" pdftag="" Order="_x0031_"/>
  <Shape xmlns="" ID="tpOQ5HCm7WfJPMqZ3uHgSBIIJoA=" pdftag="" Order="_x0031_" artifact="_x0031_" validate="no"/>
  <Shape xmlns="" ID="nT3M+WHR4l7sULfd/liKjxUiCkU=" pdftag="" Order="_x0032_" artifact="_x0031_" validate="no"/>
  <Shape xmlns="" ID="zZvbWBWt8Sja38LXkGELDa25T9s=" pdftag="" Order="_x0033_" artifact="_x0031_" validate="no"/>
  <Shape xmlns="" ID="YL/jN0k3ABgwZ8BQ9iaA5jOffXo=" pdftag="" Order="_x0035_"/>
  <Shape xmlns="" ID="4IszVhb+cRnWIhtSDEJyFlRQVHo=" pdftag="" artifact="_x0031_" validate="no" Order="_x0034_"/>
  <Shape xmlns="" ID="ZzKjo/2wuApD8fxD+mK/PX2qX2Q=" pdftag="" artifact="_x0031_" validate="no" Order="_x0036_"/>
  <Shape xmlns="" ID="c/Ps2u4YxooKZAVO1g/cpMrfSJE=" pdftag="" Order="_x0035_" artifact="_x0031_" validate="no"/>
  <Shape xmlns="" ID="BysHM3TJV37JOEPoUzO0sIUPUHs=" pdftag="" Order="_x0033_" artifact="_x0031_" validate="no"/>
  <Shape xmlns="" ID="HNc7OLelXXMp83cp6FafO6vdtBA=" pdftag="" Order="_x0034_" artifact="_x0031_" validate="no"/>
  <Shape xmlns="" ID="79LIAsIhlJSDPLjOIa5igyNoo+w=" pdftag="" Order="_x0032_" artifact="_x0031_" validate="no"/>
  <Shape xmlns="" ID="UJ73CuF5ygMPcacJpvU6DVhjlzs=" pdftag="" Order="_x0037_"/>
  <Shape xmlns="" ID="1TIPDqPRLUkEq3wt3vygu51ibY4=" pdftag="" Order="_x0031_" artifact="_x0031_" validate="no"/>
  <Shape xmlns="" ID="u37Vb18A/uMDl+VRHPAUWN2TiPM=" pdftag="" Order="_x0031_" artifact="_x0031_" validate="no"/>
  <Shape xmlns="" ID="/RHavkZB9NOJOW0mWkliksilFNY=" pdftag="" Order="_x0033_"/>
  <Shape xmlns="" ID="6yiZl/D8seR4JjtQuswN4VrlVHs=" pdftag="" artifact="_x0031_" validate="no" Order="_x0032_"/>
  <Shape xmlns="" ID="PBn9IfOI334xksOVXDpR+v54HB4=" pdftag="" Order="_x0032_"/>
  <Shape xmlns="" ID="aK31pvQSNFl7K3WuyijY+4XQm0g=" pdftag="" artifact="_x0031_" validate="no" Order="_x0031_"/>
  <Shape xmlns="" ID="au6cUImcKKHWsrT0bp6qeLievw0=" pdftag="" Order="_x0031_" artifact="_x0031_" validate="no"/>
  <Shape xmlns="" ID="vCLcXLeWU6HX2oee4drhPdGSz/M=" pdftag="" Order="_x0032_" artifact="_x0031_" validate="no"/>
  <Shape xmlns="" ID="J95r5wsXyocevwRIMODW1fFBsCY=" pdftag="" Order="_x0033_" artifact="_x0031_" validate="no"/>
  <Shape xmlns="" ID="iVt6vG/zTa4RVf+fbrKhPRD6V8E=" pdftag="" Order="_x0035_"/>
  <Shape xmlns="" ID="oQWvOS7yrVT94ctSzSXDK5l7+QE=" pdftag="" artifact="_x0031_" validate="no" Order="_x0034_"/>
  <Shape xmlns="" ID="0/NotbUDEhttOsZm1LcMj03mvLg=" pdftag="" Order="_x0031_" artifact="_x0031_" validate="no"/>
  <Shape xmlns="" ID="XPuvmSSZEaWVzOdsGq/19K2yhLs=" pdftag="" Order="_x0032_" artifact="_x0031_" validate="no"/>
  <Shape xmlns="" ID="p6bN+jTFZexCgbZPN8HnmfW6734=" pdftag="" Order="_x0033_" artifact="_x0031_" validate="no"/>
  <Shape xmlns="" ID="emeG9yQZXnndX0nel3shj9FGA1o=" pdftag="" Order="_x0035_"/>
  <Shape xmlns="" ID="Awk+GUQaSvA0sulBLSO76JMDxDg=" pdftag="" artifact="_x0031_" validate="no" Order="_x0034_"/>
  <Shape xmlns="" ID="XYSd1aou7LBQCbePh1K20y+osJU=" pdftag="" artifact="_x0031_" validate="no" Order="_x0032_"/>
  <Shape xmlns="" ID="uryj5W/r03sVh7zyDwweF5VtZAI=" pdftag="" Order="_x0031_"/>
  <Shape xmlns="" ID="g7cfATa1q/zW7voHH7PzDCOVJ2k=" pdftag="" Order="_x0033_"/>
  <Shape xmlns="" ID="eyErg3MzPAlfjNd++YNeDt3824g=" pdftag="" Order="_x0033_"/>
  <Shape xmlns="" ID="s04rRhfmWQaTg7+fGhFkrYEIdbY=" pdftag="" Order="_x0032_"/>
  <Shape xmlns="" ID="8Z9IhT4lCXJrabNe03wA+c+ARIw=" pdftag="" Order="_x0031_"/>
  <Shape xmlns="" ID="Lxl6bgdfNKIukFwq+i1W+1R7eS8=" pdftag="" Order="_x0034_"/>
  <Shape xmlns="" ID="IvmbdP4mkwH25ixlqkXACBA2bOA=" pdftag="" Order="_x0031_"/>
  <Shape xmlns="" ID="QNLYDXVx1L+gkqZ9BbK9ROk8nUU=" pdftag="" Order="_x0032_"/>
  <SubText xmlns="" ID="c5padY04Qo/p5POX4Byj7dtW0ds=" ActualText=""/>
  <Shape xmlns="" ID="h0tAZmY5m2wkW4oPW3VD7YxUWL8=" isBookmarkSet="no" Order="_x0031_" formula="no" inline="no" artifact="_x0031_" pdftag="_x005B_Artifact_x005D_" validate="no"/>
  <Shape xmlns="" ID="DbZaIXBtACpfHf/igmY3HcNd4tY=" pdftag="Figure" isBookmarkSet="no" artifact="_x0031_" validate="no" Order="_x0031_"/>
  <Shape xmlns="" ID="xCLYYxbRayu1sK87DHwK4LKuxro=" pdftag="" artifact="_x0031_" validate="no" Order="_x0031_"/>
  <Shape xmlns="" ID="QZfVvshyfi1HRhZBkffzTr9uJpo=" pdftag="" artifact="_x0031_" validate="no" Order="_x0033_"/>
  <Shape xmlns="" ID="qGgSnq8NMYBHwtIZTzvqWD6hTwk=" pdftag="" artifact="_x0031_" validate="no" Order="_x0031_"/>
  <Shape xmlns="" ID="hI8VhNUH/pezRQM3nThdbemCo08=" pdftag="" artifact="_x0031_" validate="no" Order="_x0033_"/>
  <Shape xmlns="" ID="yonhJJoqBmjqRbFBKxAQJxqgqK4=" pdftag="" artifact="_x0031_" validate="no" Order="_x0035_"/>
  <Shape xmlns="" ID="QGSxxdfmppr6xeGAroT6Fl9q4xY=" pdftag="" artifact="_x0031_" validate="no" Order="_x0031_"/>
  <Shape xmlns="" ID="EnLnWHgX5zHhPjEZYJzwtFQzluI=" pdftag="" artifact="_x0031_" validate="no" Order="_x0032_"/>
  <Shape xmlns="" ID="ceUTwHUfVh1ENOUkMZlJxujWFqs=" pdftag="" artifact="_x0031_" validate="no" Order="_x0033_"/>
  <Shape xmlns="" ID="exiP+PKuB86I2bBys1PPB3hoL2s=" pdftag="" artifact="_x0031_" validate="no" Order="_x0034_"/>
  <Shape xmlns="" ID="Ep+hdHvFFehw+79RF4QjCwFhoGw=" pdftag="" artifact="_x0031_" validate="no" Order="_x0031_"/>
  <Shape xmlns="" ID="8utQfbxTnTy2X3NRz4lv3GgWquQ=" pdftag="" artifact="_x0031_" validate="no" Order="_x0032_"/>
  <Shape xmlns="" ID="dtwhnybpMO+wPNifyZsgTfB+EwU=" pdftag="" artifact="_x0031_" validate="no" Order="_x0031_"/>
  <Shape xmlns="" ID="MPNOOxaOgcWxW2uFYdtV4mCvMYs=" pdftag="" artifact="_x0031_" validate="no" Order="_x0032_"/>
  <Shape xmlns="" ID="dkgFS1qQew6LzXLUuFyDSfipifQ=" pdftag="" artifact="_x0031_" validate="no" Order="_x0031_"/>
  <Shape xmlns="" ID="3/LCxQ4mwCRIyqVJRxbPTyRvhJI=" pdftag="" artifact="_x0031_" validate="no" Order="_x0032_"/>
  <Shape xmlns="" ID="yEjLnQDPqLyomcUH5uIQdA3EHnM=" pdftag="" artifact="_x0031_" validate="no" Order="_x0031_"/>
  <Shape xmlns="" ID="vsuDd+3hTP0TPx6H1TxpdmRjgZ4=" pdftag="" artifact="_x0031_" validate="no" Order="_x0031_"/>
  <Shape xmlns="" ID="L4o359N6tt1v7GnrSDyNmxVM8P8=" pdftag="" artifact="_x0031_" validate="no" Order="_x0032_"/>
  <Shape xmlns="" ID="SMUauTwePoto4zUBZXRq7220+Tw=" pdftag="" artifact="_x0031_" validate="no" Order="_x0033_"/>
  <Shape xmlns="" ID="7VUFpVeAi1s6pC7qVEejsSt2/Cs=" pdftag="" artifact="_x0031_" validate="no" Order="_x0031_"/>
  <Shape xmlns="" ID="465Y/I0dJQAh53MRX1r67R5mgbc=" pdftag="" artifact="_x0031_" validate="no" Order="_x0032_"/>
  <Shape xmlns="" ID="iKLnCWpgWKI/CvIzCfRyFpUkDi8=" pdftag="" artifact="_x0031_" validate="no" Order="_x0034_"/>
  <Shape xmlns="" ID="Cvv1VT7FHlg3pEn2S9mI3x4bC3g=" pdftag="" artifact="_x0031_" validate="no" Order="_x0033_"/>
  <Shape xmlns="" ID="U0aElbRjorJ+DDCI05FAOSO+ncI=" pdftag="" artifact="_x0031_" validate="no" Order="_x0035_"/>
  <Shape xmlns="" ID="srsYumJLTpvzB9MpV4MIcvxht8M=" pdftag="" artifact="_x0031_" validate="no" Order="_x0031_"/>
  <Shape xmlns="" ID="8jzmbKW8Va5oxpGD9dPhU1qq3Y8=" pdftag="" artifact="_x0031_" validate="no" Order="_x0031_"/>
  <Shape xmlns="" ID="De4dZ5UDiTVKVM0qyoBdnsTBqtA=" pdftag="" artifact="_x0031_" validate="no" Order="_x0032_"/>
  <Shape xmlns="" ID="T2BSFmsELzcVpCEcdlsPRxrOrzY=" pdftag="" artifact="_x0031_" validate="no" Order="_x0033_"/>
  <Shape xmlns="" ID="EWDstv6+bEGT+A0gu8DkiYE19dE=" pdftag="" artifact="_x0031_" validate="no" Order="_x0031_"/>
  <Shape xmlns="" ID="7NEabCNiu5QwNcxKLM15Vh/rQBc=" pdftag="" artifact="_x0031_" validate="no" Order="_x0032_"/>
  <Shape xmlns="" ID="AJeRa/vxRWMIAhV2IWKpR8RnYcE=" pdftag="" artifact="_x0031_" validate="no" Order="_x0033_"/>
  <SubText xmlns="" ID="h0tAZmY5m2wkW4oPW3VD7YxUWL8=" ActualText=""/>
  <Shape xmlns="" ID="x/Ma+/X3CdFwlgzI8uc+IA2a5mE=" pdftag="" artifact="_x0031_" validate="no" formula="no" inline="no" Order="_x0031_"/>
  <Shape xmlns="" ID="+fY+FsICFzQJtCqj5XpxkFTCntk=" pdftag="" artifact="_x0031_" validate="no" Order="_x0032_"/>
  <Shape xmlns="" ID="c9R9QJCWQ/nQBKe2PdecNXLPUAY=" pdftag="" Order="_x0033_"/>
  <Shape xmlns="" ID="i5ws9SSIwXmqzSYwwZMOnzeVlow=" pdftag="" artifact="_x0031_" validate="no" Order="_x0034_"/>
  <Shape xmlns="" ID="hkzXP551kX94e+zK9CBN/lddVF4=" pdftag="" artifact="_x0031_" validate="no" Order="_x0036_"/>
  <Shape xmlns="" ID="uwHNv/hK676BKnblOCN1/3Pr1lM=" pdftag="" Order="_x0037_"/>
</PAW>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9EC44B77C2F60419748D09605BF5F9D" ma:contentTypeVersion="10" ma:contentTypeDescription="Create a new document." ma:contentTypeScope="" ma:versionID="59d4a77102c169d33c58bd634f668a54">
  <xsd:schema xmlns:xsd="http://www.w3.org/2001/XMLSchema" xmlns:xs="http://www.w3.org/2001/XMLSchema" xmlns:p="http://schemas.microsoft.com/office/2006/metadata/properties" xmlns:ns2="b9f8e4f9-63ae-441f-b00b-e601199620d9" xmlns:ns3="624333be-c2df-488e-96d3-e81a449f5856" targetNamespace="http://schemas.microsoft.com/office/2006/metadata/properties" ma:root="true" ma:fieldsID="996c5a9dd9028dceb5ba3cbdcb630003" ns2:_="" ns3:_="">
    <xsd:import namespace="b9f8e4f9-63ae-441f-b00b-e601199620d9"/>
    <xsd:import namespace="624333be-c2df-488e-96d3-e81a449f58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8e4f9-63ae-441f-b00b-e60119962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4333be-c2df-488e-96d3-e81a449f585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DE9E3C-D54D-447D-BADB-EC31FEAA8F63}">
  <ds:schemaRefs>
    <ds:schemaRef ds:uri="http://www.net-centric.com/PAWPP"/>
    <ds:schemaRef ds:uri=""/>
  </ds:schemaRefs>
</ds:datastoreItem>
</file>

<file path=customXml/itemProps2.xml><?xml version="1.0" encoding="utf-8"?>
<ds:datastoreItem xmlns:ds="http://schemas.openxmlformats.org/officeDocument/2006/customXml" ds:itemID="{210B9C8B-864C-4ADB-A34E-73C58142ED8A}">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624333be-c2df-488e-96d3-e81a449f5856"/>
    <ds:schemaRef ds:uri="b9f8e4f9-63ae-441f-b00b-e601199620d9"/>
    <ds:schemaRef ds:uri="http://www.w3.org/XML/1998/namespace"/>
    <ds:schemaRef ds:uri="http://purl.org/dc/terms/"/>
  </ds:schemaRefs>
</ds:datastoreItem>
</file>

<file path=customXml/itemProps3.xml><?xml version="1.0" encoding="utf-8"?>
<ds:datastoreItem xmlns:ds="http://schemas.openxmlformats.org/officeDocument/2006/customXml" ds:itemID="{6990DC3B-86D0-422F-807F-0147DE8B9A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f8e4f9-63ae-441f-b00b-e601199620d9"/>
    <ds:schemaRef ds:uri="624333be-c2df-488e-96d3-e81a449f58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6B9F3DC-AA66-4690-8684-2CA3181D9D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8033</TotalTime>
  <Words>706</Words>
  <Application>Microsoft Office PowerPoint</Application>
  <PresentationFormat>Widescreen</PresentationFormat>
  <Paragraphs>107</Paragraphs>
  <Slides>23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Wingdings 3</vt:lpstr>
      <vt:lpstr>Arial</vt:lpstr>
      <vt:lpstr>ＭＳ Ｐゴシック</vt:lpstr>
      <vt:lpstr>Wingdings</vt:lpstr>
      <vt:lpstr>Cambria</vt:lpstr>
      <vt:lpstr>Calibri</vt:lpstr>
      <vt:lpstr>Office Theme</vt:lpstr>
      <vt:lpstr>CEO Office Hours </vt:lpstr>
      <vt:lpstr>Today’s Presenter</vt:lpstr>
      <vt:lpstr>Purpose of Office Hours</vt:lpstr>
      <vt:lpstr>Objectives of Office Hours</vt:lpstr>
      <vt:lpstr>CEO Key Deliverables/ Revised Timeline</vt:lpstr>
      <vt:lpstr>Ticket to Work Program</vt:lpstr>
      <vt:lpstr>PowerPoint Presentation</vt:lpstr>
      <vt:lpstr>WHAT IS THE TICKET TO  WORK PROGRAM?</vt:lpstr>
      <vt:lpstr>Employment Networks (EN)</vt:lpstr>
      <vt:lpstr>Under the Current Structure</vt:lpstr>
      <vt:lpstr>Questions? </vt:lpstr>
      <vt:lpstr>PowerPoint Presentation</vt:lpstr>
      <vt:lpstr>PY20 WIOA Title I Monitoring</vt:lpstr>
      <vt:lpstr>PY20 Monitoring Schedule</vt:lpstr>
      <vt:lpstr>PY20 Monitoring Timeline and Steps</vt:lpstr>
      <vt:lpstr>Title I Funding Information</vt:lpstr>
      <vt:lpstr>PY20/FY21 Funding Update</vt:lpstr>
      <vt:lpstr>Next Steps</vt:lpstr>
      <vt:lpstr>Next Steps</vt:lpstr>
      <vt:lpstr>Questions?</vt:lpstr>
      <vt:lpstr>Contact </vt:lpstr>
      <vt:lpstr>Next Office Hours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Robbins</dc:creator>
  <cp:lastModifiedBy>McNertney, Michelle</cp:lastModifiedBy>
  <cp:revision>127</cp:revision>
  <dcterms:created xsi:type="dcterms:W3CDTF">2019-06-27T13:48:43Z</dcterms:created>
  <dcterms:modified xsi:type="dcterms:W3CDTF">2020-10-30T15:37:27Z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0x010100E9EC44B77C2F60419748D09605BF5F9D</vt:lpwstr>
  </property>
</Properties>
</file>