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2"/>
  </p:notesMasterIdLst>
  <p:sldIdLst>
    <p:sldId id="259" r:id="rId6"/>
    <p:sldId id="300" r:id="rId7"/>
    <p:sldId id="287" r:id="rId8"/>
    <p:sldId id="271" r:id="rId9"/>
    <p:sldId id="347" r:id="rId10"/>
    <p:sldId id="335" r:id="rId11"/>
    <p:sldId id="351" r:id="rId12"/>
    <p:sldId id="332" r:id="rId13"/>
    <p:sldId id="352" r:id="rId14"/>
    <p:sldId id="349" r:id="rId15"/>
    <p:sldId id="337" r:id="rId16"/>
    <p:sldId id="348" r:id="rId17"/>
    <p:sldId id="314" r:id="rId18"/>
    <p:sldId id="275" r:id="rId19"/>
    <p:sldId id="291" r:id="rId20"/>
    <p:sldId id="274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8" y="5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dol.gov/agencies/eta/performance/goals/negotiated-performance-levels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2128530"/>
            <a:ext cx="9858375" cy="2713954"/>
          </a:xfrm>
        </p:spPr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November 13,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- Local Area Performance Negotiations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1/4/2021  -  SAMs sent to LWDBs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1/8/2021  -  Training for SAM/Negotiations at Office Hours call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2/1/2021  -  Deadline for LWDBs to submit proposed goals to IWD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2/15/2021  -  Negotiations Completed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19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</a:t>
            </a:r>
            <a:r>
              <a:rPr lang="en-US" dirty="0" smtClean="0"/>
              <a:t>Plan Guidance » December 1st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09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</a:t>
            </a:r>
            <a:r>
              <a:rPr lang="en-US" sz="2000" dirty="0" smtClean="0">
                <a:hlinkClick r:id="rId3"/>
              </a:rPr>
              <a:t>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</a:t>
            </a:r>
            <a:r>
              <a:rPr lang="en-US" sz="2000" dirty="0" smtClean="0">
                <a:hlinkClick r:id="rId4"/>
              </a:rPr>
              <a:t>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</a:t>
            </a:r>
            <a:r>
              <a:rPr lang="en-US" sz="2000" dirty="0" smtClean="0"/>
              <a:t>ichael.witt@iwd.iowa.gov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</a:t>
            </a:r>
            <a:r>
              <a:rPr lang="en-US" sz="6000"/>
              <a:t>, </a:t>
            </a:r>
            <a:r>
              <a:rPr lang="en-US" sz="6000" smtClean="0"/>
              <a:t>December 11th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ichelle.mcnertney@iwd.iowa.gov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</a:t>
            </a:r>
            <a:r>
              <a:rPr lang="en-US" dirty="0" smtClean="0"/>
              <a:t>LWDA Leadership (CEOs, LWDB Directors, Staff to the Board) </a:t>
            </a:r>
            <a:r>
              <a:rPr lang="en-US" dirty="0"/>
              <a:t>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</a:t>
            </a:r>
            <a:r>
              <a:rPr lang="en-US" dirty="0" smtClean="0"/>
              <a:t>LWDA Leadership </a:t>
            </a:r>
            <a:r>
              <a:rPr lang="en-US" dirty="0"/>
              <a:t>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on policies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Area Performance Negotiations Update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Key Deliverables/ Revised </a:t>
            </a:r>
            <a:r>
              <a:rPr lang="en-US" dirty="0" smtClean="0"/>
              <a:t>Timeline - </a:t>
            </a:r>
            <a:r>
              <a:rPr lang="en-US" dirty="0" smtClean="0">
                <a:solidFill>
                  <a:srgbClr val="FF0000"/>
                </a:solidFill>
              </a:rPr>
              <a:t>Updated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8E4BFF2-20FC-4C22-A47F-2047B4E40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617518"/>
              </p:ext>
            </p:extLst>
          </p:nvPr>
        </p:nvGraphicFramePr>
        <p:xfrm>
          <a:off x="1244600" y="1193208"/>
          <a:ext cx="9337675" cy="4457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9125">
                  <a:extLst>
                    <a:ext uri="{9D8B030D-6E8A-4147-A177-3AD203B41FA5}">
                      <a16:colId xmlns:a16="http://schemas.microsoft.com/office/drawing/2014/main" val="3867845719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481669346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736436226"/>
                    </a:ext>
                  </a:extLst>
                </a:gridCol>
              </a:tblGrid>
              <a:tr h="3974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Responsible</a:t>
                      </a:r>
                      <a:r>
                        <a:rPr lang="en-US" baseline="0" dirty="0" smtClean="0"/>
                        <a:t> Party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29154"/>
                  </a:ext>
                </a:extLst>
              </a:tr>
              <a:tr h="586708">
                <a:tc>
                  <a:txBody>
                    <a:bodyPr/>
                    <a:lstStyle/>
                    <a:p>
                      <a:r>
                        <a:rPr lang="en-US" dirty="0" smtClean="0"/>
                        <a:t>Select direct service provider using competitive procurement 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12/31/2020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538508"/>
                  </a:ext>
                </a:extLst>
              </a:tr>
              <a:tr h="586708">
                <a:tc>
                  <a:txBody>
                    <a:bodyPr/>
                    <a:lstStyle/>
                    <a:p>
                      <a:r>
                        <a:rPr lang="en-US" dirty="0"/>
                        <a:t>Select </a:t>
                      </a:r>
                      <a:r>
                        <a:rPr lang="en-US" dirty="0" smtClean="0"/>
                        <a:t>One-Stop Operator</a:t>
                      </a:r>
                      <a:r>
                        <a:rPr lang="en-US" baseline="0" dirty="0" smtClean="0"/>
                        <a:t> using competitive procurement 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   ??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082107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Local Area Performance Negotiations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2/28/2021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895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Local 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4/15/2021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30084"/>
                  </a:ext>
                </a:extLst>
              </a:tr>
              <a:tr h="6743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 and approve LWDB budget</a:t>
                      </a:r>
                      <a:r>
                        <a:rPr lang="en-US" baseline="0" dirty="0" smtClean="0"/>
                        <a:t> for PY21 (7/1/21 – 6/30/22)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5/15/2021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66038"/>
                  </a:ext>
                </a:extLst>
              </a:tr>
              <a:tr h="1007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Execute</a:t>
                      </a:r>
                      <a:r>
                        <a:rPr lang="en-US" baseline="0" dirty="0" smtClean="0"/>
                        <a:t> contract extensions/modifications for Title I Service Providers for 7/1/2021 or complete new RFP for Title I Service Provider effective 7/1/2021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6/30/2021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919920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*</a:t>
                      </a:r>
                      <a:r>
                        <a:rPr lang="en-US" baseline="0" dirty="0" smtClean="0"/>
                        <a:t>Requires final approval from CLEO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59532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18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/>
              <a:t>Local Area Performance Negotiations</a:t>
            </a:r>
            <a:endParaRPr lang="en-US" sz="5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013" y="1980780"/>
            <a:ext cx="3932237" cy="2743200"/>
          </a:xfrm>
        </p:spPr>
        <p:txBody>
          <a:bodyPr/>
          <a:lstStyle/>
          <a:p>
            <a:r>
              <a:rPr lang="en-US" dirty="0" smtClean="0"/>
              <a:t>PY20 / PY21 State Negotiated Rates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450" y="127810"/>
            <a:ext cx="6409935" cy="64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- Local Area Performance Negotiations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Statistical Adjustment Model (SAM) developed for each LWDA and provided to each LWDB</a:t>
            </a:r>
          </a:p>
          <a:p>
            <a:r>
              <a:rPr lang="en-US" dirty="0" smtClean="0"/>
              <a:t>LWDB uses SAM to propose levels of performance for each measure</a:t>
            </a:r>
          </a:p>
          <a:p>
            <a:pPr lvl="1"/>
            <a:r>
              <a:rPr lang="en-US" dirty="0" smtClean="0"/>
              <a:t>5 measures for Adult</a:t>
            </a:r>
          </a:p>
          <a:p>
            <a:pPr lvl="1"/>
            <a:r>
              <a:rPr lang="en-US" dirty="0" smtClean="0"/>
              <a:t>5 measures for Dislocated Worker</a:t>
            </a:r>
          </a:p>
          <a:p>
            <a:pPr lvl="1"/>
            <a:r>
              <a:rPr lang="en-US" dirty="0" smtClean="0"/>
              <a:t>5 measures for Youth</a:t>
            </a:r>
          </a:p>
          <a:p>
            <a:pPr lvl="1"/>
            <a:r>
              <a:rPr lang="en-US" dirty="0" smtClean="0"/>
              <a:t>3 measures for Wagner Peyser</a:t>
            </a:r>
          </a:p>
          <a:p>
            <a:r>
              <a:rPr lang="en-US" dirty="0" smtClean="0"/>
              <a:t>Proposed levels of performance submitted to IWD prior to Negotiations</a:t>
            </a:r>
          </a:p>
          <a:p>
            <a:r>
              <a:rPr lang="en-US" dirty="0" smtClean="0"/>
              <a:t>LWDB and IWD Negotiate </a:t>
            </a:r>
          </a:p>
          <a:p>
            <a:r>
              <a:rPr lang="en-US" dirty="0" smtClean="0"/>
              <a:t>IWD issues correspondence with agreed upon performance rates</a:t>
            </a:r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26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9906" y="1181785"/>
            <a:ext cx="110489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>
                <a:hlinkClick r:id="rId2"/>
              </a:rPr>
              <a:t>https://www.dol.gov/agencies/eta/performance/goals/negotiated-performance-levels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1" kern="1200" cap="sm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U.S. DOL WIOA Negotiations website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86" y="1025518"/>
            <a:ext cx="9857143" cy="445714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3609975" y="4267200"/>
            <a:ext cx="1038225" cy="123825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26832" y="4144446"/>
            <a:ext cx="211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State SAM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35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624333be-c2df-488e-96d3-e81a449f5856"/>
    <ds:schemaRef ds:uri="http://purl.org/dc/terms/"/>
    <ds:schemaRef ds:uri="http://schemas.microsoft.com/office/infopath/2007/PartnerControls"/>
    <ds:schemaRef ds:uri="http://schemas.microsoft.com/office/2006/documentManagement/types"/>
    <ds:schemaRef ds:uri="b9f8e4f9-63ae-441f-b00b-e601199620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8356</TotalTime>
  <Words>341</Words>
  <Application>Microsoft Office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Wingdings</vt:lpstr>
      <vt:lpstr>Calibri</vt:lpstr>
      <vt:lpstr>Wingdings 3</vt:lpstr>
      <vt:lpstr>Arial</vt:lpstr>
      <vt:lpstr>Office Theme</vt:lpstr>
      <vt:lpstr>LWDA Leadership Office Hours </vt:lpstr>
      <vt:lpstr>Today’s Presenter</vt:lpstr>
      <vt:lpstr>Purpose of Office Hours</vt:lpstr>
      <vt:lpstr>Objectives of Office Hours</vt:lpstr>
      <vt:lpstr>LWDA Leadership Key Deliverables/ Revised Timeline - Updated</vt:lpstr>
      <vt:lpstr>Local Area Performance Negotiations</vt:lpstr>
      <vt:lpstr>PowerPoint Presentation</vt:lpstr>
      <vt:lpstr>Process - Local Area Performance Negotiations</vt:lpstr>
      <vt:lpstr>PowerPoint Presentation</vt:lpstr>
      <vt:lpstr>Timeline - Local Area Performance Negotiations</vt:lpstr>
      <vt:lpstr>Next Steps</vt:lpstr>
      <vt:lpstr>Next Steps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139</cp:revision>
  <dcterms:created xsi:type="dcterms:W3CDTF">2019-06-27T13:48:43Z</dcterms:created>
  <dcterms:modified xsi:type="dcterms:W3CDTF">2020-11-13T17:30:27Z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