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24"/>
  </p:notesMasterIdLst>
  <p:sldIdLst>
    <p:sldId id="259" r:id="rId6"/>
    <p:sldId id="300" r:id="rId7"/>
    <p:sldId id="287" r:id="rId8"/>
    <p:sldId id="271" r:id="rId9"/>
    <p:sldId id="347" r:id="rId10"/>
    <p:sldId id="335" r:id="rId11"/>
    <p:sldId id="332" r:id="rId12"/>
    <p:sldId id="353" r:id="rId13"/>
    <p:sldId id="337" r:id="rId14"/>
    <p:sldId id="348" r:id="rId15"/>
    <p:sldId id="349" r:id="rId16"/>
    <p:sldId id="350" r:id="rId17"/>
    <p:sldId id="351" r:id="rId18"/>
    <p:sldId id="352" r:id="rId19"/>
    <p:sldId id="314" r:id="rId20"/>
    <p:sldId id="275" r:id="rId21"/>
    <p:sldId id="291" r:id="rId22"/>
    <p:sldId id="274" r:id="rId23"/>
  </p:sldIdLst>
  <p:sldSz cx="12192000" cy="6858000"/>
  <p:notesSz cx="6858000" cy="9144000"/>
  <p:embeddedFontLst>
    <p:embeddedFont>
      <p:font typeface="Wingdings 3" panose="05040102010807070707" pitchFamily="18" charset="2"/>
      <p:regular r:id="rId25"/>
    </p:embeddedFont>
    <p:embeddedFont>
      <p:font typeface="Calibri" panose="020F0502020204030204" pitchFamily="3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i Collins" initials="LC" lastIdx="7" clrIdx="0">
    <p:extLst>
      <p:ext uri="{19B8F6BF-5375-455C-9EA6-DF929625EA0E}">
        <p15:presenceInfo xmlns:p15="http://schemas.microsoft.com/office/powerpoint/2012/main" userId="S::lcollins@mahernet.com::500a1ec7-b2bd-4582-bcd1-4e783972a2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B5B6"/>
    <a:srgbClr val="0F6A6B"/>
    <a:srgbClr val="9DADB5"/>
    <a:srgbClr val="114257"/>
    <a:srgbClr val="5F6862"/>
    <a:srgbClr val="00162E"/>
    <a:srgbClr val="535355"/>
    <a:srgbClr val="B44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83CF9E-FF30-4E15-89A6-F597EE58A772}" v="9" dt="2020-04-30T18:15:33.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21" autoAdjust="0"/>
    <p:restoredTop sz="94660"/>
  </p:normalViewPr>
  <p:slideViewPr>
    <p:cSldViewPr snapToGrid="0">
      <p:cViewPr varScale="1">
        <p:scale>
          <a:sx n="100" d="100"/>
          <a:sy n="100" d="100"/>
        </p:scale>
        <p:origin x="234"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theme" Target="theme/theme1.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viewProps" Target="viewProps.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i Collins" userId="500a1ec7-b2bd-4582-bcd1-4e783972a2e9" providerId="ADAL" clId="{12C26E3A-C5BD-4EE4-AE84-5A17F89E60B6}"/>
    <pc:docChg chg="custSel addSld delSld modSld sldOrd">
      <pc:chgData name="Lori Collins" userId="500a1ec7-b2bd-4582-bcd1-4e783972a2e9" providerId="ADAL" clId="{12C26E3A-C5BD-4EE4-AE84-5A17F89E60B6}" dt="2020-03-31T19:24:28.935" v="1667" actId="20577"/>
      <pc:docMkLst>
        <pc:docMk/>
      </pc:docMkLst>
      <pc:sldChg chg="modSp mod addCm delCm modCm">
        <pc:chgData name="Lori Collins" userId="500a1ec7-b2bd-4582-bcd1-4e783972a2e9" providerId="ADAL" clId="{12C26E3A-C5BD-4EE4-AE84-5A17F89E60B6}" dt="2020-03-20T03:42:16.036" v="12"/>
        <pc:sldMkLst>
          <pc:docMk/>
          <pc:sldMk cId="5169752" sldId="259"/>
        </pc:sldMkLst>
        <pc:spChg chg="mod">
          <ac:chgData name="Lori Collins" userId="500a1ec7-b2bd-4582-bcd1-4e783972a2e9" providerId="ADAL" clId="{12C26E3A-C5BD-4EE4-AE84-5A17F89E60B6}" dt="2020-03-20T03:41:47.903" v="10" actId="20577"/>
          <ac:spMkLst>
            <pc:docMk/>
            <pc:sldMk cId="5169752" sldId="259"/>
            <ac:spMk id="10" creationId="{BEB75DD4-570B-4D1E-9AF7-50F5416667F8}"/>
          </ac:spMkLst>
        </pc:spChg>
      </pc:sldChg>
      <pc:sldChg chg="del mod modShow">
        <pc:chgData name="Lori Collins" userId="500a1ec7-b2bd-4582-bcd1-4e783972a2e9" providerId="ADAL" clId="{12C26E3A-C5BD-4EE4-AE84-5A17F89E60B6}" dt="2020-03-31T19:18:06.972" v="1042" actId="2696"/>
        <pc:sldMkLst>
          <pc:docMk/>
          <pc:sldMk cId="2256705821" sldId="263"/>
        </pc:sldMkLst>
      </pc:sldChg>
      <pc:sldChg chg="del mod modShow">
        <pc:chgData name="Lori Collins" userId="500a1ec7-b2bd-4582-bcd1-4e783972a2e9" providerId="ADAL" clId="{12C26E3A-C5BD-4EE4-AE84-5A17F89E60B6}" dt="2020-03-31T19:18:06.972" v="1042" actId="2696"/>
        <pc:sldMkLst>
          <pc:docMk/>
          <pc:sldMk cId="1784289850" sldId="276"/>
        </pc:sldMkLst>
      </pc:sldChg>
      <pc:sldChg chg="del">
        <pc:chgData name="Lori Collins" userId="500a1ec7-b2bd-4582-bcd1-4e783972a2e9" providerId="ADAL" clId="{12C26E3A-C5BD-4EE4-AE84-5A17F89E60B6}" dt="2020-03-20T03:41:17.669" v="1" actId="47"/>
        <pc:sldMkLst>
          <pc:docMk/>
          <pc:sldMk cId="1932837903" sldId="278"/>
        </pc:sldMkLst>
      </pc:sldChg>
      <pc:sldChg chg="del">
        <pc:chgData name="Lori Collins" userId="500a1ec7-b2bd-4582-bcd1-4e783972a2e9" providerId="ADAL" clId="{12C26E3A-C5BD-4EE4-AE84-5A17F89E60B6}" dt="2020-03-20T03:41:17.669" v="1" actId="47"/>
        <pc:sldMkLst>
          <pc:docMk/>
          <pc:sldMk cId="292177735" sldId="279"/>
        </pc:sldMkLst>
      </pc:sldChg>
      <pc:sldChg chg="del">
        <pc:chgData name="Lori Collins" userId="500a1ec7-b2bd-4582-bcd1-4e783972a2e9" providerId="ADAL" clId="{12C26E3A-C5BD-4EE4-AE84-5A17F89E60B6}" dt="2020-03-20T03:41:17.669" v="1" actId="47"/>
        <pc:sldMkLst>
          <pc:docMk/>
          <pc:sldMk cId="3581783663" sldId="280"/>
        </pc:sldMkLst>
      </pc:sldChg>
      <pc:sldChg chg="del mod modShow">
        <pc:chgData name="Lori Collins" userId="500a1ec7-b2bd-4582-bcd1-4e783972a2e9" providerId="ADAL" clId="{12C26E3A-C5BD-4EE4-AE84-5A17F89E60B6}" dt="2020-03-31T19:18:06.972" v="1042" actId="2696"/>
        <pc:sldMkLst>
          <pc:docMk/>
          <pc:sldMk cId="2276937952" sldId="281"/>
        </pc:sldMkLst>
      </pc:sldChg>
      <pc:sldChg chg="del">
        <pc:chgData name="Lori Collins" userId="500a1ec7-b2bd-4582-bcd1-4e783972a2e9" providerId="ADAL" clId="{12C26E3A-C5BD-4EE4-AE84-5A17F89E60B6}" dt="2020-03-20T03:41:30.027" v="2" actId="47"/>
        <pc:sldMkLst>
          <pc:docMk/>
          <pc:sldMk cId="3186021083" sldId="282"/>
        </pc:sldMkLst>
      </pc:sldChg>
      <pc:sldChg chg="del">
        <pc:chgData name="Lori Collins" userId="500a1ec7-b2bd-4582-bcd1-4e783972a2e9" providerId="ADAL" clId="{12C26E3A-C5BD-4EE4-AE84-5A17F89E60B6}" dt="2020-03-20T03:41:30.027" v="2" actId="47"/>
        <pc:sldMkLst>
          <pc:docMk/>
          <pc:sldMk cId="3740182591" sldId="283"/>
        </pc:sldMkLst>
      </pc:sldChg>
      <pc:sldChg chg="del">
        <pc:chgData name="Lori Collins" userId="500a1ec7-b2bd-4582-bcd1-4e783972a2e9" providerId="ADAL" clId="{12C26E3A-C5BD-4EE4-AE84-5A17F89E60B6}" dt="2020-03-20T03:41:30.027" v="2" actId="47"/>
        <pc:sldMkLst>
          <pc:docMk/>
          <pc:sldMk cId="457433019" sldId="285"/>
        </pc:sldMkLst>
      </pc:sldChg>
      <pc:sldChg chg="del">
        <pc:chgData name="Lori Collins" userId="500a1ec7-b2bd-4582-bcd1-4e783972a2e9" providerId="ADAL" clId="{12C26E3A-C5BD-4EE4-AE84-5A17F89E60B6}" dt="2020-03-25T17:49:01.126" v="13" actId="2696"/>
        <pc:sldMkLst>
          <pc:docMk/>
          <pc:sldMk cId="757116847" sldId="288"/>
        </pc:sldMkLst>
      </pc:sldChg>
      <pc:sldChg chg="modSp mod">
        <pc:chgData name="Lori Collins" userId="500a1ec7-b2bd-4582-bcd1-4e783972a2e9" providerId="ADAL" clId="{12C26E3A-C5BD-4EE4-AE84-5A17F89E60B6}" dt="2020-03-31T17:38:08.965" v="1040" actId="20577"/>
        <pc:sldMkLst>
          <pc:docMk/>
          <pc:sldMk cId="3898356289" sldId="291"/>
        </pc:sldMkLst>
        <pc:spChg chg="mod">
          <ac:chgData name="Lori Collins" userId="500a1ec7-b2bd-4582-bcd1-4e783972a2e9" providerId="ADAL" clId="{12C26E3A-C5BD-4EE4-AE84-5A17F89E60B6}" dt="2020-03-31T17:38:08.965" v="1040" actId="20577"/>
          <ac:spMkLst>
            <pc:docMk/>
            <pc:sldMk cId="3898356289" sldId="291"/>
            <ac:spMk id="3" creationId="{0389C375-7682-404C-900F-75430BD99F62}"/>
          </ac:spMkLst>
        </pc:spChg>
      </pc:sldChg>
      <pc:sldChg chg="modSp del mod addCm modCm">
        <pc:chgData name="Lori Collins" userId="500a1ec7-b2bd-4582-bcd1-4e783972a2e9" providerId="ADAL" clId="{12C26E3A-C5BD-4EE4-AE84-5A17F89E60B6}" dt="2020-03-31T19:17:57.393" v="1041" actId="2696"/>
        <pc:sldMkLst>
          <pc:docMk/>
          <pc:sldMk cId="928390667" sldId="292"/>
        </pc:sldMkLst>
        <pc:spChg chg="mod">
          <ac:chgData name="Lori Collins" userId="500a1ec7-b2bd-4582-bcd1-4e783972a2e9" providerId="ADAL" clId="{12C26E3A-C5BD-4EE4-AE84-5A17F89E60B6}" dt="2020-03-25T17:49:12.108" v="14" actId="20577"/>
          <ac:spMkLst>
            <pc:docMk/>
            <pc:sldMk cId="928390667" sldId="292"/>
            <ac:spMk id="3" creationId="{97EC5950-8505-455F-9B47-261165ADD4DD}"/>
          </ac:spMkLst>
        </pc:spChg>
      </pc:sldChg>
      <pc:sldChg chg="del">
        <pc:chgData name="Lori Collins" userId="500a1ec7-b2bd-4582-bcd1-4e783972a2e9" providerId="ADAL" clId="{12C26E3A-C5BD-4EE4-AE84-5A17F89E60B6}" dt="2020-03-20T03:41:30.027" v="2" actId="47"/>
        <pc:sldMkLst>
          <pc:docMk/>
          <pc:sldMk cId="392039746" sldId="293"/>
        </pc:sldMkLst>
      </pc:sldChg>
      <pc:sldChg chg="del">
        <pc:chgData name="Lori Collins" userId="500a1ec7-b2bd-4582-bcd1-4e783972a2e9" providerId="ADAL" clId="{12C26E3A-C5BD-4EE4-AE84-5A17F89E60B6}" dt="2020-03-20T03:41:30.027" v="2" actId="47"/>
        <pc:sldMkLst>
          <pc:docMk/>
          <pc:sldMk cId="316545034" sldId="294"/>
        </pc:sldMkLst>
      </pc:sldChg>
      <pc:sldChg chg="del">
        <pc:chgData name="Lori Collins" userId="500a1ec7-b2bd-4582-bcd1-4e783972a2e9" providerId="ADAL" clId="{12C26E3A-C5BD-4EE4-AE84-5A17F89E60B6}" dt="2020-03-20T03:41:30.027" v="2" actId="47"/>
        <pc:sldMkLst>
          <pc:docMk/>
          <pc:sldMk cId="1973843256" sldId="296"/>
        </pc:sldMkLst>
      </pc:sldChg>
      <pc:sldChg chg="del">
        <pc:chgData name="Lori Collins" userId="500a1ec7-b2bd-4582-bcd1-4e783972a2e9" providerId="ADAL" clId="{12C26E3A-C5BD-4EE4-AE84-5A17F89E60B6}" dt="2020-03-20T03:41:30.027" v="2" actId="47"/>
        <pc:sldMkLst>
          <pc:docMk/>
          <pc:sldMk cId="781795242" sldId="297"/>
        </pc:sldMkLst>
      </pc:sldChg>
      <pc:sldChg chg="del">
        <pc:chgData name="Lori Collins" userId="500a1ec7-b2bd-4582-bcd1-4e783972a2e9" providerId="ADAL" clId="{12C26E3A-C5BD-4EE4-AE84-5A17F89E60B6}" dt="2020-03-20T03:41:30.027" v="2" actId="47"/>
        <pc:sldMkLst>
          <pc:docMk/>
          <pc:sldMk cId="1398831553" sldId="298"/>
        </pc:sldMkLst>
      </pc:sldChg>
      <pc:sldChg chg="modSp add mod">
        <pc:chgData name="Lori Collins" userId="500a1ec7-b2bd-4582-bcd1-4e783972a2e9" providerId="ADAL" clId="{12C26E3A-C5BD-4EE4-AE84-5A17F89E60B6}" dt="2020-03-25T17:49:53.093" v="49" actId="20577"/>
        <pc:sldMkLst>
          <pc:docMk/>
          <pc:sldMk cId="2444719161" sldId="301"/>
        </pc:sldMkLst>
        <pc:spChg chg="mod">
          <ac:chgData name="Lori Collins" userId="500a1ec7-b2bd-4582-bcd1-4e783972a2e9" providerId="ADAL" clId="{12C26E3A-C5BD-4EE4-AE84-5A17F89E60B6}" dt="2020-03-25T17:49:53.093" v="49" actId="20577"/>
          <ac:spMkLst>
            <pc:docMk/>
            <pc:sldMk cId="2444719161" sldId="301"/>
            <ac:spMk id="3" creationId="{FD00D682-2B9D-4EC4-8804-6AB4F1A36240}"/>
          </ac:spMkLst>
        </pc:spChg>
      </pc:sldChg>
      <pc:sldChg chg="modSp add mod">
        <pc:chgData name="Lori Collins" userId="500a1ec7-b2bd-4582-bcd1-4e783972a2e9" providerId="ADAL" clId="{12C26E3A-C5BD-4EE4-AE84-5A17F89E60B6}" dt="2020-03-31T17:37:37.246" v="1035" actId="6549"/>
        <pc:sldMkLst>
          <pc:docMk/>
          <pc:sldMk cId="3717428156" sldId="302"/>
        </pc:sldMkLst>
        <pc:spChg chg="mod">
          <ac:chgData name="Lori Collins" userId="500a1ec7-b2bd-4582-bcd1-4e783972a2e9" providerId="ADAL" clId="{12C26E3A-C5BD-4EE4-AE84-5A17F89E60B6}" dt="2020-03-31T17:37:02.439" v="1022" actId="27636"/>
          <ac:spMkLst>
            <pc:docMk/>
            <pc:sldMk cId="3717428156" sldId="302"/>
            <ac:spMk id="2" creationId="{ACC9E070-613C-423C-8A44-879E2F8E13D2}"/>
          </ac:spMkLst>
        </pc:spChg>
        <pc:spChg chg="mod">
          <ac:chgData name="Lori Collins" userId="500a1ec7-b2bd-4582-bcd1-4e783972a2e9" providerId="ADAL" clId="{12C26E3A-C5BD-4EE4-AE84-5A17F89E60B6}" dt="2020-03-31T17:37:37.246" v="1035" actId="6549"/>
          <ac:spMkLst>
            <pc:docMk/>
            <pc:sldMk cId="3717428156" sldId="302"/>
            <ac:spMk id="3" creationId="{7993900D-1A81-4596-8C13-903B372C0701}"/>
          </ac:spMkLst>
        </pc:spChg>
      </pc:sldChg>
      <pc:sldChg chg="modSp add mod ord">
        <pc:chgData name="Lori Collins" userId="500a1ec7-b2bd-4582-bcd1-4e783972a2e9" providerId="ADAL" clId="{12C26E3A-C5BD-4EE4-AE84-5A17F89E60B6}" dt="2020-03-31T19:22:15.668" v="1233"/>
        <pc:sldMkLst>
          <pc:docMk/>
          <pc:sldMk cId="2196468816" sldId="303"/>
        </pc:sldMkLst>
        <pc:spChg chg="mod">
          <ac:chgData name="Lori Collins" userId="500a1ec7-b2bd-4582-bcd1-4e783972a2e9" providerId="ADAL" clId="{12C26E3A-C5BD-4EE4-AE84-5A17F89E60B6}" dt="2020-03-31T19:18:51.611" v="1084" actId="20577"/>
          <ac:spMkLst>
            <pc:docMk/>
            <pc:sldMk cId="2196468816" sldId="303"/>
            <ac:spMk id="2" creationId="{23612786-9818-4CB7-ADE3-FC78DD1FDDB6}"/>
          </ac:spMkLst>
        </pc:spChg>
        <pc:spChg chg="mod">
          <ac:chgData name="Lori Collins" userId="500a1ec7-b2bd-4582-bcd1-4e783972a2e9" providerId="ADAL" clId="{12C26E3A-C5BD-4EE4-AE84-5A17F89E60B6}" dt="2020-03-31T19:21:16.911" v="1187" actId="6549"/>
          <ac:spMkLst>
            <pc:docMk/>
            <pc:sldMk cId="2196468816" sldId="303"/>
            <ac:spMk id="3" creationId="{91952BD4-00E9-444E-9E13-203B11D7C5B5}"/>
          </ac:spMkLst>
        </pc:spChg>
      </pc:sldChg>
      <pc:sldChg chg="modSp add mod">
        <pc:chgData name="Lori Collins" userId="500a1ec7-b2bd-4582-bcd1-4e783972a2e9" providerId="ADAL" clId="{12C26E3A-C5BD-4EE4-AE84-5A17F89E60B6}" dt="2020-03-31T19:19:15.346" v="1103" actId="20577"/>
        <pc:sldMkLst>
          <pc:docMk/>
          <pc:sldMk cId="2647117433" sldId="304"/>
        </pc:sldMkLst>
        <pc:spChg chg="mod">
          <ac:chgData name="Lori Collins" userId="500a1ec7-b2bd-4582-bcd1-4e783972a2e9" providerId="ADAL" clId="{12C26E3A-C5BD-4EE4-AE84-5A17F89E60B6}" dt="2020-03-31T19:19:15.346" v="1103" actId="20577"/>
          <ac:spMkLst>
            <pc:docMk/>
            <pc:sldMk cId="2647117433" sldId="304"/>
            <ac:spMk id="3" creationId="{3BA4F8CC-BA5F-4D6A-91E7-EEFB556D40D3}"/>
          </ac:spMkLst>
        </pc:spChg>
      </pc:sldChg>
      <pc:sldChg chg="add">
        <pc:chgData name="Lori Collins" userId="500a1ec7-b2bd-4582-bcd1-4e783972a2e9" providerId="ADAL" clId="{12C26E3A-C5BD-4EE4-AE84-5A17F89E60B6}" dt="2020-03-31T19:19:20.980" v="1104"/>
        <pc:sldMkLst>
          <pc:docMk/>
          <pc:sldMk cId="3396860247" sldId="305"/>
        </pc:sldMkLst>
      </pc:sldChg>
      <pc:sldChg chg="modSp add mod">
        <pc:chgData name="Lori Collins" userId="500a1ec7-b2bd-4582-bcd1-4e783972a2e9" providerId="ADAL" clId="{12C26E3A-C5BD-4EE4-AE84-5A17F89E60B6}" dt="2020-03-31T19:19:40.799" v="1146" actId="20577"/>
        <pc:sldMkLst>
          <pc:docMk/>
          <pc:sldMk cId="3601699182" sldId="306"/>
        </pc:sldMkLst>
        <pc:spChg chg="mod">
          <ac:chgData name="Lori Collins" userId="500a1ec7-b2bd-4582-bcd1-4e783972a2e9" providerId="ADAL" clId="{12C26E3A-C5BD-4EE4-AE84-5A17F89E60B6}" dt="2020-03-31T19:19:40.799" v="1146" actId="20577"/>
          <ac:spMkLst>
            <pc:docMk/>
            <pc:sldMk cId="3601699182" sldId="306"/>
            <ac:spMk id="3" creationId="{4F3F3F3F-6011-4372-9F88-DA4B3CF9D64D}"/>
          </ac:spMkLst>
        </pc:spChg>
      </pc:sldChg>
      <pc:sldChg chg="add">
        <pc:chgData name="Lori Collins" userId="500a1ec7-b2bd-4582-bcd1-4e783972a2e9" providerId="ADAL" clId="{12C26E3A-C5BD-4EE4-AE84-5A17F89E60B6}" dt="2020-03-31T19:19:46.954" v="1147"/>
        <pc:sldMkLst>
          <pc:docMk/>
          <pc:sldMk cId="632101395" sldId="307"/>
        </pc:sldMkLst>
      </pc:sldChg>
      <pc:sldChg chg="addSp delSp modSp add mod">
        <pc:chgData name="Lori Collins" userId="500a1ec7-b2bd-4582-bcd1-4e783972a2e9" providerId="ADAL" clId="{12C26E3A-C5BD-4EE4-AE84-5A17F89E60B6}" dt="2020-03-31T19:24:28.935" v="1667" actId="20577"/>
        <pc:sldMkLst>
          <pc:docMk/>
          <pc:sldMk cId="84876446" sldId="308"/>
        </pc:sldMkLst>
        <pc:spChg chg="del">
          <ac:chgData name="Lori Collins" userId="500a1ec7-b2bd-4582-bcd1-4e783972a2e9" providerId="ADAL" clId="{12C26E3A-C5BD-4EE4-AE84-5A17F89E60B6}" dt="2020-03-31T19:21:28.447" v="1189"/>
          <ac:spMkLst>
            <pc:docMk/>
            <pc:sldMk cId="84876446" sldId="308"/>
            <ac:spMk id="3" creationId="{B493A2F6-5204-445D-9044-88F4693CE623}"/>
          </ac:spMkLst>
        </pc:spChg>
        <pc:spChg chg="del">
          <ac:chgData name="Lori Collins" userId="500a1ec7-b2bd-4582-bcd1-4e783972a2e9" providerId="ADAL" clId="{12C26E3A-C5BD-4EE4-AE84-5A17F89E60B6}" dt="2020-03-31T19:21:28.447" v="1189"/>
          <ac:spMkLst>
            <pc:docMk/>
            <pc:sldMk cId="84876446" sldId="308"/>
            <ac:spMk id="4" creationId="{274436F7-F9D3-404D-AB99-01F1D8E011C7}"/>
          </ac:spMkLst>
        </pc:spChg>
        <pc:spChg chg="add mod">
          <ac:chgData name="Lori Collins" userId="500a1ec7-b2bd-4582-bcd1-4e783972a2e9" providerId="ADAL" clId="{12C26E3A-C5BD-4EE4-AE84-5A17F89E60B6}" dt="2020-03-31T19:22:26.716" v="1266" actId="20577"/>
          <ac:spMkLst>
            <pc:docMk/>
            <pc:sldMk cId="84876446" sldId="308"/>
            <ac:spMk id="5" creationId="{EACA8402-DB50-4C16-B54F-D12F1DF42DE4}"/>
          </ac:spMkLst>
        </pc:spChg>
        <pc:spChg chg="add mod">
          <ac:chgData name="Lori Collins" userId="500a1ec7-b2bd-4582-bcd1-4e783972a2e9" providerId="ADAL" clId="{12C26E3A-C5BD-4EE4-AE84-5A17F89E60B6}" dt="2020-03-31T19:24:28.935" v="1667" actId="20577"/>
          <ac:spMkLst>
            <pc:docMk/>
            <pc:sldMk cId="84876446" sldId="308"/>
            <ac:spMk id="6" creationId="{4A8EFF9E-4097-4523-B370-CCAC150729CD}"/>
          </ac:spMkLst>
        </pc:spChg>
      </pc:sldChg>
      <pc:sldChg chg="add">
        <pc:chgData name="Lori Collins" userId="500a1ec7-b2bd-4582-bcd1-4e783972a2e9" providerId="ADAL" clId="{12C26E3A-C5BD-4EE4-AE84-5A17F89E60B6}" dt="2020-03-31T19:21:46.428" v="1190"/>
        <pc:sldMkLst>
          <pc:docMk/>
          <pc:sldMk cId="2284459951" sldId="309"/>
        </pc:sldMkLst>
      </pc:sldChg>
      <pc:sldChg chg="modSp add mod ord">
        <pc:chgData name="Lori Collins" userId="500a1ec7-b2bd-4582-bcd1-4e783972a2e9" providerId="ADAL" clId="{12C26E3A-C5BD-4EE4-AE84-5A17F89E60B6}" dt="2020-03-31T19:22:02.719" v="1231" actId="20577"/>
        <pc:sldMkLst>
          <pc:docMk/>
          <pc:sldMk cId="1740037" sldId="310"/>
        </pc:sldMkLst>
        <pc:spChg chg="mod">
          <ac:chgData name="Lori Collins" userId="500a1ec7-b2bd-4582-bcd1-4e783972a2e9" providerId="ADAL" clId="{12C26E3A-C5BD-4EE4-AE84-5A17F89E60B6}" dt="2020-03-31T19:22:02.719" v="1231" actId="20577"/>
          <ac:spMkLst>
            <pc:docMk/>
            <pc:sldMk cId="1740037" sldId="310"/>
            <ac:spMk id="3" creationId="{84B8230B-6A00-47F8-BB97-57E0334D1001}"/>
          </ac:spMkLst>
        </pc:spChg>
      </pc:sldChg>
    </pc:docChg>
  </pc:docChgLst>
  <pc:docChgLst>
    <pc:chgData name="Lori Collins" userId="500a1ec7-b2bd-4582-bcd1-4e783972a2e9" providerId="ADAL" clId="{B48DDC86-00B8-4DF3-BC58-7458FE0C4969}"/>
    <pc:docChg chg="undo custSel addSld delSld modSld sldOrd">
      <pc:chgData name="Lori Collins" userId="500a1ec7-b2bd-4582-bcd1-4e783972a2e9" providerId="ADAL" clId="{B48DDC86-00B8-4DF3-BC58-7458FE0C4969}" dt="2020-03-20T02:57:32.825" v="6838" actId="2696"/>
      <pc:docMkLst>
        <pc:docMk/>
      </pc:docMkLst>
      <pc:sldChg chg="del">
        <pc:chgData name="Lori Collins" userId="500a1ec7-b2bd-4582-bcd1-4e783972a2e9" providerId="ADAL" clId="{B48DDC86-00B8-4DF3-BC58-7458FE0C4969}" dt="2020-03-05T22:02:23.570" v="32" actId="2696"/>
        <pc:sldMkLst>
          <pc:docMk/>
          <pc:sldMk cId="1496451940" sldId="257"/>
        </pc:sldMkLst>
      </pc:sldChg>
      <pc:sldChg chg="modSp mod addCm modCm">
        <pc:chgData name="Lori Collins" userId="500a1ec7-b2bd-4582-bcd1-4e783972a2e9" providerId="ADAL" clId="{B48DDC86-00B8-4DF3-BC58-7458FE0C4969}" dt="2020-03-10T13:42:08.224" v="2582"/>
        <pc:sldMkLst>
          <pc:docMk/>
          <pc:sldMk cId="5169752" sldId="259"/>
        </pc:sldMkLst>
        <pc:spChg chg="mod">
          <ac:chgData name="Lori Collins" userId="500a1ec7-b2bd-4582-bcd1-4e783972a2e9" providerId="ADAL" clId="{B48DDC86-00B8-4DF3-BC58-7458FE0C4969}" dt="2020-03-05T22:02:01.198" v="17" actId="5793"/>
          <ac:spMkLst>
            <pc:docMk/>
            <pc:sldMk cId="5169752" sldId="259"/>
            <ac:spMk id="6" creationId="{2C5FC0E9-5E6C-4D61-9F80-9AF2C6999193}"/>
          </ac:spMkLst>
        </pc:spChg>
        <pc:spChg chg="mod">
          <ac:chgData name="Lori Collins" userId="500a1ec7-b2bd-4582-bcd1-4e783972a2e9" providerId="ADAL" clId="{B48DDC86-00B8-4DF3-BC58-7458FE0C4969}" dt="2020-03-05T22:02:08.335" v="31" actId="20577"/>
          <ac:spMkLst>
            <pc:docMk/>
            <pc:sldMk cId="5169752" sldId="259"/>
            <ac:spMk id="10" creationId="{BEB75DD4-570B-4D1E-9AF7-50F5416667F8}"/>
          </ac:spMkLst>
        </pc:spChg>
      </pc:sldChg>
      <pc:sldChg chg="modSp mod">
        <pc:chgData name="Lori Collins" userId="500a1ec7-b2bd-4582-bcd1-4e783972a2e9" providerId="ADAL" clId="{B48DDC86-00B8-4DF3-BC58-7458FE0C4969}" dt="2020-03-10T14:50:29.220" v="2664" actId="20577"/>
        <pc:sldMkLst>
          <pc:docMk/>
          <pc:sldMk cId="572804133" sldId="260"/>
        </pc:sldMkLst>
        <pc:spChg chg="mod">
          <ac:chgData name="Lori Collins" userId="500a1ec7-b2bd-4582-bcd1-4e783972a2e9" providerId="ADAL" clId="{B48DDC86-00B8-4DF3-BC58-7458FE0C4969}" dt="2020-03-10T14:50:29.220" v="2664" actId="20577"/>
          <ac:spMkLst>
            <pc:docMk/>
            <pc:sldMk cId="572804133" sldId="260"/>
            <ac:spMk id="12" creationId="{51547A0E-B46B-4B6A-95B7-0EDDBA138A58}"/>
          </ac:spMkLst>
        </pc:spChg>
      </pc:sldChg>
      <pc:sldChg chg="del">
        <pc:chgData name="Lori Collins" userId="500a1ec7-b2bd-4582-bcd1-4e783972a2e9" providerId="ADAL" clId="{B48DDC86-00B8-4DF3-BC58-7458FE0C4969}" dt="2020-03-05T22:06:49.543" v="181" actId="2696"/>
        <pc:sldMkLst>
          <pc:docMk/>
          <pc:sldMk cId="897218378" sldId="261"/>
        </pc:sldMkLst>
      </pc:sldChg>
      <pc:sldChg chg="del">
        <pc:chgData name="Lori Collins" userId="500a1ec7-b2bd-4582-bcd1-4e783972a2e9" providerId="ADAL" clId="{B48DDC86-00B8-4DF3-BC58-7458FE0C4969}" dt="2020-03-05T22:07:25.545" v="182" actId="2696"/>
        <pc:sldMkLst>
          <pc:docMk/>
          <pc:sldMk cId="2939150414" sldId="262"/>
        </pc:sldMkLst>
      </pc:sldChg>
      <pc:sldChg chg="addSp delSp modSp mod modShow">
        <pc:chgData name="Lori Collins" userId="500a1ec7-b2bd-4582-bcd1-4e783972a2e9" providerId="ADAL" clId="{B48DDC86-00B8-4DF3-BC58-7458FE0C4969}" dt="2020-03-19T20:47:23.462" v="6173" actId="729"/>
        <pc:sldMkLst>
          <pc:docMk/>
          <pc:sldMk cId="2256705821" sldId="263"/>
        </pc:sldMkLst>
        <pc:spChg chg="add mod">
          <ac:chgData name="Lori Collins" userId="500a1ec7-b2bd-4582-bcd1-4e783972a2e9" providerId="ADAL" clId="{B48DDC86-00B8-4DF3-BC58-7458FE0C4969}" dt="2020-03-06T01:38:00.213" v="529" actId="20577"/>
          <ac:spMkLst>
            <pc:docMk/>
            <pc:sldMk cId="2256705821" sldId="263"/>
            <ac:spMk id="2" creationId="{768D44BC-5C86-4D34-A38F-11D258E22ABB}"/>
          </ac:spMkLst>
        </pc:spChg>
        <pc:spChg chg="add mod">
          <ac:chgData name="Lori Collins" userId="500a1ec7-b2bd-4582-bcd1-4e783972a2e9" providerId="ADAL" clId="{B48DDC86-00B8-4DF3-BC58-7458FE0C4969}" dt="2020-03-10T18:41:16.718" v="2826" actId="20577"/>
          <ac:spMkLst>
            <pc:docMk/>
            <pc:sldMk cId="2256705821" sldId="263"/>
            <ac:spMk id="5" creationId="{75F14144-A52F-4FD3-BF91-EE51A4590145}"/>
          </ac:spMkLst>
        </pc:spChg>
        <pc:spChg chg="del mod">
          <ac:chgData name="Lori Collins" userId="500a1ec7-b2bd-4582-bcd1-4e783972a2e9" providerId="ADAL" clId="{B48DDC86-00B8-4DF3-BC58-7458FE0C4969}" dt="2020-03-06T01:37:42.712" v="464"/>
          <ac:spMkLst>
            <pc:docMk/>
            <pc:sldMk cId="2256705821" sldId="263"/>
            <ac:spMk id="7" creationId="{A976C11F-F9C4-49B3-BC33-08243C8B8F2A}"/>
          </ac:spMkLst>
        </pc:spChg>
      </pc:sldChg>
      <pc:sldChg chg="del">
        <pc:chgData name="Lori Collins" userId="500a1ec7-b2bd-4582-bcd1-4e783972a2e9" providerId="ADAL" clId="{B48DDC86-00B8-4DF3-BC58-7458FE0C4969}" dt="2020-03-10T13:22:14.932" v="2419" actId="47"/>
        <pc:sldMkLst>
          <pc:docMk/>
          <pc:sldMk cId="2752161769" sldId="264"/>
        </pc:sldMkLst>
      </pc:sldChg>
      <pc:sldChg chg="del">
        <pc:chgData name="Lori Collins" userId="500a1ec7-b2bd-4582-bcd1-4e783972a2e9" providerId="ADAL" clId="{B48DDC86-00B8-4DF3-BC58-7458FE0C4969}" dt="2020-03-10T13:22:14.932" v="2419" actId="47"/>
        <pc:sldMkLst>
          <pc:docMk/>
          <pc:sldMk cId="1820094413" sldId="265"/>
        </pc:sldMkLst>
      </pc:sldChg>
      <pc:sldChg chg="del">
        <pc:chgData name="Lori Collins" userId="500a1ec7-b2bd-4582-bcd1-4e783972a2e9" providerId="ADAL" clId="{B48DDC86-00B8-4DF3-BC58-7458FE0C4969}" dt="2020-03-10T13:22:14.932" v="2419" actId="47"/>
        <pc:sldMkLst>
          <pc:docMk/>
          <pc:sldMk cId="902544417" sldId="266"/>
        </pc:sldMkLst>
      </pc:sldChg>
      <pc:sldChg chg="modSp del mod ord addCm modCm">
        <pc:chgData name="Lori Collins" userId="500a1ec7-b2bd-4582-bcd1-4e783972a2e9" providerId="ADAL" clId="{B48DDC86-00B8-4DF3-BC58-7458FE0C4969}" dt="2020-03-19T20:44:31.525" v="6071" actId="2696"/>
        <pc:sldMkLst>
          <pc:docMk/>
          <pc:sldMk cId="639756313" sldId="267"/>
        </pc:sldMkLst>
        <pc:spChg chg="mod">
          <ac:chgData name="Lori Collins" userId="500a1ec7-b2bd-4582-bcd1-4e783972a2e9" providerId="ADAL" clId="{B48DDC86-00B8-4DF3-BC58-7458FE0C4969}" dt="2020-03-16T17:17:56.645" v="3183" actId="20577"/>
          <ac:spMkLst>
            <pc:docMk/>
            <pc:sldMk cId="639756313" sldId="267"/>
            <ac:spMk id="2" creationId="{ECAA5A25-DD40-4899-A77C-53B845D94BD4}"/>
          </ac:spMkLst>
        </pc:spChg>
      </pc:sldChg>
      <pc:sldChg chg="del">
        <pc:chgData name="Lori Collins" userId="500a1ec7-b2bd-4582-bcd1-4e783972a2e9" providerId="ADAL" clId="{B48DDC86-00B8-4DF3-BC58-7458FE0C4969}" dt="2020-03-05T22:09:49.984" v="309" actId="2696"/>
        <pc:sldMkLst>
          <pc:docMk/>
          <pc:sldMk cId="4039316380" sldId="268"/>
        </pc:sldMkLst>
      </pc:sldChg>
      <pc:sldChg chg="del">
        <pc:chgData name="Lori Collins" userId="500a1ec7-b2bd-4582-bcd1-4e783972a2e9" providerId="ADAL" clId="{B48DDC86-00B8-4DF3-BC58-7458FE0C4969}" dt="2020-03-05T22:09:49.984" v="309" actId="2696"/>
        <pc:sldMkLst>
          <pc:docMk/>
          <pc:sldMk cId="3967726754" sldId="269"/>
        </pc:sldMkLst>
      </pc:sldChg>
      <pc:sldChg chg="del">
        <pc:chgData name="Lori Collins" userId="500a1ec7-b2bd-4582-bcd1-4e783972a2e9" providerId="ADAL" clId="{B48DDC86-00B8-4DF3-BC58-7458FE0C4969}" dt="2020-03-05T22:07:28.706" v="183" actId="2696"/>
        <pc:sldMkLst>
          <pc:docMk/>
          <pc:sldMk cId="218208698" sldId="270"/>
        </pc:sldMkLst>
      </pc:sldChg>
      <pc:sldChg chg="modSp mod ord">
        <pc:chgData name="Lori Collins" userId="500a1ec7-b2bd-4582-bcd1-4e783972a2e9" providerId="ADAL" clId="{B48DDC86-00B8-4DF3-BC58-7458FE0C4969}" dt="2020-03-10T18:30:02.730" v="2718"/>
        <pc:sldMkLst>
          <pc:docMk/>
          <pc:sldMk cId="2285869932" sldId="271"/>
        </pc:sldMkLst>
        <pc:spChg chg="mod">
          <ac:chgData name="Lori Collins" userId="500a1ec7-b2bd-4582-bcd1-4e783972a2e9" providerId="ADAL" clId="{B48DDC86-00B8-4DF3-BC58-7458FE0C4969}" dt="2020-03-05T22:03:06.270" v="58" actId="20577"/>
          <ac:spMkLst>
            <pc:docMk/>
            <pc:sldMk cId="2285869932" sldId="271"/>
            <ac:spMk id="9" creationId="{EE278F04-E7F1-4E9E-AF04-F7CFD5F8BA99}"/>
          </ac:spMkLst>
        </pc:spChg>
        <pc:spChg chg="mod">
          <ac:chgData name="Lori Collins" userId="500a1ec7-b2bd-4582-bcd1-4e783972a2e9" providerId="ADAL" clId="{B48DDC86-00B8-4DF3-BC58-7458FE0C4969}" dt="2020-03-10T13:35:07.171" v="2522" actId="20577"/>
          <ac:spMkLst>
            <pc:docMk/>
            <pc:sldMk cId="2285869932" sldId="271"/>
            <ac:spMk id="10" creationId="{84CB32BA-C003-40CA-88DE-7326310F5831}"/>
          </ac:spMkLst>
        </pc:spChg>
      </pc:sldChg>
      <pc:sldChg chg="del">
        <pc:chgData name="Lori Collins" userId="500a1ec7-b2bd-4582-bcd1-4e783972a2e9" providerId="ADAL" clId="{B48DDC86-00B8-4DF3-BC58-7458FE0C4969}" dt="2020-03-05T22:06:04.779" v="179" actId="2696"/>
        <pc:sldMkLst>
          <pc:docMk/>
          <pc:sldMk cId="2158513072" sldId="272"/>
        </pc:sldMkLst>
      </pc:sldChg>
      <pc:sldChg chg="del">
        <pc:chgData name="Lori Collins" userId="500a1ec7-b2bd-4582-bcd1-4e783972a2e9" providerId="ADAL" clId="{B48DDC86-00B8-4DF3-BC58-7458FE0C4969}" dt="2020-03-05T22:06:09.909" v="180" actId="2696"/>
        <pc:sldMkLst>
          <pc:docMk/>
          <pc:sldMk cId="2655287265" sldId="273"/>
        </pc:sldMkLst>
      </pc:sldChg>
      <pc:sldChg chg="modSp del mod">
        <pc:chgData name="Lori Collins" userId="500a1ec7-b2bd-4582-bcd1-4e783972a2e9" providerId="ADAL" clId="{B48DDC86-00B8-4DF3-BC58-7458FE0C4969}" dt="2020-03-20T02:57:20.969" v="6837" actId="20577"/>
        <pc:sldMkLst>
          <pc:docMk/>
          <pc:sldMk cId="3593631867" sldId="275"/>
        </pc:sldMkLst>
        <pc:spChg chg="mod">
          <ac:chgData name="Lori Collins" userId="500a1ec7-b2bd-4582-bcd1-4e783972a2e9" providerId="ADAL" clId="{B48DDC86-00B8-4DF3-BC58-7458FE0C4969}" dt="2020-03-20T02:57:20.969" v="6837" actId="20577"/>
          <ac:spMkLst>
            <pc:docMk/>
            <pc:sldMk cId="3593631867" sldId="275"/>
            <ac:spMk id="9" creationId="{09810931-A77B-4A9E-9DC6-69D577D57EE7}"/>
          </ac:spMkLst>
        </pc:spChg>
      </pc:sldChg>
      <pc:sldChg chg="modSp add mod modShow">
        <pc:chgData name="Lori Collins" userId="500a1ec7-b2bd-4582-bcd1-4e783972a2e9" providerId="ADAL" clId="{B48DDC86-00B8-4DF3-BC58-7458FE0C4969}" dt="2020-03-19T20:46:59.264" v="6172" actId="729"/>
        <pc:sldMkLst>
          <pc:docMk/>
          <pc:sldMk cId="1784289850" sldId="276"/>
        </pc:sldMkLst>
        <pc:spChg chg="mod">
          <ac:chgData name="Lori Collins" userId="500a1ec7-b2bd-4582-bcd1-4e783972a2e9" providerId="ADAL" clId="{B48DDC86-00B8-4DF3-BC58-7458FE0C4969}" dt="2020-03-06T01:42:26.579" v="1300" actId="20577"/>
          <ac:spMkLst>
            <pc:docMk/>
            <pc:sldMk cId="1784289850" sldId="276"/>
            <ac:spMk id="2" creationId="{0E1231CD-B751-479F-B826-B2CDC175A9B9}"/>
          </ac:spMkLst>
        </pc:spChg>
        <pc:spChg chg="mod">
          <ac:chgData name="Lori Collins" userId="500a1ec7-b2bd-4582-bcd1-4e783972a2e9" providerId="ADAL" clId="{B48DDC86-00B8-4DF3-BC58-7458FE0C4969}" dt="2020-03-19T20:46:55.204" v="6171" actId="6549"/>
          <ac:spMkLst>
            <pc:docMk/>
            <pc:sldMk cId="1784289850" sldId="276"/>
            <ac:spMk id="3" creationId="{F96B15E3-967A-40CD-A631-510735F65C6F}"/>
          </ac:spMkLst>
        </pc:spChg>
      </pc:sldChg>
      <pc:sldChg chg="modSp add del mod">
        <pc:chgData name="Lori Collins" userId="500a1ec7-b2bd-4582-bcd1-4e783972a2e9" providerId="ADAL" clId="{B48DDC86-00B8-4DF3-BC58-7458FE0C4969}" dt="2020-03-05T22:10:21.091" v="310" actId="2696"/>
        <pc:sldMkLst>
          <pc:docMk/>
          <pc:sldMk cId="2160539461" sldId="276"/>
        </pc:sldMkLst>
        <pc:spChg chg="mod">
          <ac:chgData name="Lori Collins" userId="500a1ec7-b2bd-4582-bcd1-4e783972a2e9" providerId="ADAL" clId="{B48DDC86-00B8-4DF3-BC58-7458FE0C4969}" dt="2020-03-05T22:09:26.611" v="306" actId="20577"/>
          <ac:spMkLst>
            <pc:docMk/>
            <pc:sldMk cId="2160539461" sldId="276"/>
            <ac:spMk id="3" creationId="{2C9ED394-1D60-421A-A7D6-6586047F31CC}"/>
          </ac:spMkLst>
        </pc:spChg>
      </pc:sldChg>
      <pc:sldChg chg="add del">
        <pc:chgData name="Lori Collins" userId="500a1ec7-b2bd-4582-bcd1-4e783972a2e9" providerId="ADAL" clId="{B48DDC86-00B8-4DF3-BC58-7458FE0C4969}" dt="2020-03-10T18:34:08.739" v="2743" actId="2696"/>
        <pc:sldMkLst>
          <pc:docMk/>
          <pc:sldMk cId="3177175744" sldId="277"/>
        </pc:sldMkLst>
      </pc:sldChg>
      <pc:sldChg chg="modSp add mod">
        <pc:chgData name="Lori Collins" userId="500a1ec7-b2bd-4582-bcd1-4e783972a2e9" providerId="ADAL" clId="{B48DDC86-00B8-4DF3-BC58-7458FE0C4969}" dt="2020-03-19T20:46:43.051" v="6170" actId="114"/>
        <pc:sldMkLst>
          <pc:docMk/>
          <pc:sldMk cId="1932837903" sldId="278"/>
        </pc:sldMkLst>
        <pc:spChg chg="mod">
          <ac:chgData name="Lori Collins" userId="500a1ec7-b2bd-4582-bcd1-4e783972a2e9" providerId="ADAL" clId="{B48DDC86-00B8-4DF3-BC58-7458FE0C4969}" dt="2020-03-06T01:45:12.121" v="1656" actId="20577"/>
          <ac:spMkLst>
            <pc:docMk/>
            <pc:sldMk cId="1932837903" sldId="278"/>
            <ac:spMk id="2" creationId="{3A62D107-82A5-47A9-97D9-42CA4432949C}"/>
          </ac:spMkLst>
        </pc:spChg>
        <pc:spChg chg="mod">
          <ac:chgData name="Lori Collins" userId="500a1ec7-b2bd-4582-bcd1-4e783972a2e9" providerId="ADAL" clId="{B48DDC86-00B8-4DF3-BC58-7458FE0C4969}" dt="2020-03-19T20:46:43.051" v="6170" actId="114"/>
          <ac:spMkLst>
            <pc:docMk/>
            <pc:sldMk cId="1932837903" sldId="278"/>
            <ac:spMk id="3" creationId="{81819683-6EE8-467A-B96D-7760548FA5E3}"/>
          </ac:spMkLst>
        </pc:spChg>
      </pc:sldChg>
      <pc:sldChg chg="modSp add mod">
        <pc:chgData name="Lori Collins" userId="500a1ec7-b2bd-4582-bcd1-4e783972a2e9" providerId="ADAL" clId="{B48DDC86-00B8-4DF3-BC58-7458FE0C4969}" dt="2020-03-19T20:45:53.520" v="6106" actId="114"/>
        <pc:sldMkLst>
          <pc:docMk/>
          <pc:sldMk cId="292177735" sldId="279"/>
        </pc:sldMkLst>
        <pc:spChg chg="mod">
          <ac:chgData name="Lori Collins" userId="500a1ec7-b2bd-4582-bcd1-4e783972a2e9" providerId="ADAL" clId="{B48DDC86-00B8-4DF3-BC58-7458FE0C4969}" dt="2020-03-06T01:46:59.646" v="2029" actId="20577"/>
          <ac:spMkLst>
            <pc:docMk/>
            <pc:sldMk cId="292177735" sldId="279"/>
            <ac:spMk id="2" creationId="{087B56F4-25E8-4BDA-A2B6-A2336EEE37C9}"/>
          </ac:spMkLst>
        </pc:spChg>
        <pc:spChg chg="mod">
          <ac:chgData name="Lori Collins" userId="500a1ec7-b2bd-4582-bcd1-4e783972a2e9" providerId="ADAL" clId="{B48DDC86-00B8-4DF3-BC58-7458FE0C4969}" dt="2020-03-19T20:45:53.520" v="6106" actId="114"/>
          <ac:spMkLst>
            <pc:docMk/>
            <pc:sldMk cId="292177735" sldId="279"/>
            <ac:spMk id="3" creationId="{325B3B30-C968-457A-BCEB-7B6CB935A3F1}"/>
          </ac:spMkLst>
        </pc:spChg>
      </pc:sldChg>
      <pc:sldChg chg="modSp add mod">
        <pc:chgData name="Lori Collins" userId="500a1ec7-b2bd-4582-bcd1-4e783972a2e9" providerId="ADAL" clId="{B48DDC86-00B8-4DF3-BC58-7458FE0C4969}" dt="2020-03-06T01:48:22.479" v="2346" actId="6549"/>
        <pc:sldMkLst>
          <pc:docMk/>
          <pc:sldMk cId="3581783663" sldId="280"/>
        </pc:sldMkLst>
        <pc:spChg chg="mod">
          <ac:chgData name="Lori Collins" userId="500a1ec7-b2bd-4582-bcd1-4e783972a2e9" providerId="ADAL" clId="{B48DDC86-00B8-4DF3-BC58-7458FE0C4969}" dt="2020-03-06T01:48:22.479" v="2346" actId="6549"/>
          <ac:spMkLst>
            <pc:docMk/>
            <pc:sldMk cId="3581783663" sldId="280"/>
            <ac:spMk id="2" creationId="{8AE4034F-5405-4DF3-B0C6-49F16458AF01}"/>
          </ac:spMkLst>
        </pc:spChg>
        <pc:spChg chg="mod">
          <ac:chgData name="Lori Collins" userId="500a1ec7-b2bd-4582-bcd1-4e783972a2e9" providerId="ADAL" clId="{B48DDC86-00B8-4DF3-BC58-7458FE0C4969}" dt="2020-03-06T01:48:07.712" v="2337" actId="20577"/>
          <ac:spMkLst>
            <pc:docMk/>
            <pc:sldMk cId="3581783663" sldId="280"/>
            <ac:spMk id="3" creationId="{5DC46E16-9DEC-476B-A896-7D9B707035C2}"/>
          </ac:spMkLst>
        </pc:spChg>
      </pc:sldChg>
      <pc:sldChg chg="modSp add mod modShow">
        <pc:chgData name="Lori Collins" userId="500a1ec7-b2bd-4582-bcd1-4e783972a2e9" providerId="ADAL" clId="{B48DDC86-00B8-4DF3-BC58-7458FE0C4969}" dt="2020-03-19T20:44:41.352" v="6072" actId="729"/>
        <pc:sldMkLst>
          <pc:docMk/>
          <pc:sldMk cId="2276937952" sldId="281"/>
        </pc:sldMkLst>
        <pc:spChg chg="mod">
          <ac:chgData name="Lori Collins" userId="500a1ec7-b2bd-4582-bcd1-4e783972a2e9" providerId="ADAL" clId="{B48DDC86-00B8-4DF3-BC58-7458FE0C4969}" dt="2020-03-06T01:48:48.713" v="2416" actId="20577"/>
          <ac:spMkLst>
            <pc:docMk/>
            <pc:sldMk cId="2276937952" sldId="281"/>
            <ac:spMk id="2" creationId="{3B3D5418-3C36-4503-ABA6-7BC02D3B4465}"/>
          </ac:spMkLst>
        </pc:spChg>
        <pc:spChg chg="mod">
          <ac:chgData name="Lori Collins" userId="500a1ec7-b2bd-4582-bcd1-4e783972a2e9" providerId="ADAL" clId="{B48DDC86-00B8-4DF3-BC58-7458FE0C4969}" dt="2020-03-06T01:49:01.012" v="2418" actId="5793"/>
          <ac:spMkLst>
            <pc:docMk/>
            <pc:sldMk cId="2276937952" sldId="281"/>
            <ac:spMk id="3" creationId="{749E8183-E25E-4B01-9EDA-3673D9612CD6}"/>
          </ac:spMkLst>
        </pc:spChg>
      </pc:sldChg>
      <pc:sldChg chg="modSp add mod">
        <pc:chgData name="Lori Collins" userId="500a1ec7-b2bd-4582-bcd1-4e783972a2e9" providerId="ADAL" clId="{B48DDC86-00B8-4DF3-BC58-7458FE0C4969}" dt="2020-03-10T14:50:53.860" v="2689" actId="20577"/>
        <pc:sldMkLst>
          <pc:docMk/>
          <pc:sldMk cId="3186021083" sldId="282"/>
        </pc:sldMkLst>
        <pc:spChg chg="mod">
          <ac:chgData name="Lori Collins" userId="500a1ec7-b2bd-4582-bcd1-4e783972a2e9" providerId="ADAL" clId="{B48DDC86-00B8-4DF3-BC58-7458FE0C4969}" dt="2020-03-10T14:50:53.860" v="2689" actId="20577"/>
          <ac:spMkLst>
            <pc:docMk/>
            <pc:sldMk cId="3186021083" sldId="282"/>
            <ac:spMk id="3" creationId="{047B7EC7-DFD0-4980-A81E-C7E921280A5A}"/>
          </ac:spMkLst>
        </pc:spChg>
      </pc:sldChg>
      <pc:sldChg chg="modSp add mod">
        <pc:chgData name="Lori Collins" userId="500a1ec7-b2bd-4582-bcd1-4e783972a2e9" providerId="ADAL" clId="{B48DDC86-00B8-4DF3-BC58-7458FE0C4969}" dt="2020-03-10T14:51:04.362" v="2697" actId="6549"/>
        <pc:sldMkLst>
          <pc:docMk/>
          <pc:sldMk cId="3740182591" sldId="283"/>
        </pc:sldMkLst>
        <pc:spChg chg="mod">
          <ac:chgData name="Lori Collins" userId="500a1ec7-b2bd-4582-bcd1-4e783972a2e9" providerId="ADAL" clId="{B48DDC86-00B8-4DF3-BC58-7458FE0C4969}" dt="2020-03-10T14:51:04.362" v="2697" actId="6549"/>
          <ac:spMkLst>
            <pc:docMk/>
            <pc:sldMk cId="3740182591" sldId="283"/>
            <ac:spMk id="3" creationId="{7A44A172-E0FD-4001-88E8-0E02350B9D29}"/>
          </ac:spMkLst>
        </pc:spChg>
      </pc:sldChg>
      <pc:sldChg chg="modSp mod addCm delCm modCm">
        <pc:chgData name="Lori Collins" userId="500a1ec7-b2bd-4582-bcd1-4e783972a2e9" providerId="ADAL" clId="{B48DDC86-00B8-4DF3-BC58-7458FE0C4969}" dt="2020-03-20T02:54:40.353" v="6723" actId="6549"/>
        <pc:sldMkLst>
          <pc:docMk/>
          <pc:sldMk cId="3115015392" sldId="284"/>
        </pc:sldMkLst>
        <pc:spChg chg="mod">
          <ac:chgData name="Lori Collins" userId="500a1ec7-b2bd-4582-bcd1-4e783972a2e9" providerId="ADAL" clId="{B48DDC86-00B8-4DF3-BC58-7458FE0C4969}" dt="2020-03-20T02:54:40.353" v="6723" actId="6549"/>
          <ac:spMkLst>
            <pc:docMk/>
            <pc:sldMk cId="3115015392" sldId="284"/>
            <ac:spMk id="4" creationId="{9A9F7341-8DCD-4BFD-8E30-5BC0713F4D6F}"/>
          </ac:spMkLst>
        </pc:spChg>
        <pc:graphicFrameChg chg="modGraphic">
          <ac:chgData name="Lori Collins" userId="500a1ec7-b2bd-4582-bcd1-4e783972a2e9" providerId="ADAL" clId="{B48DDC86-00B8-4DF3-BC58-7458FE0C4969}" dt="2020-03-20T02:54:27.800" v="6721" actId="20577"/>
          <ac:graphicFrameMkLst>
            <pc:docMk/>
            <pc:sldMk cId="3115015392" sldId="284"/>
            <ac:graphicFrameMk id="7" creationId="{E8E4BFF2-20FC-4C22-A47F-2047B4E40D60}"/>
          </ac:graphicFrameMkLst>
        </pc:graphicFrameChg>
      </pc:sldChg>
      <pc:sldChg chg="modSp add mod">
        <pc:chgData name="Lori Collins" userId="500a1ec7-b2bd-4582-bcd1-4e783972a2e9" providerId="ADAL" clId="{B48DDC86-00B8-4DF3-BC58-7458FE0C4969}" dt="2020-03-10T14:50:43.128" v="2672" actId="6549"/>
        <pc:sldMkLst>
          <pc:docMk/>
          <pc:sldMk cId="457433019" sldId="285"/>
        </pc:sldMkLst>
        <pc:spChg chg="mod">
          <ac:chgData name="Lori Collins" userId="500a1ec7-b2bd-4582-bcd1-4e783972a2e9" providerId="ADAL" clId="{B48DDC86-00B8-4DF3-BC58-7458FE0C4969}" dt="2020-03-10T14:50:43.128" v="2672" actId="6549"/>
          <ac:spMkLst>
            <pc:docMk/>
            <pc:sldMk cId="457433019" sldId="285"/>
            <ac:spMk id="3" creationId="{3B43C0C1-0084-4335-98DA-EF06A6970CB2}"/>
          </ac:spMkLst>
        </pc:spChg>
      </pc:sldChg>
      <pc:sldChg chg="del">
        <pc:chgData name="Lori Collins" userId="500a1ec7-b2bd-4582-bcd1-4e783972a2e9" providerId="ADAL" clId="{B48DDC86-00B8-4DF3-BC58-7458FE0C4969}" dt="2020-03-10T13:24:27.592" v="2469" actId="2696"/>
        <pc:sldMkLst>
          <pc:docMk/>
          <pc:sldMk cId="1374273945" sldId="285"/>
        </pc:sldMkLst>
      </pc:sldChg>
      <pc:sldChg chg="modSp add mod">
        <pc:chgData name="Lori Collins" userId="500a1ec7-b2bd-4582-bcd1-4e783972a2e9" providerId="ADAL" clId="{B48DDC86-00B8-4DF3-BC58-7458FE0C4969}" dt="2020-03-10T13:37:50.002" v="2552" actId="20577"/>
        <pc:sldMkLst>
          <pc:docMk/>
          <pc:sldMk cId="830625880" sldId="286"/>
        </pc:sldMkLst>
        <pc:spChg chg="mod">
          <ac:chgData name="Lori Collins" userId="500a1ec7-b2bd-4582-bcd1-4e783972a2e9" providerId="ADAL" clId="{B48DDC86-00B8-4DF3-BC58-7458FE0C4969}" dt="2020-03-10T13:37:50.002" v="2552" actId="20577"/>
          <ac:spMkLst>
            <pc:docMk/>
            <pc:sldMk cId="830625880" sldId="286"/>
            <ac:spMk id="3" creationId="{B59A64A9-8D29-4535-889F-4ADBCD30F691}"/>
          </ac:spMkLst>
        </pc:spChg>
      </pc:sldChg>
      <pc:sldChg chg="modSp add mod">
        <pc:chgData name="Lori Collins" userId="500a1ec7-b2bd-4582-bcd1-4e783972a2e9" providerId="ADAL" clId="{B48DDC86-00B8-4DF3-BC58-7458FE0C4969}" dt="2020-03-16T19:38:16.384" v="4576" actId="20577"/>
        <pc:sldMkLst>
          <pc:docMk/>
          <pc:sldMk cId="1039341162" sldId="287"/>
        </pc:sldMkLst>
        <pc:spChg chg="mod">
          <ac:chgData name="Lori Collins" userId="500a1ec7-b2bd-4582-bcd1-4e783972a2e9" providerId="ADAL" clId="{B48DDC86-00B8-4DF3-BC58-7458FE0C4969}" dt="2020-03-10T13:40:09.402" v="2578" actId="20577"/>
          <ac:spMkLst>
            <pc:docMk/>
            <pc:sldMk cId="1039341162" sldId="287"/>
            <ac:spMk id="2" creationId="{C61A2B6A-7228-4516-84B0-983764D09DE4}"/>
          </ac:spMkLst>
        </pc:spChg>
        <pc:spChg chg="mod">
          <ac:chgData name="Lori Collins" userId="500a1ec7-b2bd-4582-bcd1-4e783972a2e9" providerId="ADAL" clId="{B48DDC86-00B8-4DF3-BC58-7458FE0C4969}" dt="2020-03-16T19:38:16.384" v="4576" actId="20577"/>
          <ac:spMkLst>
            <pc:docMk/>
            <pc:sldMk cId="1039341162" sldId="287"/>
            <ac:spMk id="3" creationId="{6470E4C6-4095-45DB-836E-B8CC4DB789A6}"/>
          </ac:spMkLst>
        </pc:spChg>
      </pc:sldChg>
      <pc:sldChg chg="modSp add mod addCm delCm modCm">
        <pc:chgData name="Lori Collins" userId="500a1ec7-b2bd-4582-bcd1-4e783972a2e9" providerId="ADAL" clId="{B48DDC86-00B8-4DF3-BC58-7458FE0C4969}" dt="2020-03-20T02:54:14.003" v="6720" actId="20577"/>
        <pc:sldMkLst>
          <pc:docMk/>
          <pc:sldMk cId="757116847" sldId="288"/>
        </pc:sldMkLst>
        <pc:spChg chg="mod">
          <ac:chgData name="Lori Collins" userId="500a1ec7-b2bd-4582-bcd1-4e783972a2e9" providerId="ADAL" clId="{B48DDC86-00B8-4DF3-BC58-7458FE0C4969}" dt="2020-03-10T13:42:39.314" v="2607" actId="20577"/>
          <ac:spMkLst>
            <pc:docMk/>
            <pc:sldMk cId="757116847" sldId="288"/>
            <ac:spMk id="2" creationId="{9596C3FA-A075-4BE7-89D6-C6398776C0D1}"/>
          </ac:spMkLst>
        </pc:spChg>
        <pc:spChg chg="mod">
          <ac:chgData name="Lori Collins" userId="500a1ec7-b2bd-4582-bcd1-4e783972a2e9" providerId="ADAL" clId="{B48DDC86-00B8-4DF3-BC58-7458FE0C4969}" dt="2020-03-20T02:54:14.003" v="6720" actId="20577"/>
          <ac:spMkLst>
            <pc:docMk/>
            <pc:sldMk cId="757116847" sldId="288"/>
            <ac:spMk id="3" creationId="{E7753186-14EC-4074-8DCA-1AC089B8FCB4}"/>
          </ac:spMkLst>
        </pc:spChg>
      </pc:sldChg>
      <pc:sldChg chg="modSp add mod">
        <pc:chgData name="Lori Collins" userId="500a1ec7-b2bd-4582-bcd1-4e783972a2e9" providerId="ADAL" clId="{B48DDC86-00B8-4DF3-BC58-7458FE0C4969}" dt="2020-03-10T18:32:00.630" v="2742" actId="20577"/>
        <pc:sldMkLst>
          <pc:docMk/>
          <pc:sldMk cId="1542593256" sldId="289"/>
        </pc:sldMkLst>
        <pc:spChg chg="mod">
          <ac:chgData name="Lori Collins" userId="500a1ec7-b2bd-4582-bcd1-4e783972a2e9" providerId="ADAL" clId="{B48DDC86-00B8-4DF3-BC58-7458FE0C4969}" dt="2020-03-10T18:32:00.630" v="2742" actId="20577"/>
          <ac:spMkLst>
            <pc:docMk/>
            <pc:sldMk cId="1542593256" sldId="289"/>
            <ac:spMk id="3" creationId="{FD28558A-81F6-4707-9198-28FBD9AEE07D}"/>
          </ac:spMkLst>
        </pc:spChg>
      </pc:sldChg>
      <pc:sldChg chg="addSp delSp modSp add del mod">
        <pc:chgData name="Lori Collins" userId="500a1ec7-b2bd-4582-bcd1-4e783972a2e9" providerId="ADAL" clId="{B48DDC86-00B8-4DF3-BC58-7458FE0C4969}" dt="2020-03-10T14:50:12.334" v="2641" actId="2696"/>
        <pc:sldMkLst>
          <pc:docMk/>
          <pc:sldMk cId="2187916655" sldId="289"/>
        </pc:sldMkLst>
        <pc:spChg chg="add del">
          <ac:chgData name="Lori Collins" userId="500a1ec7-b2bd-4582-bcd1-4e783972a2e9" providerId="ADAL" clId="{B48DDC86-00B8-4DF3-BC58-7458FE0C4969}" dt="2020-03-10T14:49:30.115" v="2636"/>
          <ac:spMkLst>
            <pc:docMk/>
            <pc:sldMk cId="2187916655" sldId="289"/>
            <ac:spMk id="2" creationId="{C9D68EA5-D540-4017-A252-1A8C5548B6B0}"/>
          </ac:spMkLst>
        </pc:spChg>
        <pc:spChg chg="mod">
          <ac:chgData name="Lori Collins" userId="500a1ec7-b2bd-4582-bcd1-4e783972a2e9" providerId="ADAL" clId="{B48DDC86-00B8-4DF3-BC58-7458FE0C4969}" dt="2020-03-10T14:49:56.995" v="2640" actId="242"/>
          <ac:spMkLst>
            <pc:docMk/>
            <pc:sldMk cId="2187916655" sldId="289"/>
            <ac:spMk id="3" creationId="{0A3AB384-8BDD-4B2B-B0BA-68D12CBF8C94}"/>
          </ac:spMkLst>
        </pc:spChg>
        <pc:spChg chg="add del mod">
          <ac:chgData name="Lori Collins" userId="500a1ec7-b2bd-4582-bcd1-4e783972a2e9" providerId="ADAL" clId="{B48DDC86-00B8-4DF3-BC58-7458FE0C4969}" dt="2020-03-10T14:49:20.636" v="2635"/>
          <ac:spMkLst>
            <pc:docMk/>
            <pc:sldMk cId="2187916655" sldId="289"/>
            <ac:spMk id="5" creationId="{4A21280D-4D6F-42AC-9CA5-5C9430F41CC8}"/>
          </ac:spMkLst>
        </pc:spChg>
      </pc:sldChg>
      <pc:sldChg chg="modSp add del mod ord">
        <pc:chgData name="Lori Collins" userId="500a1ec7-b2bd-4582-bcd1-4e783972a2e9" providerId="ADAL" clId="{B48DDC86-00B8-4DF3-BC58-7458FE0C4969}" dt="2020-03-19T20:36:18.296" v="5898" actId="2696"/>
        <pc:sldMkLst>
          <pc:docMk/>
          <pc:sldMk cId="40607603" sldId="290"/>
        </pc:sldMkLst>
        <pc:spChg chg="mod">
          <ac:chgData name="Lori Collins" userId="500a1ec7-b2bd-4582-bcd1-4e783972a2e9" providerId="ADAL" clId="{B48DDC86-00B8-4DF3-BC58-7458FE0C4969}" dt="2020-03-10T18:36:15.758" v="2775" actId="20577"/>
          <ac:spMkLst>
            <pc:docMk/>
            <pc:sldMk cId="40607603" sldId="290"/>
            <ac:spMk id="2" creationId="{C0B0CB36-C323-4ED4-A4D1-A08A6C498DF3}"/>
          </ac:spMkLst>
        </pc:spChg>
      </pc:sldChg>
      <pc:sldChg chg="add del">
        <pc:chgData name="Lori Collins" userId="500a1ec7-b2bd-4582-bcd1-4e783972a2e9" providerId="ADAL" clId="{B48DDC86-00B8-4DF3-BC58-7458FE0C4969}" dt="2020-03-10T18:36:00.774" v="2745"/>
        <pc:sldMkLst>
          <pc:docMk/>
          <pc:sldMk cId="2561677651" sldId="290"/>
        </pc:sldMkLst>
      </pc:sldChg>
      <pc:sldChg chg="modSp add mod">
        <pc:chgData name="Lori Collins" userId="500a1ec7-b2bd-4582-bcd1-4e783972a2e9" providerId="ADAL" clId="{B48DDC86-00B8-4DF3-BC58-7458FE0C4969}" dt="2020-03-19T20:33:22.687" v="5897" actId="255"/>
        <pc:sldMkLst>
          <pc:docMk/>
          <pc:sldMk cId="3898356289" sldId="291"/>
        </pc:sldMkLst>
        <pc:spChg chg="mod">
          <ac:chgData name="Lori Collins" userId="500a1ec7-b2bd-4582-bcd1-4e783972a2e9" providerId="ADAL" clId="{B48DDC86-00B8-4DF3-BC58-7458FE0C4969}" dt="2020-03-10T18:36:30.022" v="2795" actId="20577"/>
          <ac:spMkLst>
            <pc:docMk/>
            <pc:sldMk cId="3898356289" sldId="291"/>
            <ac:spMk id="2" creationId="{B171DAD2-56C8-485C-8DE2-1164D11980A6}"/>
          </ac:spMkLst>
        </pc:spChg>
        <pc:spChg chg="mod">
          <ac:chgData name="Lori Collins" userId="500a1ec7-b2bd-4582-bcd1-4e783972a2e9" providerId="ADAL" clId="{B48DDC86-00B8-4DF3-BC58-7458FE0C4969}" dt="2020-03-19T20:33:22.687" v="5897" actId="255"/>
          <ac:spMkLst>
            <pc:docMk/>
            <pc:sldMk cId="3898356289" sldId="291"/>
            <ac:spMk id="3" creationId="{0389C375-7682-404C-900F-75430BD99F62}"/>
          </ac:spMkLst>
        </pc:spChg>
      </pc:sldChg>
      <pc:sldChg chg="modSp add del mod">
        <pc:chgData name="Lori Collins" userId="500a1ec7-b2bd-4582-bcd1-4e783972a2e9" providerId="ADAL" clId="{B48DDC86-00B8-4DF3-BC58-7458FE0C4969}" dt="2020-03-16T13:53:34.180" v="2903" actId="2696"/>
        <pc:sldMkLst>
          <pc:docMk/>
          <pc:sldMk cId="906036516" sldId="292"/>
        </pc:sldMkLst>
        <pc:spChg chg="mod">
          <ac:chgData name="Lori Collins" userId="500a1ec7-b2bd-4582-bcd1-4e783972a2e9" providerId="ADAL" clId="{B48DDC86-00B8-4DF3-BC58-7458FE0C4969}" dt="2020-03-16T13:49:59.604" v="2902" actId="20577"/>
          <ac:spMkLst>
            <pc:docMk/>
            <pc:sldMk cId="906036516" sldId="292"/>
            <ac:spMk id="2" creationId="{D3EB229F-58EB-4F2F-B16F-B22E6C391818}"/>
          </ac:spMkLst>
        </pc:spChg>
      </pc:sldChg>
      <pc:sldChg chg="modSp add mod">
        <pc:chgData name="Lori Collins" userId="500a1ec7-b2bd-4582-bcd1-4e783972a2e9" providerId="ADAL" clId="{B48DDC86-00B8-4DF3-BC58-7458FE0C4969}" dt="2020-03-19T20:48:52.178" v="6508" actId="20577"/>
        <pc:sldMkLst>
          <pc:docMk/>
          <pc:sldMk cId="928390667" sldId="292"/>
        </pc:sldMkLst>
        <pc:spChg chg="mod">
          <ac:chgData name="Lori Collins" userId="500a1ec7-b2bd-4582-bcd1-4e783972a2e9" providerId="ADAL" clId="{B48DDC86-00B8-4DF3-BC58-7458FE0C4969}" dt="2020-03-19T20:47:38.303" v="6197" actId="313"/>
          <ac:spMkLst>
            <pc:docMk/>
            <pc:sldMk cId="928390667" sldId="292"/>
            <ac:spMk id="2" creationId="{94D51DCD-8738-470D-8011-E441D74A4018}"/>
          </ac:spMkLst>
        </pc:spChg>
        <pc:spChg chg="mod">
          <ac:chgData name="Lori Collins" userId="500a1ec7-b2bd-4582-bcd1-4e783972a2e9" providerId="ADAL" clId="{B48DDC86-00B8-4DF3-BC58-7458FE0C4969}" dt="2020-03-19T20:48:52.178" v="6508" actId="20577"/>
          <ac:spMkLst>
            <pc:docMk/>
            <pc:sldMk cId="928390667" sldId="292"/>
            <ac:spMk id="3" creationId="{97EC5950-8505-455F-9B47-261165ADD4DD}"/>
          </ac:spMkLst>
        </pc:spChg>
      </pc:sldChg>
      <pc:sldChg chg="modSp add mod">
        <pc:chgData name="Lori Collins" userId="500a1ec7-b2bd-4582-bcd1-4e783972a2e9" providerId="ADAL" clId="{B48DDC86-00B8-4DF3-BC58-7458FE0C4969}" dt="2020-03-19T20:44:21.001" v="6070" actId="6549"/>
        <pc:sldMkLst>
          <pc:docMk/>
          <pc:sldMk cId="392039746" sldId="293"/>
        </pc:sldMkLst>
        <pc:spChg chg="mod">
          <ac:chgData name="Lori Collins" userId="500a1ec7-b2bd-4582-bcd1-4e783972a2e9" providerId="ADAL" clId="{B48DDC86-00B8-4DF3-BC58-7458FE0C4969}" dt="2020-03-17T18:54:46.273" v="5778" actId="20577"/>
          <ac:spMkLst>
            <pc:docMk/>
            <pc:sldMk cId="392039746" sldId="293"/>
            <ac:spMk id="2" creationId="{60E58A16-7D70-45F7-8C82-725C5B491986}"/>
          </ac:spMkLst>
        </pc:spChg>
        <pc:spChg chg="mod">
          <ac:chgData name="Lori Collins" userId="500a1ec7-b2bd-4582-bcd1-4e783972a2e9" providerId="ADAL" clId="{B48DDC86-00B8-4DF3-BC58-7458FE0C4969}" dt="2020-03-19T20:44:21.001" v="6070" actId="6549"/>
          <ac:spMkLst>
            <pc:docMk/>
            <pc:sldMk cId="392039746" sldId="293"/>
            <ac:spMk id="3" creationId="{BD3C91DE-A7AA-4927-B348-43B454BCC6D4}"/>
          </ac:spMkLst>
        </pc:spChg>
      </pc:sldChg>
      <pc:sldChg chg="modSp add mod">
        <pc:chgData name="Lori Collins" userId="500a1ec7-b2bd-4582-bcd1-4e783972a2e9" providerId="ADAL" clId="{B48DDC86-00B8-4DF3-BC58-7458FE0C4969}" dt="2020-03-19T20:46:00.754" v="6107" actId="114"/>
        <pc:sldMkLst>
          <pc:docMk/>
          <pc:sldMk cId="316545034" sldId="294"/>
        </pc:sldMkLst>
        <pc:spChg chg="mod">
          <ac:chgData name="Lori Collins" userId="500a1ec7-b2bd-4582-bcd1-4e783972a2e9" providerId="ADAL" clId="{B48DDC86-00B8-4DF3-BC58-7458FE0C4969}" dt="2020-03-16T17:20:05.032" v="3273" actId="20577"/>
          <ac:spMkLst>
            <pc:docMk/>
            <pc:sldMk cId="316545034" sldId="294"/>
            <ac:spMk id="2" creationId="{1C22BF71-7C53-49F9-9FD0-F41E92580EB5}"/>
          </ac:spMkLst>
        </pc:spChg>
        <pc:spChg chg="mod">
          <ac:chgData name="Lori Collins" userId="500a1ec7-b2bd-4582-bcd1-4e783972a2e9" providerId="ADAL" clId="{B48DDC86-00B8-4DF3-BC58-7458FE0C4969}" dt="2020-03-19T20:46:00.754" v="6107" actId="114"/>
          <ac:spMkLst>
            <pc:docMk/>
            <pc:sldMk cId="316545034" sldId="294"/>
            <ac:spMk id="3" creationId="{AE02802A-9134-4BFD-9D6A-6F8C6D6DB8CF}"/>
          </ac:spMkLst>
        </pc:spChg>
      </pc:sldChg>
      <pc:sldChg chg="modSp add del mod">
        <pc:chgData name="Lori Collins" userId="500a1ec7-b2bd-4582-bcd1-4e783972a2e9" providerId="ADAL" clId="{B48DDC86-00B8-4DF3-BC58-7458FE0C4969}" dt="2020-03-17T18:56:39.623" v="5820" actId="2696"/>
        <pc:sldMkLst>
          <pc:docMk/>
          <pc:sldMk cId="2100272699" sldId="295"/>
        </pc:sldMkLst>
        <pc:spChg chg="mod">
          <ac:chgData name="Lori Collins" userId="500a1ec7-b2bd-4582-bcd1-4e783972a2e9" providerId="ADAL" clId="{B48DDC86-00B8-4DF3-BC58-7458FE0C4969}" dt="2020-03-16T17:26:53.009" v="4183" actId="20577"/>
          <ac:spMkLst>
            <pc:docMk/>
            <pc:sldMk cId="2100272699" sldId="295"/>
            <ac:spMk id="2" creationId="{D9596AD0-7126-408C-B919-7F5B1FF909CE}"/>
          </ac:spMkLst>
        </pc:spChg>
        <pc:spChg chg="mod">
          <ac:chgData name="Lori Collins" userId="500a1ec7-b2bd-4582-bcd1-4e783972a2e9" providerId="ADAL" clId="{B48DDC86-00B8-4DF3-BC58-7458FE0C4969}" dt="2020-03-16T17:27:07.699" v="4220" actId="20577"/>
          <ac:spMkLst>
            <pc:docMk/>
            <pc:sldMk cId="2100272699" sldId="295"/>
            <ac:spMk id="3" creationId="{B937A337-418D-4EBD-91E2-5E92A0C83859}"/>
          </ac:spMkLst>
        </pc:spChg>
      </pc:sldChg>
      <pc:sldChg chg="modSp add mod">
        <pc:chgData name="Lori Collins" userId="500a1ec7-b2bd-4582-bcd1-4e783972a2e9" providerId="ADAL" clId="{B48DDC86-00B8-4DF3-BC58-7458FE0C4969}" dt="2020-03-17T18:18:20.322" v="4967" actId="20577"/>
        <pc:sldMkLst>
          <pc:docMk/>
          <pc:sldMk cId="1973843256" sldId="296"/>
        </pc:sldMkLst>
        <pc:spChg chg="mod">
          <ac:chgData name="Lori Collins" userId="500a1ec7-b2bd-4582-bcd1-4e783972a2e9" providerId="ADAL" clId="{B48DDC86-00B8-4DF3-BC58-7458FE0C4969}" dt="2020-03-17T18:13:32.109" v="4667" actId="20577"/>
          <ac:spMkLst>
            <pc:docMk/>
            <pc:sldMk cId="1973843256" sldId="296"/>
            <ac:spMk id="2" creationId="{786BC378-4E77-4043-BA3B-B2C6EF52F378}"/>
          </ac:spMkLst>
        </pc:spChg>
        <pc:spChg chg="mod">
          <ac:chgData name="Lori Collins" userId="500a1ec7-b2bd-4582-bcd1-4e783972a2e9" providerId="ADAL" clId="{B48DDC86-00B8-4DF3-BC58-7458FE0C4969}" dt="2020-03-17T18:18:20.322" v="4967" actId="20577"/>
          <ac:spMkLst>
            <pc:docMk/>
            <pc:sldMk cId="1973843256" sldId="296"/>
            <ac:spMk id="3" creationId="{CAF19FB0-137E-4A53-A7AB-3D2444F5B419}"/>
          </ac:spMkLst>
        </pc:spChg>
      </pc:sldChg>
      <pc:sldChg chg="modSp add mod">
        <pc:chgData name="Lori Collins" userId="500a1ec7-b2bd-4582-bcd1-4e783972a2e9" providerId="ADAL" clId="{B48DDC86-00B8-4DF3-BC58-7458FE0C4969}" dt="2020-03-17T18:18:49.105" v="4990" actId="20577"/>
        <pc:sldMkLst>
          <pc:docMk/>
          <pc:sldMk cId="781795242" sldId="297"/>
        </pc:sldMkLst>
        <pc:spChg chg="mod">
          <ac:chgData name="Lori Collins" userId="500a1ec7-b2bd-4582-bcd1-4e783972a2e9" providerId="ADAL" clId="{B48DDC86-00B8-4DF3-BC58-7458FE0C4969}" dt="2020-03-17T18:18:49.105" v="4990" actId="20577"/>
          <ac:spMkLst>
            <pc:docMk/>
            <pc:sldMk cId="781795242" sldId="297"/>
            <ac:spMk id="3" creationId="{2F1AA78B-83F2-43AF-B065-D17FA8FD9C43}"/>
          </ac:spMkLst>
        </pc:spChg>
      </pc:sldChg>
      <pc:sldChg chg="modSp add mod">
        <pc:chgData name="Lori Collins" userId="500a1ec7-b2bd-4582-bcd1-4e783972a2e9" providerId="ADAL" clId="{B48DDC86-00B8-4DF3-BC58-7458FE0C4969}" dt="2020-03-19T20:37:01.353" v="5963" actId="20577"/>
        <pc:sldMkLst>
          <pc:docMk/>
          <pc:sldMk cId="1398831553" sldId="298"/>
        </pc:sldMkLst>
        <pc:spChg chg="mod">
          <ac:chgData name="Lori Collins" userId="500a1ec7-b2bd-4582-bcd1-4e783972a2e9" providerId="ADAL" clId="{B48DDC86-00B8-4DF3-BC58-7458FE0C4969}" dt="2020-03-17T18:19:31.506" v="5097" actId="20577"/>
          <ac:spMkLst>
            <pc:docMk/>
            <pc:sldMk cId="1398831553" sldId="298"/>
            <ac:spMk id="2" creationId="{42A877CE-52DE-4ED4-BC6E-FFC885AC0325}"/>
          </ac:spMkLst>
        </pc:spChg>
        <pc:spChg chg="mod">
          <ac:chgData name="Lori Collins" userId="500a1ec7-b2bd-4582-bcd1-4e783972a2e9" providerId="ADAL" clId="{B48DDC86-00B8-4DF3-BC58-7458FE0C4969}" dt="2020-03-19T20:37:01.353" v="5963" actId="20577"/>
          <ac:spMkLst>
            <pc:docMk/>
            <pc:sldMk cId="1398831553" sldId="298"/>
            <ac:spMk id="3" creationId="{D6E31A67-0466-4434-B0C7-C9D724124B94}"/>
          </ac:spMkLst>
        </pc:spChg>
      </pc:sldChg>
      <pc:sldChg chg="modSp add del mod addCm delCm modCm">
        <pc:chgData name="Lori Collins" userId="500a1ec7-b2bd-4582-bcd1-4e783972a2e9" providerId="ADAL" clId="{B48DDC86-00B8-4DF3-BC58-7458FE0C4969}" dt="2020-03-20T02:55:00.175" v="6725" actId="2696"/>
        <pc:sldMkLst>
          <pc:docMk/>
          <pc:sldMk cId="2437443748" sldId="299"/>
        </pc:sldMkLst>
        <pc:spChg chg="mod">
          <ac:chgData name="Lori Collins" userId="500a1ec7-b2bd-4582-bcd1-4e783972a2e9" providerId="ADAL" clId="{B48DDC86-00B8-4DF3-BC58-7458FE0C4969}" dt="2020-03-17T18:26:17.250" v="5591" actId="20577"/>
          <ac:spMkLst>
            <pc:docMk/>
            <pc:sldMk cId="2437443748" sldId="299"/>
            <ac:spMk id="2" creationId="{4FD94AE5-9B61-4024-B8AA-5BE25FCA0139}"/>
          </ac:spMkLst>
        </pc:spChg>
        <pc:spChg chg="mod">
          <ac:chgData name="Lori Collins" userId="500a1ec7-b2bd-4582-bcd1-4e783972a2e9" providerId="ADAL" clId="{B48DDC86-00B8-4DF3-BC58-7458FE0C4969}" dt="2020-03-17T18:38:08.561" v="5734" actId="20577"/>
          <ac:spMkLst>
            <pc:docMk/>
            <pc:sldMk cId="2437443748" sldId="299"/>
            <ac:spMk id="3" creationId="{C32D7691-7CC1-4910-B528-D93EC03335C4}"/>
          </ac:spMkLst>
        </pc:spChg>
      </pc:sldChg>
      <pc:sldChg chg="delSp modSp add mod">
        <pc:chgData name="Lori Collins" userId="500a1ec7-b2bd-4582-bcd1-4e783972a2e9" providerId="ADAL" clId="{B48DDC86-00B8-4DF3-BC58-7458FE0C4969}" dt="2020-03-20T02:52:17.419" v="6512" actId="20577"/>
        <pc:sldMkLst>
          <pc:docMk/>
          <pc:sldMk cId="69530469" sldId="300"/>
        </pc:sldMkLst>
        <pc:spChg chg="mod">
          <ac:chgData name="Lori Collins" userId="500a1ec7-b2bd-4582-bcd1-4e783972a2e9" providerId="ADAL" clId="{B48DDC86-00B8-4DF3-BC58-7458FE0C4969}" dt="2020-03-17T18:49:34.185" v="5753" actId="20577"/>
          <ac:spMkLst>
            <pc:docMk/>
            <pc:sldMk cId="69530469" sldId="300"/>
            <ac:spMk id="2" creationId="{EBEA16A6-8125-4A69-BA3B-3EB6651D8C20}"/>
          </ac:spMkLst>
        </pc:spChg>
        <pc:spChg chg="del">
          <ac:chgData name="Lori Collins" userId="500a1ec7-b2bd-4582-bcd1-4e783972a2e9" providerId="ADAL" clId="{B48DDC86-00B8-4DF3-BC58-7458FE0C4969}" dt="2020-03-19T20:22:25.803" v="5857" actId="478"/>
          <ac:spMkLst>
            <pc:docMk/>
            <pc:sldMk cId="69530469" sldId="300"/>
            <ac:spMk id="3" creationId="{C97FDF53-630F-4ABD-8E5A-7D407B44DF10}"/>
          </ac:spMkLst>
        </pc:spChg>
        <pc:spChg chg="mod">
          <ac:chgData name="Lori Collins" userId="500a1ec7-b2bd-4582-bcd1-4e783972a2e9" providerId="ADAL" clId="{B48DDC86-00B8-4DF3-BC58-7458FE0C4969}" dt="2020-03-20T02:52:17.419" v="6512" actId="20577"/>
          <ac:spMkLst>
            <pc:docMk/>
            <pc:sldMk cId="69530469" sldId="300"/>
            <ac:spMk id="4" creationId="{5E7647A5-8A9A-4AA1-8577-02BD359C16E8}"/>
          </ac:spMkLst>
        </pc:spChg>
      </pc:sldChg>
      <pc:sldChg chg="addSp delSp modSp add del">
        <pc:chgData name="Lori Collins" userId="500a1ec7-b2bd-4582-bcd1-4e783972a2e9" providerId="ADAL" clId="{B48DDC86-00B8-4DF3-BC58-7458FE0C4969}" dt="2020-03-20T02:57:32.825" v="6838" actId="2696"/>
        <pc:sldMkLst>
          <pc:docMk/>
          <pc:sldMk cId="4076524574" sldId="301"/>
        </pc:sldMkLst>
        <pc:spChg chg="del">
          <ac:chgData name="Lori Collins" userId="500a1ec7-b2bd-4582-bcd1-4e783972a2e9" providerId="ADAL" clId="{B48DDC86-00B8-4DF3-BC58-7458FE0C4969}" dt="2020-03-19T20:49:10.207" v="6510"/>
          <ac:spMkLst>
            <pc:docMk/>
            <pc:sldMk cId="4076524574" sldId="301"/>
            <ac:spMk id="3" creationId="{D56D80E7-02F8-49A3-9141-2B24B36857FC}"/>
          </ac:spMkLst>
        </pc:spChg>
        <pc:spChg chg="del">
          <ac:chgData name="Lori Collins" userId="500a1ec7-b2bd-4582-bcd1-4e783972a2e9" providerId="ADAL" clId="{B48DDC86-00B8-4DF3-BC58-7458FE0C4969}" dt="2020-03-19T20:49:10.207" v="6510"/>
          <ac:spMkLst>
            <pc:docMk/>
            <pc:sldMk cId="4076524574" sldId="301"/>
            <ac:spMk id="4" creationId="{AD51A05B-6C71-497E-BE50-B6674EAF02D5}"/>
          </ac:spMkLst>
        </pc:spChg>
        <pc:spChg chg="add mod">
          <ac:chgData name="Lori Collins" userId="500a1ec7-b2bd-4582-bcd1-4e783972a2e9" providerId="ADAL" clId="{B48DDC86-00B8-4DF3-BC58-7458FE0C4969}" dt="2020-03-19T20:49:10.207" v="6510"/>
          <ac:spMkLst>
            <pc:docMk/>
            <pc:sldMk cId="4076524574" sldId="301"/>
            <ac:spMk id="5" creationId="{31FAED69-5CDB-492C-925C-C7E5E2F9A56F}"/>
          </ac:spMkLst>
        </pc:spChg>
        <pc:spChg chg="add mod">
          <ac:chgData name="Lori Collins" userId="500a1ec7-b2bd-4582-bcd1-4e783972a2e9" providerId="ADAL" clId="{B48DDC86-00B8-4DF3-BC58-7458FE0C4969}" dt="2020-03-19T20:49:10.207" v="6510"/>
          <ac:spMkLst>
            <pc:docMk/>
            <pc:sldMk cId="4076524574" sldId="301"/>
            <ac:spMk id="6" creationId="{CFF2747D-3205-485B-9880-F89F3FF78766}"/>
          </ac:spMkLst>
        </pc:spChg>
      </pc:sldChg>
    </pc:docChg>
  </pc:docChgLst>
  <pc:docChgLst>
    <pc:chgData name="Lori Collins" userId="500a1ec7-b2bd-4582-bcd1-4e783972a2e9" providerId="ADAL" clId="{95A2E01F-7A77-4807-8B31-084745CF340B}"/>
    <pc:docChg chg="custSel delSld modSld">
      <pc:chgData name="Lori Collins" userId="500a1ec7-b2bd-4582-bcd1-4e783972a2e9" providerId="ADAL" clId="{95A2E01F-7A77-4807-8B31-084745CF340B}" dt="2020-04-09T19:44:26.311" v="16" actId="20577"/>
      <pc:docMkLst>
        <pc:docMk/>
      </pc:docMkLst>
      <pc:sldChg chg="modSp mod delCm modCm">
        <pc:chgData name="Lori Collins" userId="500a1ec7-b2bd-4582-bcd1-4e783972a2e9" providerId="ADAL" clId="{95A2E01F-7A77-4807-8B31-084745CF340B}" dt="2020-04-09T19:43:36.928" v="4" actId="20577"/>
        <pc:sldMkLst>
          <pc:docMk/>
          <pc:sldMk cId="5169752" sldId="259"/>
        </pc:sldMkLst>
        <pc:spChg chg="mod">
          <ac:chgData name="Lori Collins" userId="500a1ec7-b2bd-4582-bcd1-4e783972a2e9" providerId="ADAL" clId="{95A2E01F-7A77-4807-8B31-084745CF340B}" dt="2020-04-09T19:43:36.928" v="4" actId="20577"/>
          <ac:spMkLst>
            <pc:docMk/>
            <pc:sldMk cId="5169752" sldId="259"/>
            <ac:spMk id="10" creationId="{BEB75DD4-570B-4D1E-9AF7-50F5416667F8}"/>
          </ac:spMkLst>
        </pc:spChg>
      </pc:sldChg>
      <pc:sldChg chg="modSp mod">
        <pc:chgData name="Lori Collins" userId="500a1ec7-b2bd-4582-bcd1-4e783972a2e9" providerId="ADAL" clId="{95A2E01F-7A77-4807-8B31-084745CF340B}" dt="2020-04-09T19:44:26.311" v="16" actId="20577"/>
        <pc:sldMkLst>
          <pc:docMk/>
          <pc:sldMk cId="3898356289" sldId="291"/>
        </pc:sldMkLst>
        <pc:spChg chg="mod">
          <ac:chgData name="Lori Collins" userId="500a1ec7-b2bd-4582-bcd1-4e783972a2e9" providerId="ADAL" clId="{95A2E01F-7A77-4807-8B31-084745CF340B}" dt="2020-04-09T19:44:26.311" v="16" actId="20577"/>
          <ac:spMkLst>
            <pc:docMk/>
            <pc:sldMk cId="3898356289" sldId="291"/>
            <ac:spMk id="3" creationId="{0389C375-7682-404C-900F-75430BD99F62}"/>
          </ac:spMkLst>
        </pc:spChg>
      </pc:sldChg>
      <pc:sldChg chg="del">
        <pc:chgData name="Lori Collins" userId="500a1ec7-b2bd-4582-bcd1-4e783972a2e9" providerId="ADAL" clId="{95A2E01F-7A77-4807-8B31-084745CF340B}" dt="2020-04-09T19:44:04.808" v="10" actId="47"/>
        <pc:sldMkLst>
          <pc:docMk/>
          <pc:sldMk cId="3717428156" sldId="302"/>
        </pc:sldMkLst>
      </pc:sldChg>
      <pc:sldChg chg="del">
        <pc:chgData name="Lori Collins" userId="500a1ec7-b2bd-4582-bcd1-4e783972a2e9" providerId="ADAL" clId="{95A2E01F-7A77-4807-8B31-084745CF340B}" dt="2020-04-09T19:43:54.678" v="6" actId="2696"/>
        <pc:sldMkLst>
          <pc:docMk/>
          <pc:sldMk cId="2647117433" sldId="304"/>
        </pc:sldMkLst>
      </pc:sldChg>
      <pc:sldChg chg="del">
        <pc:chgData name="Lori Collins" userId="500a1ec7-b2bd-4582-bcd1-4e783972a2e9" providerId="ADAL" clId="{95A2E01F-7A77-4807-8B31-084745CF340B}" dt="2020-04-09T19:44:00.660" v="9" actId="47"/>
        <pc:sldMkLst>
          <pc:docMk/>
          <pc:sldMk cId="3396860247" sldId="305"/>
        </pc:sldMkLst>
      </pc:sldChg>
      <pc:sldChg chg="del">
        <pc:chgData name="Lori Collins" userId="500a1ec7-b2bd-4582-bcd1-4e783972a2e9" providerId="ADAL" clId="{95A2E01F-7A77-4807-8B31-084745CF340B}" dt="2020-04-09T19:43:57.523" v="7" actId="47"/>
        <pc:sldMkLst>
          <pc:docMk/>
          <pc:sldMk cId="3601699182" sldId="306"/>
        </pc:sldMkLst>
      </pc:sldChg>
      <pc:sldChg chg="del">
        <pc:chgData name="Lori Collins" userId="500a1ec7-b2bd-4582-bcd1-4e783972a2e9" providerId="ADAL" clId="{95A2E01F-7A77-4807-8B31-084745CF340B}" dt="2020-04-09T19:43:59.555" v="8" actId="47"/>
        <pc:sldMkLst>
          <pc:docMk/>
          <pc:sldMk cId="632101395" sldId="307"/>
        </pc:sldMkLst>
      </pc:sldChg>
      <pc:sldChg chg="del">
        <pc:chgData name="Lori Collins" userId="500a1ec7-b2bd-4582-bcd1-4e783972a2e9" providerId="ADAL" clId="{95A2E01F-7A77-4807-8B31-084745CF340B}" dt="2020-04-09T19:43:51.244" v="5" actId="47"/>
        <pc:sldMkLst>
          <pc:docMk/>
          <pc:sldMk cId="84876446" sldId="308"/>
        </pc:sldMkLst>
      </pc:sldChg>
      <pc:sldChg chg="del">
        <pc:chgData name="Lori Collins" userId="500a1ec7-b2bd-4582-bcd1-4e783972a2e9" providerId="ADAL" clId="{95A2E01F-7A77-4807-8B31-084745CF340B}" dt="2020-04-09T19:44:08.593" v="11" actId="47"/>
        <pc:sldMkLst>
          <pc:docMk/>
          <pc:sldMk cId="2284459951" sldId="309"/>
        </pc:sldMkLst>
      </pc:sldChg>
    </pc:docChg>
  </pc:docChgLst>
  <pc:docChgLst>
    <pc:chgData name="Lori Collins" userId="500a1ec7-b2bd-4582-bcd1-4e783972a2e9" providerId="ADAL" clId="{6483CF9E-FF30-4E15-89A6-F597EE58A772}"/>
    <pc:docChg chg="undo custSel mod addSld delSld modSld">
      <pc:chgData name="Lori Collins" userId="500a1ec7-b2bd-4582-bcd1-4e783972a2e9" providerId="ADAL" clId="{6483CF9E-FF30-4E15-89A6-F597EE58A772}" dt="2020-04-30T18:16:16.648" v="6011" actId="20577"/>
      <pc:docMkLst>
        <pc:docMk/>
      </pc:docMkLst>
      <pc:sldChg chg="modSp mod">
        <pc:chgData name="Lori Collins" userId="500a1ec7-b2bd-4582-bcd1-4e783972a2e9" providerId="ADAL" clId="{6483CF9E-FF30-4E15-89A6-F597EE58A772}" dt="2020-04-29T20:34:21.143" v="57" actId="20577"/>
        <pc:sldMkLst>
          <pc:docMk/>
          <pc:sldMk cId="5169752" sldId="259"/>
        </pc:sldMkLst>
        <pc:spChg chg="mod">
          <ac:chgData name="Lori Collins" userId="500a1ec7-b2bd-4582-bcd1-4e783972a2e9" providerId="ADAL" clId="{6483CF9E-FF30-4E15-89A6-F597EE58A772}" dt="2020-04-29T20:34:21.143" v="57" actId="20577"/>
          <ac:spMkLst>
            <pc:docMk/>
            <pc:sldMk cId="5169752" sldId="259"/>
            <ac:spMk id="7" creationId="{F67C7F23-19DE-4D44-A58E-4A7D038A09BF}"/>
          </ac:spMkLst>
        </pc:spChg>
        <pc:spChg chg="mod">
          <ac:chgData name="Lori Collins" userId="500a1ec7-b2bd-4582-bcd1-4e783972a2e9" providerId="ADAL" clId="{6483CF9E-FF30-4E15-89A6-F597EE58A772}" dt="2020-04-29T20:32:54.768" v="4" actId="20577"/>
          <ac:spMkLst>
            <pc:docMk/>
            <pc:sldMk cId="5169752" sldId="259"/>
            <ac:spMk id="10" creationId="{BEB75DD4-570B-4D1E-9AF7-50F5416667F8}"/>
          </ac:spMkLst>
        </pc:spChg>
      </pc:sldChg>
      <pc:sldChg chg="del">
        <pc:chgData name="Lori Collins" userId="500a1ec7-b2bd-4582-bcd1-4e783972a2e9" providerId="ADAL" clId="{6483CF9E-FF30-4E15-89A6-F597EE58A772}" dt="2020-04-29T20:33:23.899" v="5" actId="2696"/>
        <pc:sldMkLst>
          <pc:docMk/>
          <pc:sldMk cId="572804133" sldId="260"/>
        </pc:sldMkLst>
      </pc:sldChg>
      <pc:sldChg chg="modSp mod">
        <pc:chgData name="Lori Collins" userId="500a1ec7-b2bd-4582-bcd1-4e783972a2e9" providerId="ADAL" clId="{6483CF9E-FF30-4E15-89A6-F597EE58A772}" dt="2020-04-29T20:37:13.224" v="284" actId="20577"/>
        <pc:sldMkLst>
          <pc:docMk/>
          <pc:sldMk cId="2285869932" sldId="271"/>
        </pc:sldMkLst>
        <pc:spChg chg="mod">
          <ac:chgData name="Lori Collins" userId="500a1ec7-b2bd-4582-bcd1-4e783972a2e9" providerId="ADAL" clId="{6483CF9E-FF30-4E15-89A6-F597EE58A772}" dt="2020-04-29T20:37:13.224" v="284" actId="20577"/>
          <ac:spMkLst>
            <pc:docMk/>
            <pc:sldMk cId="2285869932" sldId="271"/>
            <ac:spMk id="10" creationId="{84CB32BA-C003-40CA-88DE-7326310F5831}"/>
          </ac:spMkLst>
        </pc:spChg>
      </pc:sldChg>
      <pc:sldChg chg="modSp mod">
        <pc:chgData name="Lori Collins" userId="500a1ec7-b2bd-4582-bcd1-4e783972a2e9" providerId="ADAL" clId="{6483CF9E-FF30-4E15-89A6-F597EE58A772}" dt="2020-04-29T20:33:30.542" v="6" actId="6549"/>
        <pc:sldMkLst>
          <pc:docMk/>
          <pc:sldMk cId="3593631867" sldId="275"/>
        </pc:sldMkLst>
        <pc:spChg chg="mod">
          <ac:chgData name="Lori Collins" userId="500a1ec7-b2bd-4582-bcd1-4e783972a2e9" providerId="ADAL" clId="{6483CF9E-FF30-4E15-89A6-F597EE58A772}" dt="2020-04-29T20:33:30.542" v="6" actId="6549"/>
          <ac:spMkLst>
            <pc:docMk/>
            <pc:sldMk cId="3593631867" sldId="275"/>
            <ac:spMk id="9" creationId="{09810931-A77B-4A9E-9DC6-69D577D57EE7}"/>
          </ac:spMkLst>
        </pc:spChg>
      </pc:sldChg>
      <pc:sldChg chg="del">
        <pc:chgData name="Lori Collins" userId="500a1ec7-b2bd-4582-bcd1-4e783972a2e9" providerId="ADAL" clId="{6483CF9E-FF30-4E15-89A6-F597EE58A772}" dt="2020-04-29T20:33:23.899" v="5" actId="2696"/>
        <pc:sldMkLst>
          <pc:docMk/>
          <pc:sldMk cId="830625880" sldId="286"/>
        </pc:sldMkLst>
      </pc:sldChg>
      <pc:sldChg chg="modSp mod">
        <pc:chgData name="Lori Collins" userId="500a1ec7-b2bd-4582-bcd1-4e783972a2e9" providerId="ADAL" clId="{6483CF9E-FF30-4E15-89A6-F597EE58A772}" dt="2020-04-29T20:34:51.972" v="125" actId="20577"/>
        <pc:sldMkLst>
          <pc:docMk/>
          <pc:sldMk cId="1542593256" sldId="289"/>
        </pc:sldMkLst>
        <pc:spChg chg="mod">
          <ac:chgData name="Lori Collins" userId="500a1ec7-b2bd-4582-bcd1-4e783972a2e9" providerId="ADAL" clId="{6483CF9E-FF30-4E15-89A6-F597EE58A772}" dt="2020-04-29T20:34:51.972" v="125" actId="20577"/>
          <ac:spMkLst>
            <pc:docMk/>
            <pc:sldMk cId="1542593256" sldId="289"/>
            <ac:spMk id="3" creationId="{FD28558A-81F6-4707-9198-28FBD9AEE07D}"/>
          </ac:spMkLst>
        </pc:spChg>
      </pc:sldChg>
      <pc:sldChg chg="modSp mod">
        <pc:chgData name="Lori Collins" userId="500a1ec7-b2bd-4582-bcd1-4e783972a2e9" providerId="ADAL" clId="{6483CF9E-FF30-4E15-89A6-F597EE58A772}" dt="2020-04-29T20:33:51.871" v="8" actId="20577"/>
        <pc:sldMkLst>
          <pc:docMk/>
          <pc:sldMk cId="3898356289" sldId="291"/>
        </pc:sldMkLst>
        <pc:spChg chg="mod">
          <ac:chgData name="Lori Collins" userId="500a1ec7-b2bd-4582-bcd1-4e783972a2e9" providerId="ADAL" clId="{6483CF9E-FF30-4E15-89A6-F597EE58A772}" dt="2020-04-29T20:33:51.871" v="8" actId="20577"/>
          <ac:spMkLst>
            <pc:docMk/>
            <pc:sldMk cId="3898356289" sldId="291"/>
            <ac:spMk id="3" creationId="{0389C375-7682-404C-900F-75430BD99F62}"/>
          </ac:spMkLst>
        </pc:spChg>
      </pc:sldChg>
      <pc:sldChg chg="modSp new mod">
        <pc:chgData name="Lori Collins" userId="500a1ec7-b2bd-4582-bcd1-4e783972a2e9" providerId="ADAL" clId="{6483CF9E-FF30-4E15-89A6-F597EE58A772}" dt="2020-04-29T20:48:24.779" v="1758" actId="20577"/>
        <pc:sldMkLst>
          <pc:docMk/>
          <pc:sldMk cId="761824518" sldId="301"/>
        </pc:sldMkLst>
        <pc:spChg chg="mod">
          <ac:chgData name="Lori Collins" userId="500a1ec7-b2bd-4582-bcd1-4e783972a2e9" providerId="ADAL" clId="{6483CF9E-FF30-4E15-89A6-F597EE58A772}" dt="2020-04-29T20:37:47.857" v="348" actId="20577"/>
          <ac:spMkLst>
            <pc:docMk/>
            <pc:sldMk cId="761824518" sldId="301"/>
            <ac:spMk id="2" creationId="{64B49BE5-ECC8-4E9C-B8D4-806C88B1A216}"/>
          </ac:spMkLst>
        </pc:spChg>
        <pc:spChg chg="mod">
          <ac:chgData name="Lori Collins" userId="500a1ec7-b2bd-4582-bcd1-4e783972a2e9" providerId="ADAL" clId="{6483CF9E-FF30-4E15-89A6-F597EE58A772}" dt="2020-04-29T20:48:24.779" v="1758" actId="20577"/>
          <ac:spMkLst>
            <pc:docMk/>
            <pc:sldMk cId="761824518" sldId="301"/>
            <ac:spMk id="3" creationId="{580FF8B2-97DD-4713-8E2E-37CDE33F5021}"/>
          </ac:spMkLst>
        </pc:spChg>
      </pc:sldChg>
      <pc:sldChg chg="del">
        <pc:chgData name="Lori Collins" userId="500a1ec7-b2bd-4582-bcd1-4e783972a2e9" providerId="ADAL" clId="{6483CF9E-FF30-4E15-89A6-F597EE58A772}" dt="2020-04-29T20:33:23.899" v="5" actId="2696"/>
        <pc:sldMkLst>
          <pc:docMk/>
          <pc:sldMk cId="2444719161" sldId="301"/>
        </pc:sldMkLst>
      </pc:sldChg>
      <pc:sldChg chg="modSp new mod">
        <pc:chgData name="Lori Collins" userId="500a1ec7-b2bd-4582-bcd1-4e783972a2e9" providerId="ADAL" clId="{6483CF9E-FF30-4E15-89A6-F597EE58A772}" dt="2020-04-30T17:12:09.123" v="2418" actId="20577"/>
        <pc:sldMkLst>
          <pc:docMk/>
          <pc:sldMk cId="4076342617" sldId="302"/>
        </pc:sldMkLst>
        <pc:spChg chg="mod">
          <ac:chgData name="Lori Collins" userId="500a1ec7-b2bd-4582-bcd1-4e783972a2e9" providerId="ADAL" clId="{6483CF9E-FF30-4E15-89A6-F597EE58A772}" dt="2020-04-29T20:42:32.972" v="1007" actId="20577"/>
          <ac:spMkLst>
            <pc:docMk/>
            <pc:sldMk cId="4076342617" sldId="302"/>
            <ac:spMk id="2" creationId="{A764FE98-1A9B-4AC8-ADB2-5BB456B006F2}"/>
          </ac:spMkLst>
        </pc:spChg>
        <pc:spChg chg="mod">
          <ac:chgData name="Lori Collins" userId="500a1ec7-b2bd-4582-bcd1-4e783972a2e9" providerId="ADAL" clId="{6483CF9E-FF30-4E15-89A6-F597EE58A772}" dt="2020-04-30T17:12:09.123" v="2418" actId="20577"/>
          <ac:spMkLst>
            <pc:docMk/>
            <pc:sldMk cId="4076342617" sldId="302"/>
            <ac:spMk id="3" creationId="{F2C340B5-36AE-48B3-86C3-D6E9B30B5A49}"/>
          </ac:spMkLst>
        </pc:spChg>
      </pc:sldChg>
      <pc:sldChg chg="del">
        <pc:chgData name="Lori Collins" userId="500a1ec7-b2bd-4582-bcd1-4e783972a2e9" providerId="ADAL" clId="{6483CF9E-FF30-4E15-89A6-F597EE58A772}" dt="2020-04-29T20:34:01.473" v="9" actId="2696"/>
        <pc:sldMkLst>
          <pc:docMk/>
          <pc:sldMk cId="2196468816" sldId="303"/>
        </pc:sldMkLst>
      </pc:sldChg>
      <pc:sldChg chg="modSp new mod">
        <pc:chgData name="Lori Collins" userId="500a1ec7-b2bd-4582-bcd1-4e783972a2e9" providerId="ADAL" clId="{6483CF9E-FF30-4E15-89A6-F597EE58A772}" dt="2020-04-29T20:49:52.745" v="1991" actId="20577"/>
        <pc:sldMkLst>
          <pc:docMk/>
          <pc:sldMk cId="2668809265" sldId="303"/>
        </pc:sldMkLst>
        <pc:spChg chg="mod">
          <ac:chgData name="Lori Collins" userId="500a1ec7-b2bd-4582-bcd1-4e783972a2e9" providerId="ADAL" clId="{6483CF9E-FF30-4E15-89A6-F597EE58A772}" dt="2020-04-29T20:44:05.686" v="1203" actId="20577"/>
          <ac:spMkLst>
            <pc:docMk/>
            <pc:sldMk cId="2668809265" sldId="303"/>
            <ac:spMk id="2" creationId="{F85AF26A-CDF8-4DF4-A1DF-24EE10FFFE84}"/>
          </ac:spMkLst>
        </pc:spChg>
        <pc:spChg chg="mod">
          <ac:chgData name="Lori Collins" userId="500a1ec7-b2bd-4582-bcd1-4e783972a2e9" providerId="ADAL" clId="{6483CF9E-FF30-4E15-89A6-F597EE58A772}" dt="2020-04-29T20:49:52.745" v="1991" actId="20577"/>
          <ac:spMkLst>
            <pc:docMk/>
            <pc:sldMk cId="2668809265" sldId="303"/>
            <ac:spMk id="3" creationId="{3183D4A1-0826-4747-B489-2774082D1866}"/>
          </ac:spMkLst>
        </pc:spChg>
      </pc:sldChg>
      <pc:sldChg chg="modSp new mod">
        <pc:chgData name="Lori Collins" userId="500a1ec7-b2bd-4582-bcd1-4e783972a2e9" providerId="ADAL" clId="{6483CF9E-FF30-4E15-89A6-F597EE58A772}" dt="2020-04-30T17:18:57.548" v="2932" actId="20577"/>
        <pc:sldMkLst>
          <pc:docMk/>
          <pc:sldMk cId="3903483809" sldId="304"/>
        </pc:sldMkLst>
        <pc:spChg chg="mod">
          <ac:chgData name="Lori Collins" userId="500a1ec7-b2bd-4582-bcd1-4e783972a2e9" providerId="ADAL" clId="{6483CF9E-FF30-4E15-89A6-F597EE58A772}" dt="2020-04-30T17:12:59.858" v="2581" actId="20577"/>
          <ac:spMkLst>
            <pc:docMk/>
            <pc:sldMk cId="3903483809" sldId="304"/>
            <ac:spMk id="2" creationId="{2F0FA685-31E1-4238-9440-D2A80C92BF68}"/>
          </ac:spMkLst>
        </pc:spChg>
        <pc:spChg chg="mod">
          <ac:chgData name="Lori Collins" userId="500a1ec7-b2bd-4582-bcd1-4e783972a2e9" providerId="ADAL" clId="{6483CF9E-FF30-4E15-89A6-F597EE58A772}" dt="2020-04-30T17:18:57.548" v="2932" actId="20577"/>
          <ac:spMkLst>
            <pc:docMk/>
            <pc:sldMk cId="3903483809" sldId="304"/>
            <ac:spMk id="3" creationId="{7BB96933-AC7A-4643-B77A-F426C15C2F5A}"/>
          </ac:spMkLst>
        </pc:spChg>
      </pc:sldChg>
      <pc:sldChg chg="addSp modSp new mod">
        <pc:chgData name="Lori Collins" userId="500a1ec7-b2bd-4582-bcd1-4e783972a2e9" providerId="ADAL" clId="{6483CF9E-FF30-4E15-89A6-F597EE58A772}" dt="2020-04-30T17:42:52.002" v="4489" actId="27636"/>
        <pc:sldMkLst>
          <pc:docMk/>
          <pc:sldMk cId="3112711191" sldId="305"/>
        </pc:sldMkLst>
        <pc:spChg chg="mod">
          <ac:chgData name="Lori Collins" userId="500a1ec7-b2bd-4582-bcd1-4e783972a2e9" providerId="ADAL" clId="{6483CF9E-FF30-4E15-89A6-F597EE58A772}" dt="2020-04-29T21:01:07.905" v="2396" actId="20577"/>
          <ac:spMkLst>
            <pc:docMk/>
            <pc:sldMk cId="3112711191" sldId="305"/>
            <ac:spMk id="2" creationId="{A2CE0A0F-6EF3-43F3-8EC7-40B4182C17ED}"/>
          </ac:spMkLst>
        </pc:spChg>
        <pc:spChg chg="mod">
          <ac:chgData name="Lori Collins" userId="500a1ec7-b2bd-4582-bcd1-4e783972a2e9" providerId="ADAL" clId="{6483CF9E-FF30-4E15-89A6-F597EE58A772}" dt="2020-04-30T17:42:52.002" v="4489" actId="27636"/>
          <ac:spMkLst>
            <pc:docMk/>
            <pc:sldMk cId="3112711191" sldId="305"/>
            <ac:spMk id="3" creationId="{C0131003-7EDC-4FB7-8DB6-A40F6154621D}"/>
          </ac:spMkLst>
        </pc:spChg>
        <pc:spChg chg="add mod">
          <ac:chgData name="Lori Collins" userId="500a1ec7-b2bd-4582-bcd1-4e783972a2e9" providerId="ADAL" clId="{6483CF9E-FF30-4E15-89A6-F597EE58A772}" dt="2020-04-30T17:42:51.999" v="4488" actId="27636"/>
          <ac:spMkLst>
            <pc:docMk/>
            <pc:sldMk cId="3112711191" sldId="305"/>
            <ac:spMk id="5" creationId="{9063CFE8-9AC1-4057-98DC-56D1957BF2E2}"/>
          </ac:spMkLst>
        </pc:spChg>
      </pc:sldChg>
      <pc:sldChg chg="modSp new mod">
        <pc:chgData name="Lori Collins" userId="500a1ec7-b2bd-4582-bcd1-4e783972a2e9" providerId="ADAL" clId="{6483CF9E-FF30-4E15-89A6-F597EE58A772}" dt="2020-04-30T17:32:38.701" v="4346" actId="20577"/>
        <pc:sldMkLst>
          <pc:docMk/>
          <pc:sldMk cId="1816241265" sldId="306"/>
        </pc:sldMkLst>
        <pc:spChg chg="mod">
          <ac:chgData name="Lori Collins" userId="500a1ec7-b2bd-4582-bcd1-4e783972a2e9" providerId="ADAL" clId="{6483CF9E-FF30-4E15-89A6-F597EE58A772}" dt="2020-04-30T17:30:02.178" v="3955" actId="20577"/>
          <ac:spMkLst>
            <pc:docMk/>
            <pc:sldMk cId="1816241265" sldId="306"/>
            <ac:spMk id="2" creationId="{C30E318F-7920-4543-B408-3D2FBB47F674}"/>
          </ac:spMkLst>
        </pc:spChg>
        <pc:spChg chg="mod">
          <ac:chgData name="Lori Collins" userId="500a1ec7-b2bd-4582-bcd1-4e783972a2e9" providerId="ADAL" clId="{6483CF9E-FF30-4E15-89A6-F597EE58A772}" dt="2020-04-30T17:32:38.701" v="4346" actId="20577"/>
          <ac:spMkLst>
            <pc:docMk/>
            <pc:sldMk cId="1816241265" sldId="306"/>
            <ac:spMk id="3" creationId="{DA74F28B-AFC9-4F4E-A191-3ACDA253E7FF}"/>
          </ac:spMkLst>
        </pc:spChg>
      </pc:sldChg>
      <pc:sldChg chg="modSp new mod">
        <pc:chgData name="Lori Collins" userId="500a1ec7-b2bd-4582-bcd1-4e783972a2e9" providerId="ADAL" clId="{6483CF9E-FF30-4E15-89A6-F597EE58A772}" dt="2020-04-30T17:45:48.819" v="4807" actId="20577"/>
        <pc:sldMkLst>
          <pc:docMk/>
          <pc:sldMk cId="17440193" sldId="307"/>
        </pc:sldMkLst>
        <pc:spChg chg="mod">
          <ac:chgData name="Lori Collins" userId="500a1ec7-b2bd-4582-bcd1-4e783972a2e9" providerId="ADAL" clId="{6483CF9E-FF30-4E15-89A6-F597EE58A772}" dt="2020-04-30T17:33:08.617" v="4374" actId="20577"/>
          <ac:spMkLst>
            <pc:docMk/>
            <pc:sldMk cId="17440193" sldId="307"/>
            <ac:spMk id="2" creationId="{A3223682-AB6A-4C67-8D5F-8B83F6453673}"/>
          </ac:spMkLst>
        </pc:spChg>
        <pc:spChg chg="mod">
          <ac:chgData name="Lori Collins" userId="500a1ec7-b2bd-4582-bcd1-4e783972a2e9" providerId="ADAL" clId="{6483CF9E-FF30-4E15-89A6-F597EE58A772}" dt="2020-04-30T17:45:48.819" v="4807" actId="20577"/>
          <ac:spMkLst>
            <pc:docMk/>
            <pc:sldMk cId="17440193" sldId="307"/>
            <ac:spMk id="3" creationId="{253FA0BA-3D0B-4B7A-990A-DFC7890B6208}"/>
          </ac:spMkLst>
        </pc:spChg>
      </pc:sldChg>
      <pc:sldChg chg="modSp new mod">
        <pc:chgData name="Lori Collins" userId="500a1ec7-b2bd-4582-bcd1-4e783972a2e9" providerId="ADAL" clId="{6483CF9E-FF30-4E15-89A6-F597EE58A772}" dt="2020-04-30T17:48:10.102" v="4993" actId="20577"/>
        <pc:sldMkLst>
          <pc:docMk/>
          <pc:sldMk cId="1443846444" sldId="308"/>
        </pc:sldMkLst>
        <pc:spChg chg="mod">
          <ac:chgData name="Lori Collins" userId="500a1ec7-b2bd-4582-bcd1-4e783972a2e9" providerId="ADAL" clId="{6483CF9E-FF30-4E15-89A6-F597EE58A772}" dt="2020-04-30T17:46:53.221" v="4853" actId="20577"/>
          <ac:spMkLst>
            <pc:docMk/>
            <pc:sldMk cId="1443846444" sldId="308"/>
            <ac:spMk id="2" creationId="{1A90E563-9104-4242-A887-AE6098AC9C12}"/>
          </ac:spMkLst>
        </pc:spChg>
        <pc:spChg chg="mod">
          <ac:chgData name="Lori Collins" userId="500a1ec7-b2bd-4582-bcd1-4e783972a2e9" providerId="ADAL" clId="{6483CF9E-FF30-4E15-89A6-F597EE58A772}" dt="2020-04-30T17:48:10.102" v="4993" actId="20577"/>
          <ac:spMkLst>
            <pc:docMk/>
            <pc:sldMk cId="1443846444" sldId="308"/>
            <ac:spMk id="3" creationId="{E4EF90BB-8AC3-46DB-8752-A81E03C91127}"/>
          </ac:spMkLst>
        </pc:spChg>
      </pc:sldChg>
      <pc:sldChg chg="modSp new mod">
        <pc:chgData name="Lori Collins" userId="500a1ec7-b2bd-4582-bcd1-4e783972a2e9" providerId="ADAL" clId="{6483CF9E-FF30-4E15-89A6-F597EE58A772}" dt="2020-04-30T17:49:54.582" v="5213" actId="20577"/>
        <pc:sldMkLst>
          <pc:docMk/>
          <pc:sldMk cId="1922226748" sldId="309"/>
        </pc:sldMkLst>
        <pc:spChg chg="mod">
          <ac:chgData name="Lori Collins" userId="500a1ec7-b2bd-4582-bcd1-4e783972a2e9" providerId="ADAL" clId="{6483CF9E-FF30-4E15-89A6-F597EE58A772}" dt="2020-04-30T17:48:29.535" v="5007" actId="20577"/>
          <ac:spMkLst>
            <pc:docMk/>
            <pc:sldMk cId="1922226748" sldId="309"/>
            <ac:spMk id="2" creationId="{55BFA17D-7EBD-4045-9776-E80EE2CBF496}"/>
          </ac:spMkLst>
        </pc:spChg>
        <pc:spChg chg="mod">
          <ac:chgData name="Lori Collins" userId="500a1ec7-b2bd-4582-bcd1-4e783972a2e9" providerId="ADAL" clId="{6483CF9E-FF30-4E15-89A6-F597EE58A772}" dt="2020-04-30T17:49:54.582" v="5213" actId="20577"/>
          <ac:spMkLst>
            <pc:docMk/>
            <pc:sldMk cId="1922226748" sldId="309"/>
            <ac:spMk id="3" creationId="{CBF15158-CCE9-4B09-90F8-9773AAD6E093}"/>
          </ac:spMkLst>
        </pc:spChg>
      </pc:sldChg>
      <pc:sldChg chg="del">
        <pc:chgData name="Lori Collins" userId="500a1ec7-b2bd-4582-bcd1-4e783972a2e9" providerId="ADAL" clId="{6483CF9E-FF30-4E15-89A6-F597EE58A772}" dt="2020-04-29T20:33:23.899" v="5" actId="2696"/>
        <pc:sldMkLst>
          <pc:docMk/>
          <pc:sldMk cId="1740037" sldId="310"/>
        </pc:sldMkLst>
      </pc:sldChg>
      <pc:sldChg chg="addSp delSp modSp new mod">
        <pc:chgData name="Lori Collins" userId="500a1ec7-b2bd-4582-bcd1-4e783972a2e9" providerId="ADAL" clId="{6483CF9E-FF30-4E15-89A6-F597EE58A772}" dt="2020-04-30T17:59:47.431" v="5599" actId="20577"/>
        <pc:sldMkLst>
          <pc:docMk/>
          <pc:sldMk cId="2799957264" sldId="310"/>
        </pc:sldMkLst>
        <pc:spChg chg="mod">
          <ac:chgData name="Lori Collins" userId="500a1ec7-b2bd-4582-bcd1-4e783972a2e9" providerId="ADAL" clId="{6483CF9E-FF30-4E15-89A6-F597EE58A772}" dt="2020-04-30T17:50:17.599" v="5239" actId="20577"/>
          <ac:spMkLst>
            <pc:docMk/>
            <pc:sldMk cId="2799957264" sldId="310"/>
            <ac:spMk id="2" creationId="{93B212CF-B978-4A30-B7DD-697807226B88}"/>
          </ac:spMkLst>
        </pc:spChg>
        <pc:spChg chg="mod">
          <ac:chgData name="Lori Collins" userId="500a1ec7-b2bd-4582-bcd1-4e783972a2e9" providerId="ADAL" clId="{6483CF9E-FF30-4E15-89A6-F597EE58A772}" dt="2020-04-30T17:59:47.431" v="5599" actId="20577"/>
          <ac:spMkLst>
            <pc:docMk/>
            <pc:sldMk cId="2799957264" sldId="310"/>
            <ac:spMk id="3" creationId="{E157E2A9-DEC4-4999-9D90-4F14A60E3757}"/>
          </ac:spMkLst>
        </pc:spChg>
        <pc:spChg chg="add del mod">
          <ac:chgData name="Lori Collins" userId="500a1ec7-b2bd-4582-bcd1-4e783972a2e9" providerId="ADAL" clId="{6483CF9E-FF30-4E15-89A6-F597EE58A772}" dt="2020-04-30T17:54:18.812" v="5546"/>
          <ac:spMkLst>
            <pc:docMk/>
            <pc:sldMk cId="2799957264" sldId="310"/>
            <ac:spMk id="5" creationId="{22C2A49E-EE47-4691-8522-53C934889398}"/>
          </ac:spMkLst>
        </pc:spChg>
      </pc:sldChg>
      <pc:sldChg chg="addSp delSp modSp new mod setBg">
        <pc:chgData name="Lori Collins" userId="500a1ec7-b2bd-4582-bcd1-4e783972a2e9" providerId="ADAL" clId="{6483CF9E-FF30-4E15-89A6-F597EE58A772}" dt="2020-04-30T18:10:17.575" v="5766" actId="20577"/>
        <pc:sldMkLst>
          <pc:docMk/>
          <pc:sldMk cId="973668925" sldId="311"/>
        </pc:sldMkLst>
        <pc:spChg chg="mod">
          <ac:chgData name="Lori Collins" userId="500a1ec7-b2bd-4582-bcd1-4e783972a2e9" providerId="ADAL" clId="{6483CF9E-FF30-4E15-89A6-F597EE58A772}" dt="2020-04-30T18:09:02.445" v="5623" actId="26606"/>
          <ac:spMkLst>
            <pc:docMk/>
            <pc:sldMk cId="973668925" sldId="311"/>
            <ac:spMk id="2" creationId="{51DE69F7-28A6-4C30-BF82-61DADFC365B5}"/>
          </ac:spMkLst>
        </pc:spChg>
        <pc:spChg chg="del">
          <ac:chgData name="Lori Collins" userId="500a1ec7-b2bd-4582-bcd1-4e783972a2e9" providerId="ADAL" clId="{6483CF9E-FF30-4E15-89A6-F597EE58A772}" dt="2020-04-30T18:07:47.562" v="5619"/>
          <ac:spMkLst>
            <pc:docMk/>
            <pc:sldMk cId="973668925" sldId="311"/>
            <ac:spMk id="3" creationId="{17BE250F-55DC-4405-9663-0BF95D0CB33E}"/>
          </ac:spMkLst>
        </pc:spChg>
        <pc:spChg chg="mod">
          <ac:chgData name="Lori Collins" userId="500a1ec7-b2bd-4582-bcd1-4e783972a2e9" providerId="ADAL" clId="{6483CF9E-FF30-4E15-89A6-F597EE58A772}" dt="2020-04-30T18:09:02.445" v="5623" actId="26606"/>
          <ac:spMkLst>
            <pc:docMk/>
            <pc:sldMk cId="973668925" sldId="311"/>
            <ac:spMk id="4" creationId="{DBB6B0F6-9103-4394-BB9C-9E8C5367AE64}"/>
          </ac:spMkLst>
        </pc:spChg>
        <pc:spChg chg="add del mod">
          <ac:chgData name="Lori Collins" userId="500a1ec7-b2bd-4582-bcd1-4e783972a2e9" providerId="ADAL" clId="{6483CF9E-FF30-4E15-89A6-F597EE58A772}" dt="2020-04-30T18:10:17.575" v="5766" actId="20577"/>
          <ac:spMkLst>
            <pc:docMk/>
            <pc:sldMk cId="973668925" sldId="311"/>
            <ac:spMk id="6" creationId="{77785F78-0EB7-4F08-8F79-AA05ADD9A996}"/>
          </ac:spMkLst>
        </pc:spChg>
        <pc:spChg chg="add del">
          <ac:chgData name="Lori Collins" userId="500a1ec7-b2bd-4582-bcd1-4e783972a2e9" providerId="ADAL" clId="{6483CF9E-FF30-4E15-89A6-F597EE58A772}" dt="2020-04-30T18:09:02.445" v="5623" actId="26606"/>
          <ac:spMkLst>
            <pc:docMk/>
            <pc:sldMk cId="973668925" sldId="311"/>
            <ac:spMk id="13" creationId="{7F57BEA8-497D-4AA8-8A18-BDCD696B25FE}"/>
          </ac:spMkLst>
        </pc:spChg>
        <pc:graphicFrameChg chg="add mod ord modGraphic">
          <ac:chgData name="Lori Collins" userId="500a1ec7-b2bd-4582-bcd1-4e783972a2e9" providerId="ADAL" clId="{6483CF9E-FF30-4E15-89A6-F597EE58A772}" dt="2020-04-30T18:09:02.445" v="5623" actId="26606"/>
          <ac:graphicFrameMkLst>
            <pc:docMk/>
            <pc:sldMk cId="973668925" sldId="311"/>
            <ac:graphicFrameMk id="5" creationId="{FA41532F-185C-40C8-99E2-99024E855989}"/>
          </ac:graphicFrameMkLst>
        </pc:graphicFrameChg>
        <pc:cxnChg chg="add del">
          <ac:chgData name="Lori Collins" userId="500a1ec7-b2bd-4582-bcd1-4e783972a2e9" providerId="ADAL" clId="{6483CF9E-FF30-4E15-89A6-F597EE58A772}" dt="2020-04-30T18:09:02.445" v="5623" actId="26606"/>
          <ac:cxnSpMkLst>
            <pc:docMk/>
            <pc:sldMk cId="973668925" sldId="311"/>
            <ac:cxnSpMk id="11" creationId="{D2E961F1-4A28-4A5F-BBD4-6E400E5E6C75}"/>
          </ac:cxnSpMkLst>
        </pc:cxnChg>
        <pc:cxnChg chg="add del">
          <ac:chgData name="Lori Collins" userId="500a1ec7-b2bd-4582-bcd1-4e783972a2e9" providerId="ADAL" clId="{6483CF9E-FF30-4E15-89A6-F597EE58A772}" dt="2020-04-30T18:09:02.445" v="5623" actId="26606"/>
          <ac:cxnSpMkLst>
            <pc:docMk/>
            <pc:sldMk cId="973668925" sldId="311"/>
            <ac:cxnSpMk id="15" creationId="{A82415D3-DDE5-4D63-8CB3-23A5EC581B27}"/>
          </ac:cxnSpMkLst>
        </pc:cxnChg>
        <pc:cxnChg chg="add del">
          <ac:chgData name="Lori Collins" userId="500a1ec7-b2bd-4582-bcd1-4e783972a2e9" providerId="ADAL" clId="{6483CF9E-FF30-4E15-89A6-F597EE58A772}" dt="2020-04-30T18:09:02.445" v="5623" actId="26606"/>
          <ac:cxnSpMkLst>
            <pc:docMk/>
            <pc:sldMk cId="973668925" sldId="311"/>
            <ac:cxnSpMk id="17" creationId="{AD7193FB-6AE6-4B3B-8F89-56B55DD63B4D}"/>
          </ac:cxnSpMkLst>
        </pc:cxnChg>
      </pc:sldChg>
      <pc:sldChg chg="modSp new mod">
        <pc:chgData name="Lori Collins" userId="500a1ec7-b2bd-4582-bcd1-4e783972a2e9" providerId="ADAL" clId="{6483CF9E-FF30-4E15-89A6-F597EE58A772}" dt="2020-04-30T18:13:27.870" v="5888" actId="20577"/>
        <pc:sldMkLst>
          <pc:docMk/>
          <pc:sldMk cId="3711523525" sldId="312"/>
        </pc:sldMkLst>
        <pc:spChg chg="mod">
          <ac:chgData name="Lori Collins" userId="500a1ec7-b2bd-4582-bcd1-4e783972a2e9" providerId="ADAL" clId="{6483CF9E-FF30-4E15-89A6-F597EE58A772}" dt="2020-04-30T18:13:06.839" v="5808" actId="20577"/>
          <ac:spMkLst>
            <pc:docMk/>
            <pc:sldMk cId="3711523525" sldId="312"/>
            <ac:spMk id="2" creationId="{B3301092-339E-4CC7-9148-6ABCFA9BBF5C}"/>
          </ac:spMkLst>
        </pc:spChg>
        <pc:spChg chg="mod">
          <ac:chgData name="Lori Collins" userId="500a1ec7-b2bd-4582-bcd1-4e783972a2e9" providerId="ADAL" clId="{6483CF9E-FF30-4E15-89A6-F597EE58A772}" dt="2020-04-30T18:13:27.870" v="5888" actId="20577"/>
          <ac:spMkLst>
            <pc:docMk/>
            <pc:sldMk cId="3711523525" sldId="312"/>
            <ac:spMk id="3" creationId="{4A7769A4-29A3-4F7D-8E94-7E1D03201990}"/>
          </ac:spMkLst>
        </pc:spChg>
      </pc:sldChg>
      <pc:sldChg chg="modSp new mod">
        <pc:chgData name="Lori Collins" userId="500a1ec7-b2bd-4582-bcd1-4e783972a2e9" providerId="ADAL" clId="{6483CF9E-FF30-4E15-89A6-F597EE58A772}" dt="2020-04-30T18:15:40.317" v="6000" actId="20577"/>
        <pc:sldMkLst>
          <pc:docMk/>
          <pc:sldMk cId="4094110933" sldId="313"/>
        </pc:sldMkLst>
        <pc:spChg chg="mod">
          <ac:chgData name="Lori Collins" userId="500a1ec7-b2bd-4582-bcd1-4e783972a2e9" providerId="ADAL" clId="{6483CF9E-FF30-4E15-89A6-F597EE58A772}" dt="2020-04-30T18:14:01.880" v="5927" actId="20577"/>
          <ac:spMkLst>
            <pc:docMk/>
            <pc:sldMk cId="4094110933" sldId="313"/>
            <ac:spMk id="2" creationId="{475C6238-A003-4992-9F9D-EB393AAA562B}"/>
          </ac:spMkLst>
        </pc:spChg>
        <pc:spChg chg="mod">
          <ac:chgData name="Lori Collins" userId="500a1ec7-b2bd-4582-bcd1-4e783972a2e9" providerId="ADAL" clId="{6483CF9E-FF30-4E15-89A6-F597EE58A772}" dt="2020-04-30T18:15:40.317" v="6000" actId="20577"/>
          <ac:spMkLst>
            <pc:docMk/>
            <pc:sldMk cId="4094110933" sldId="313"/>
            <ac:spMk id="3" creationId="{14FCAE67-7A05-402E-ACC9-4C22D15FB3D0}"/>
          </ac:spMkLst>
        </pc:spChg>
      </pc:sldChg>
      <pc:sldChg chg="modSp new mod">
        <pc:chgData name="Lori Collins" userId="500a1ec7-b2bd-4582-bcd1-4e783972a2e9" providerId="ADAL" clId="{6483CF9E-FF30-4E15-89A6-F597EE58A772}" dt="2020-04-30T18:16:16.648" v="6011" actId="20577"/>
        <pc:sldMkLst>
          <pc:docMk/>
          <pc:sldMk cId="4065437135" sldId="314"/>
        </pc:sldMkLst>
        <pc:spChg chg="mod">
          <ac:chgData name="Lori Collins" userId="500a1ec7-b2bd-4582-bcd1-4e783972a2e9" providerId="ADAL" clId="{6483CF9E-FF30-4E15-89A6-F597EE58A772}" dt="2020-04-30T18:16:16.648" v="6011" actId="20577"/>
          <ac:spMkLst>
            <pc:docMk/>
            <pc:sldMk cId="4065437135" sldId="314"/>
            <ac:spMk id="3" creationId="{A6187469-F06C-47C0-95C7-224DFD4913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9E3EA-0ED7-4909-973E-A3B949F6198E}" type="datetimeFigureOut">
              <a:rPr lang="en-US" smtClean="0"/>
              <a:t>12/9/2020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FB0C4-50AA-4C56-A2A7-6A6BB116D964}" type="slidenum">
              <a:rPr lang="en-US" smtClean="0"/>
              <a:t>‹#›</a:t>
            </a:fld>
            <a:endParaRPr lang="en-US"/>
          </a:p>
        </p:txBody>
      </p:sp>
    </p:spTree>
    <p:extLst>
      <p:ext uri="{BB962C8B-B14F-4D97-AF65-F5344CB8AC3E}">
        <p14:creationId xmlns:p14="http://schemas.microsoft.com/office/powerpoint/2010/main" val="3248078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2516" y="4400550"/>
            <a:ext cx="6319778" cy="3600450"/>
          </a:xfrm>
        </p:spPr>
        <p:txBody>
          <a:bodyPr/>
          <a:lstStyle/>
          <a:p>
            <a:endParaRPr lang="en-US" sz="1100"/>
          </a:p>
        </p:txBody>
      </p:sp>
      <p:sp>
        <p:nvSpPr>
          <p:cNvPr id="4" name="Slide Number Placeholder 3"/>
          <p:cNvSpPr>
            <a:spLocks noGrp="1"/>
          </p:cNvSpPr>
          <p:nvPr>
            <p:ph type="sldNum" sz="quarter" idx="5"/>
          </p:nvPr>
        </p:nvSpPr>
        <p:spPr/>
        <p:txBody>
          <a:bodyPr/>
          <a:lstStyle/>
          <a:p>
            <a:fld id="{3CC898DE-4CCF-44C7-A062-F2BA78080023}" type="slidenum">
              <a:rPr lang="en-US" smtClean="0"/>
              <a:t>10</a:t>
            </a:fld>
            <a:endParaRPr lang="en-US"/>
          </a:p>
        </p:txBody>
      </p:sp>
    </p:spTree>
    <p:extLst>
      <p:ext uri="{BB962C8B-B14F-4D97-AF65-F5344CB8AC3E}">
        <p14:creationId xmlns:p14="http://schemas.microsoft.com/office/powerpoint/2010/main" val="2620300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US"/>
          </a:p>
          <a:p>
            <a:endParaRPr lang="en-US"/>
          </a:p>
        </p:txBody>
      </p:sp>
      <p:sp>
        <p:nvSpPr>
          <p:cNvPr id="4" name="Slide Number Placeholder 3"/>
          <p:cNvSpPr>
            <a:spLocks noGrp="1"/>
          </p:cNvSpPr>
          <p:nvPr>
            <p:ph type="sldNum" sz="quarter" idx="5"/>
          </p:nvPr>
        </p:nvSpPr>
        <p:spPr/>
        <p:txBody>
          <a:bodyPr/>
          <a:lstStyle/>
          <a:p>
            <a:fld id="{3CC898DE-4CCF-44C7-A062-F2BA78080023}" type="slidenum">
              <a:rPr lang="en-US" smtClean="0"/>
              <a:t>11</a:t>
            </a:fld>
            <a:endParaRPr lang="en-US"/>
          </a:p>
        </p:txBody>
      </p:sp>
    </p:spTree>
    <p:extLst>
      <p:ext uri="{BB962C8B-B14F-4D97-AF65-F5344CB8AC3E}">
        <p14:creationId xmlns:p14="http://schemas.microsoft.com/office/powerpoint/2010/main" val="535860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t>
            </a:r>
            <a:r>
              <a:rPr lang="en-US" dirty="0"/>
              <a:t>Fiscal Agents receive contracts from IWD on behalf of the local workforce development areas. Therefore, IWD has a contractual relationship with Fiscal Agents that it does not have with One Stop Operators or Service Providers. However, any communication by IWD with Fiscal Agents will be with regard to fiscal management and operations and will also include a cc to the LWDB Executive Director.</a:t>
            </a:r>
          </a:p>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12</a:t>
            </a:fld>
            <a:endParaRPr lang="en-US"/>
          </a:p>
        </p:txBody>
      </p:sp>
    </p:spTree>
    <p:extLst>
      <p:ext uri="{BB962C8B-B14F-4D97-AF65-F5344CB8AC3E}">
        <p14:creationId xmlns:p14="http://schemas.microsoft.com/office/powerpoint/2010/main" val="37043310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xmlns=""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xmlns=""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dirty="0"/>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r>
              <a:rPr lang="en-US" dirty="0"/>
              <a:t>Month DD, 20YY</a:t>
            </a:r>
          </a:p>
        </p:txBody>
      </p:sp>
    </p:spTree>
    <p:extLst>
      <p:ext uri="{BB962C8B-B14F-4D97-AF65-F5344CB8AC3E}">
        <p14:creationId xmlns:p14="http://schemas.microsoft.com/office/powerpoint/2010/main" val="2098854456"/>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dirty="0"/>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xmlns=""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336697214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dirty="0"/>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xmlns=""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73320652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xmlns=""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dirty="0"/>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dirty="0"/>
              <a:t>FirstName LastName</a:t>
            </a:r>
          </a:p>
          <a:p>
            <a:pPr lvl="1"/>
            <a:r>
              <a:rPr lang="en-US" dirty="0"/>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xmlns=""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xmlns=""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418631683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dirty="0"/>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xmlns=""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xmlns=""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241105386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xmlns=""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dirty="0"/>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1478121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dirty="0"/>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xmlns=""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xmlns=""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xmlns=""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xmlns=""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3222291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8176393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7673619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05924775"/>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8959467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4659113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dirty="0"/>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40948687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dirty="0"/>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46738137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dirty="0"/>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11337937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dirty="0"/>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xmlns=""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xmlns=""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1747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1525813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8668971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dirty="0"/>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91571332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xmlns=""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dirty="0"/>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xmlns="" val="1"/>
              </a:ext>
            </a:extLst>
          </p:cNvPr>
          <p:cNvPicPr>
            <a:picLocks noChangeAspect="1"/>
          </p:cNvPicPr>
          <p:nvPr userDrawn="1"/>
        </p:nvPicPr>
        <p:blipFill>
          <a:blip r:embed="rId21" cstate="hqprint">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xmlns=""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0529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1" r:id="rId5"/>
    <p:sldLayoutId id="2147483651" r:id="rId6"/>
    <p:sldLayoutId id="2147483652" r:id="rId7"/>
    <p:sldLayoutId id="2147483653" r:id="rId8"/>
    <p:sldLayoutId id="2147483662" r:id="rId9"/>
    <p:sldLayoutId id="2147483663" r:id="rId10"/>
    <p:sldLayoutId id="2147483667" r:id="rId11"/>
    <p:sldLayoutId id="2147483666" r:id="rId12"/>
    <p:sldLayoutId id="2147483664" r:id="rId13"/>
    <p:sldLayoutId id="2147483669" r:id="rId14"/>
    <p:sldLayoutId id="2147483665" r:id="rId15"/>
    <p:sldLayoutId id="2147483654" r:id="rId16"/>
    <p:sldLayoutId id="2147483655" r:id="rId17"/>
    <p:sldLayoutId id="2147483656" r:id="rId18"/>
    <p:sldLayoutId id="2147483657" r:id="rId19"/>
  </p:sldLayoutIdLst>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mailto:michelle.mcnertney@iwd.iowa.gov" TargetMode="External"/><Relationship Id="rId2" Type="http://schemas.openxmlformats.org/officeDocument/2006/relationships/hyperlink" Target="mailto:WIOAgovernance@iwd.iowa.gov" TargetMode="External"/><Relationship Id="rId1" Type="http://schemas.openxmlformats.org/officeDocument/2006/relationships/slideLayout" Target="../slideLayouts/slideLayout15.xml"/><Relationship Id="rId4" Type="http://schemas.openxmlformats.org/officeDocument/2006/relationships/hyperlink" Target="mailto:linda.rouse@iwd.iowa.gov"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5FC0E9-5E6C-4D61-9F80-9AF2C6999193}"/>
              </a:ext>
            </a:extLst>
          </p:cNvPr>
          <p:cNvSpPr>
            <a:spLocks noGrp="1"/>
          </p:cNvSpPr>
          <p:nvPr>
            <p:ph type="ctrTitle"/>
          </p:nvPr>
        </p:nvSpPr>
        <p:spPr>
          <a:xfrm>
            <a:off x="1000125" y="2128530"/>
            <a:ext cx="9858375" cy="2713954"/>
          </a:xfrm>
        </p:spPr>
        <p:txBody>
          <a:bodyPr/>
          <a:lstStyle/>
          <a:p>
            <a:r>
              <a:rPr lang="en-US" dirty="0" smtClean="0"/>
              <a:t>LWDA Leadership </a:t>
            </a:r>
            <a:r>
              <a:rPr lang="en-US" dirty="0"/>
              <a:t>Office Hours </a:t>
            </a:r>
          </a:p>
        </p:txBody>
      </p:sp>
      <p:sp>
        <p:nvSpPr>
          <p:cNvPr id="7" name="Subtitle 6">
            <a:extLst>
              <a:ext uri="{FF2B5EF4-FFF2-40B4-BE49-F238E27FC236}">
                <a16:creationId xmlns:a16="http://schemas.microsoft.com/office/drawing/2014/main" id="{F67C7F23-19DE-4D44-A58E-4A7D038A09BF}"/>
              </a:ext>
            </a:extLst>
          </p:cNvPr>
          <p:cNvSpPr>
            <a:spLocks noGrp="1"/>
          </p:cNvSpPr>
          <p:nvPr>
            <p:ph type="subTitle" idx="1"/>
          </p:nvPr>
        </p:nvSpPr>
        <p:spPr/>
        <p:txBody>
          <a:bodyPr/>
          <a:lstStyle/>
          <a:p>
            <a:endParaRPr lang="en-US" dirty="0"/>
          </a:p>
        </p:txBody>
      </p:sp>
      <p:sp>
        <p:nvSpPr>
          <p:cNvPr id="10" name="Date Placeholder 9">
            <a:extLst>
              <a:ext uri="{FF2B5EF4-FFF2-40B4-BE49-F238E27FC236}">
                <a16:creationId xmlns:a16="http://schemas.microsoft.com/office/drawing/2014/main" id="{BEB75DD4-570B-4D1E-9AF7-50F5416667F8}"/>
              </a:ext>
            </a:extLst>
          </p:cNvPr>
          <p:cNvSpPr>
            <a:spLocks noGrp="1"/>
          </p:cNvSpPr>
          <p:nvPr>
            <p:ph type="dt" sz="half" idx="10"/>
          </p:nvPr>
        </p:nvSpPr>
        <p:spPr/>
        <p:txBody>
          <a:bodyPr/>
          <a:lstStyle/>
          <a:p>
            <a:r>
              <a:rPr lang="en-US" dirty="0" smtClean="0"/>
              <a:t>December 11, </a:t>
            </a:r>
            <a:r>
              <a:rPr lang="en-US" dirty="0"/>
              <a:t>2020</a:t>
            </a:r>
          </a:p>
        </p:txBody>
      </p:sp>
    </p:spTree>
    <p:extLst>
      <p:ext uri="{BB962C8B-B14F-4D97-AF65-F5344CB8AC3E}">
        <p14:creationId xmlns:p14="http://schemas.microsoft.com/office/powerpoint/2010/main" val="5169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80453-527C-47A1-8DFB-EAB32798C12C}"/>
              </a:ext>
            </a:extLst>
          </p:cNvPr>
          <p:cNvSpPr>
            <a:spLocks noGrp="1"/>
          </p:cNvSpPr>
          <p:nvPr>
            <p:ph type="title"/>
          </p:nvPr>
        </p:nvSpPr>
        <p:spPr/>
        <p:txBody>
          <a:bodyPr/>
          <a:lstStyle/>
          <a:p>
            <a:r>
              <a:rPr lang="en-US"/>
              <a:t>WIOA Governance Structure</a:t>
            </a:r>
          </a:p>
        </p:txBody>
      </p:sp>
      <p:grpSp>
        <p:nvGrpSpPr>
          <p:cNvPr id="66" name="Group 65" descr="flow chart of WIOA Governance structure from U.S. Department of Labor to Local Workforce Development Board and One-Stop Delivery System">
            <a:extLst>
              <a:ext uri="{FF2B5EF4-FFF2-40B4-BE49-F238E27FC236}">
                <a16:creationId xmlns:a16="http://schemas.microsoft.com/office/drawing/2014/main" id="{EC2D46A6-0633-412B-86B3-A3847C6D1BB3}"/>
              </a:ext>
            </a:extLst>
          </p:cNvPr>
          <p:cNvGrpSpPr/>
          <p:nvPr/>
        </p:nvGrpSpPr>
        <p:grpSpPr>
          <a:xfrm>
            <a:off x="2028826" y="628650"/>
            <a:ext cx="8222614" cy="5565584"/>
            <a:chOff x="743189" y="848538"/>
            <a:chExt cx="7616662" cy="5078121"/>
          </a:xfrm>
        </p:grpSpPr>
        <p:sp>
          <p:nvSpPr>
            <p:cNvPr id="36" name="Text Placeholder 5">
              <a:extLst>
                <a:ext uri="{FF2B5EF4-FFF2-40B4-BE49-F238E27FC236}">
                  <a16:creationId xmlns:a16="http://schemas.microsoft.com/office/drawing/2014/main" id="{C0FC11DD-2C50-410D-93DD-3EF3F9BE24E9}"/>
                </a:ext>
              </a:extLst>
            </p:cNvPr>
            <p:cNvSpPr txBox="1">
              <a:spLocks/>
            </p:cNvSpPr>
            <p:nvPr/>
          </p:nvSpPr>
          <p:spPr>
            <a:xfrm>
              <a:off x="3636488" y="848538"/>
              <a:ext cx="2905648" cy="451064"/>
            </a:xfrm>
            <a:prstGeom prst="roundRect">
              <a:avLst>
                <a:gd name="adj" fmla="val 50000"/>
              </a:avLst>
            </a:prstGeom>
            <a:ln/>
          </p:spPr>
          <p:style>
            <a:lnRef idx="3">
              <a:schemeClr val="lt1"/>
            </a:lnRef>
            <a:fillRef idx="1">
              <a:schemeClr val="accent4"/>
            </a:fillRef>
            <a:effectRef idx="1">
              <a:schemeClr val="accent4"/>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US Department of Labor</a:t>
              </a:r>
            </a:p>
          </p:txBody>
        </p:sp>
        <p:sp>
          <p:nvSpPr>
            <p:cNvPr id="37" name="Text Placeholder 5">
              <a:extLst>
                <a:ext uri="{FF2B5EF4-FFF2-40B4-BE49-F238E27FC236}">
                  <a16:creationId xmlns:a16="http://schemas.microsoft.com/office/drawing/2014/main" id="{1CBB0CC2-42B5-4C0C-B7DF-372AA91719F2}"/>
                </a:ext>
              </a:extLst>
            </p:cNvPr>
            <p:cNvSpPr txBox="1">
              <a:spLocks/>
            </p:cNvSpPr>
            <p:nvPr/>
          </p:nvSpPr>
          <p:spPr>
            <a:xfrm>
              <a:off x="4006230" y="1764207"/>
              <a:ext cx="2166164" cy="409837"/>
            </a:xfrm>
            <a:prstGeom prst="roundRect">
              <a:avLst>
                <a:gd name="adj" fmla="val 50000"/>
              </a:avLst>
            </a:prstGeom>
            <a:solidFill>
              <a:srgbClr val="567580"/>
            </a:solidFill>
            <a:ln/>
          </p:spPr>
          <p:style>
            <a:lnRef idx="3">
              <a:schemeClr val="lt1"/>
            </a:lnRef>
            <a:fillRef idx="1">
              <a:schemeClr val="accent6"/>
            </a:fillRef>
            <a:effectRef idx="1">
              <a:schemeClr val="accent6"/>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State Governor</a:t>
              </a:r>
            </a:p>
          </p:txBody>
        </p:sp>
        <p:sp>
          <p:nvSpPr>
            <p:cNvPr id="38" name="Text Placeholder 5">
              <a:extLst>
                <a:ext uri="{FF2B5EF4-FFF2-40B4-BE49-F238E27FC236}">
                  <a16:creationId xmlns:a16="http://schemas.microsoft.com/office/drawing/2014/main" id="{4B2C8CFD-D794-4ECE-B764-A16086C32FC9}"/>
                </a:ext>
              </a:extLst>
            </p:cNvPr>
            <p:cNvSpPr txBox="1">
              <a:spLocks/>
            </p:cNvSpPr>
            <p:nvPr/>
          </p:nvSpPr>
          <p:spPr>
            <a:xfrm>
              <a:off x="992986" y="2771876"/>
              <a:ext cx="1998189" cy="510611"/>
            </a:xfrm>
            <a:prstGeom prst="roundRect">
              <a:avLst>
                <a:gd name="adj" fmla="val 50000"/>
              </a:avLst>
            </a:prstGeom>
            <a:solidFill>
              <a:srgbClr val="567580"/>
            </a:solidFill>
            <a:ln/>
          </p:spPr>
          <p:style>
            <a:lnRef idx="3">
              <a:schemeClr val="lt1"/>
            </a:lnRef>
            <a:fillRef idx="1">
              <a:schemeClr val="accent6"/>
            </a:fillRef>
            <a:effectRef idx="1">
              <a:schemeClr val="accent6"/>
            </a:effectRef>
            <a:fontRef idx="minor">
              <a:schemeClr val="lt1"/>
            </a:fontRef>
          </p:style>
          <p:txBody>
            <a:bodyPr vert="horz" lIns="0" tIns="0" rIns="0" bIns="0" rtlCol="0" anchor="ctr">
              <a:normAutofit fontScale="925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State Workforce Development Board</a:t>
              </a:r>
            </a:p>
          </p:txBody>
        </p:sp>
        <p:sp>
          <p:nvSpPr>
            <p:cNvPr id="39" name="Text Placeholder 5">
              <a:extLst>
                <a:ext uri="{FF2B5EF4-FFF2-40B4-BE49-F238E27FC236}">
                  <a16:creationId xmlns:a16="http://schemas.microsoft.com/office/drawing/2014/main" id="{68DBC7EE-8576-4E36-A3A2-93C0A0DF7DA5}"/>
                </a:ext>
              </a:extLst>
            </p:cNvPr>
            <p:cNvSpPr txBox="1">
              <a:spLocks/>
            </p:cNvSpPr>
            <p:nvPr/>
          </p:nvSpPr>
          <p:spPr>
            <a:xfrm>
              <a:off x="4100265" y="2771876"/>
              <a:ext cx="1998189" cy="510611"/>
            </a:xfrm>
            <a:prstGeom prst="roundRect">
              <a:avLst>
                <a:gd name="adj" fmla="val 50000"/>
              </a:avLst>
            </a:prstGeom>
            <a:solidFill>
              <a:srgbClr val="567580"/>
            </a:solidFill>
            <a:ln/>
          </p:spPr>
          <p:style>
            <a:lnRef idx="3">
              <a:schemeClr val="lt1"/>
            </a:lnRef>
            <a:fillRef idx="1">
              <a:schemeClr val="accent6"/>
            </a:fillRef>
            <a:effectRef idx="1">
              <a:schemeClr val="accent6"/>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State Workforce Agency</a:t>
              </a:r>
            </a:p>
          </p:txBody>
        </p:sp>
        <p:sp>
          <p:nvSpPr>
            <p:cNvPr id="40" name="Text Placeholder 5">
              <a:extLst>
                <a:ext uri="{FF2B5EF4-FFF2-40B4-BE49-F238E27FC236}">
                  <a16:creationId xmlns:a16="http://schemas.microsoft.com/office/drawing/2014/main" id="{58B0865A-E9FC-445B-83C4-1EDD4024190F}"/>
                </a:ext>
              </a:extLst>
            </p:cNvPr>
            <p:cNvSpPr txBox="1">
              <a:spLocks/>
            </p:cNvSpPr>
            <p:nvPr/>
          </p:nvSpPr>
          <p:spPr>
            <a:xfrm>
              <a:off x="2260429" y="4375292"/>
              <a:ext cx="2838931" cy="432199"/>
            </a:xfrm>
            <a:prstGeom prst="roundRect">
              <a:avLst>
                <a:gd name="adj" fmla="val 50000"/>
              </a:avLst>
            </a:prstGeom>
            <a:solidFill>
              <a:srgbClr val="3E8A8A"/>
            </a:solidFill>
            <a:ln/>
          </p:spPr>
          <p:style>
            <a:lnRef idx="3">
              <a:schemeClr val="lt1"/>
            </a:lnRef>
            <a:fillRef idx="1">
              <a:schemeClr val="accent3"/>
            </a:fillRef>
            <a:effectRef idx="1">
              <a:schemeClr val="accent3"/>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Chief Elected Official</a:t>
              </a:r>
            </a:p>
          </p:txBody>
        </p:sp>
        <p:sp>
          <p:nvSpPr>
            <p:cNvPr id="41" name="Text Placeholder 5">
              <a:extLst>
                <a:ext uri="{FF2B5EF4-FFF2-40B4-BE49-F238E27FC236}">
                  <a16:creationId xmlns:a16="http://schemas.microsoft.com/office/drawing/2014/main" id="{210C2990-0887-45A8-ABF3-876E9E0076D6}"/>
                </a:ext>
              </a:extLst>
            </p:cNvPr>
            <p:cNvSpPr txBox="1">
              <a:spLocks/>
            </p:cNvSpPr>
            <p:nvPr/>
          </p:nvSpPr>
          <p:spPr>
            <a:xfrm>
              <a:off x="1304197" y="5458980"/>
              <a:ext cx="3810000" cy="467679"/>
            </a:xfrm>
            <a:prstGeom prst="roundRect">
              <a:avLst>
                <a:gd name="adj" fmla="val 50000"/>
              </a:avLst>
            </a:prstGeom>
            <a:solidFill>
              <a:srgbClr val="3E8A8A"/>
            </a:solidFill>
            <a:ln/>
          </p:spPr>
          <p:style>
            <a:lnRef idx="3">
              <a:schemeClr val="lt1"/>
            </a:lnRef>
            <a:fillRef idx="1">
              <a:schemeClr val="accent3"/>
            </a:fillRef>
            <a:effectRef idx="1">
              <a:schemeClr val="accent3"/>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Local Workforce Development Board</a:t>
              </a:r>
            </a:p>
          </p:txBody>
        </p:sp>
        <p:sp>
          <p:nvSpPr>
            <p:cNvPr id="42" name="Text Placeholder 5">
              <a:extLst>
                <a:ext uri="{FF2B5EF4-FFF2-40B4-BE49-F238E27FC236}">
                  <a16:creationId xmlns:a16="http://schemas.microsoft.com/office/drawing/2014/main" id="{9443FFC4-56BC-46A6-BBB8-347A9601B800}"/>
                </a:ext>
              </a:extLst>
            </p:cNvPr>
            <p:cNvSpPr txBox="1">
              <a:spLocks/>
            </p:cNvSpPr>
            <p:nvPr/>
          </p:nvSpPr>
          <p:spPr>
            <a:xfrm>
              <a:off x="6556893" y="4777221"/>
              <a:ext cx="1802958" cy="832885"/>
            </a:xfrm>
            <a:prstGeom prst="roundRect">
              <a:avLst>
                <a:gd name="adj" fmla="val 50000"/>
              </a:avLst>
            </a:prstGeom>
            <a:ln/>
          </p:spPr>
          <p:style>
            <a:lnRef idx="3">
              <a:schemeClr val="lt1"/>
            </a:lnRef>
            <a:fillRef idx="1">
              <a:schemeClr val="accent1"/>
            </a:fillRef>
            <a:effectRef idx="1">
              <a:schemeClr val="accent1"/>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One-Stop Delivery System</a:t>
              </a:r>
            </a:p>
          </p:txBody>
        </p:sp>
        <p:cxnSp>
          <p:nvCxnSpPr>
            <p:cNvPr id="43" name="Straight Arrow Connector 42">
              <a:extLst>
                <a:ext uri="{FF2B5EF4-FFF2-40B4-BE49-F238E27FC236}">
                  <a16:creationId xmlns:a16="http://schemas.microsoft.com/office/drawing/2014/main" id="{379914DD-0080-4559-911C-E9CD3A19A7A1}"/>
                </a:ext>
              </a:extLst>
            </p:cNvPr>
            <p:cNvCxnSpPr>
              <a:cxnSpLocks/>
              <a:stCxn id="36" idx="2"/>
              <a:endCxn id="37" idx="0"/>
            </p:cNvCxnSpPr>
            <p:nvPr/>
          </p:nvCxnSpPr>
          <p:spPr>
            <a:xfrm>
              <a:off x="5089312" y="1299602"/>
              <a:ext cx="0" cy="464605"/>
            </a:xfrm>
            <a:prstGeom prst="straightConnector1">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44" name="Connector: Elbow 43">
              <a:extLst>
                <a:ext uri="{FF2B5EF4-FFF2-40B4-BE49-F238E27FC236}">
                  <a16:creationId xmlns:a16="http://schemas.microsoft.com/office/drawing/2014/main" id="{56C4B759-EB47-4100-AF49-E32DD1A1F2B8}"/>
                </a:ext>
              </a:extLst>
            </p:cNvPr>
            <p:cNvCxnSpPr>
              <a:cxnSpLocks/>
              <a:stCxn id="38" idx="1"/>
              <a:endCxn id="41" idx="1"/>
            </p:cNvCxnSpPr>
            <p:nvPr/>
          </p:nvCxnSpPr>
          <p:spPr>
            <a:xfrm rot="10800000" flipH="1" flipV="1">
              <a:off x="992985" y="3027182"/>
              <a:ext cx="311211" cy="2665638"/>
            </a:xfrm>
            <a:prstGeom prst="bentConnector3">
              <a:avLst>
                <a:gd name="adj1" fmla="val -73455"/>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45" name="Straight Arrow Connector 44">
              <a:extLst>
                <a:ext uri="{FF2B5EF4-FFF2-40B4-BE49-F238E27FC236}">
                  <a16:creationId xmlns:a16="http://schemas.microsoft.com/office/drawing/2014/main" id="{97075784-52B6-49F1-B9EF-000B8708187E}"/>
                </a:ext>
              </a:extLst>
            </p:cNvPr>
            <p:cNvCxnSpPr>
              <a:cxnSpLocks/>
              <a:stCxn id="38" idx="3"/>
              <a:endCxn id="39" idx="1"/>
            </p:cNvCxnSpPr>
            <p:nvPr/>
          </p:nvCxnSpPr>
          <p:spPr>
            <a:xfrm>
              <a:off x="2991175" y="3027182"/>
              <a:ext cx="1109090" cy="0"/>
            </a:xfrm>
            <a:prstGeom prst="straightConnector1">
              <a:avLst/>
            </a:prstGeom>
            <a:ln>
              <a:solidFill>
                <a:schemeClr val="tx1"/>
              </a:solidFill>
              <a:headEnd type="arrow"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46" name="Connector: Elbow 45">
              <a:extLst>
                <a:ext uri="{FF2B5EF4-FFF2-40B4-BE49-F238E27FC236}">
                  <a16:creationId xmlns:a16="http://schemas.microsoft.com/office/drawing/2014/main" id="{C4CCCFB4-D3CC-454C-BEE2-377AA7B48241}"/>
                </a:ext>
              </a:extLst>
            </p:cNvPr>
            <p:cNvCxnSpPr>
              <a:cxnSpLocks/>
              <a:stCxn id="37" idx="1"/>
              <a:endCxn id="38" idx="0"/>
            </p:cNvCxnSpPr>
            <p:nvPr/>
          </p:nvCxnSpPr>
          <p:spPr>
            <a:xfrm rot="10800000" flipV="1">
              <a:off x="1992082" y="1969126"/>
              <a:ext cx="2014149" cy="802750"/>
            </a:xfrm>
            <a:prstGeom prst="bentConnector2">
              <a:avLst/>
            </a:prstGeom>
            <a:ln>
              <a:solidFill>
                <a:schemeClr val="tx1"/>
              </a:solidFill>
              <a:headEnd type="arrow"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sp>
          <p:nvSpPr>
            <p:cNvPr id="47" name="TextBox 46">
              <a:extLst>
                <a:ext uri="{FF2B5EF4-FFF2-40B4-BE49-F238E27FC236}">
                  <a16:creationId xmlns:a16="http://schemas.microsoft.com/office/drawing/2014/main" id="{E27852D0-5F41-4B53-84CC-648D0C5D9A28}"/>
                </a:ext>
              </a:extLst>
            </p:cNvPr>
            <p:cNvSpPr txBox="1"/>
            <p:nvPr/>
          </p:nvSpPr>
          <p:spPr>
            <a:xfrm>
              <a:off x="1410072" y="2043353"/>
              <a:ext cx="2304933" cy="404060"/>
            </a:xfrm>
            <a:prstGeom prst="rect">
              <a:avLst/>
            </a:prstGeom>
            <a:noFill/>
          </p:spPr>
          <p:txBody>
            <a:bodyPr wrap="square" rtlCol="0">
              <a:spAutoFit/>
            </a:bodyPr>
            <a:lstStyle/>
            <a:p>
              <a:pPr algn="ctr"/>
              <a:r>
                <a:rPr lang="en-US" sz="1100" b="1"/>
                <a:t>Appointment</a:t>
              </a:r>
              <a:br>
                <a:rPr lang="en-US" sz="1100" b="1"/>
              </a:br>
              <a:r>
                <a:rPr lang="en-US" sz="1100" b="1"/>
                <a:t>Consultation</a:t>
              </a:r>
              <a:endParaRPr lang="en-US" b="1"/>
            </a:p>
          </p:txBody>
        </p:sp>
        <p:sp>
          <p:nvSpPr>
            <p:cNvPr id="48" name="TextBox 47">
              <a:extLst>
                <a:ext uri="{FF2B5EF4-FFF2-40B4-BE49-F238E27FC236}">
                  <a16:creationId xmlns:a16="http://schemas.microsoft.com/office/drawing/2014/main" id="{01F637FB-5DC8-4E68-96F1-88B29759CE63}"/>
                </a:ext>
              </a:extLst>
            </p:cNvPr>
            <p:cNvSpPr txBox="1"/>
            <p:nvPr/>
          </p:nvSpPr>
          <p:spPr>
            <a:xfrm>
              <a:off x="3543318" y="4853015"/>
              <a:ext cx="1507954" cy="562798"/>
            </a:xfrm>
            <a:prstGeom prst="rect">
              <a:avLst/>
            </a:prstGeom>
            <a:noFill/>
          </p:spPr>
          <p:txBody>
            <a:bodyPr wrap="square" rtlCol="0">
              <a:spAutoFit/>
            </a:bodyPr>
            <a:lstStyle/>
            <a:p>
              <a:pPr algn="ctr"/>
              <a:r>
                <a:rPr lang="en-US" sz="1100" b="1"/>
                <a:t>Appointment</a:t>
              </a:r>
              <a:br>
                <a:rPr lang="en-US" sz="1100" b="1"/>
              </a:br>
              <a:r>
                <a:rPr lang="en-US" sz="1100" b="1"/>
                <a:t>Partnership</a:t>
              </a:r>
              <a:br>
                <a:rPr lang="en-US" sz="1100" b="1"/>
              </a:br>
              <a:r>
                <a:rPr lang="en-US" sz="1100" b="1"/>
                <a:t>Approvals</a:t>
              </a:r>
            </a:p>
          </p:txBody>
        </p:sp>
        <p:cxnSp>
          <p:nvCxnSpPr>
            <p:cNvPr id="49" name="Straight Arrow Connector 48">
              <a:extLst>
                <a:ext uri="{FF2B5EF4-FFF2-40B4-BE49-F238E27FC236}">
                  <a16:creationId xmlns:a16="http://schemas.microsoft.com/office/drawing/2014/main" id="{B4E69C8E-3D98-4F12-9A0E-C58FFBDBDF2A}"/>
                </a:ext>
              </a:extLst>
            </p:cNvPr>
            <p:cNvCxnSpPr>
              <a:cxnSpLocks/>
              <a:stCxn id="40" idx="2"/>
            </p:cNvCxnSpPr>
            <p:nvPr/>
          </p:nvCxnSpPr>
          <p:spPr>
            <a:xfrm flipH="1">
              <a:off x="3679894" y="4807491"/>
              <a:ext cx="1" cy="651490"/>
            </a:xfrm>
            <a:prstGeom prst="straightConnector1">
              <a:avLst/>
            </a:prstGeom>
            <a:ln>
              <a:solidFill>
                <a:schemeClr val="tx1"/>
              </a:solidFill>
              <a:prstDash val="sysDash"/>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sp>
          <p:nvSpPr>
            <p:cNvPr id="50" name="TextBox 49">
              <a:extLst>
                <a:ext uri="{FF2B5EF4-FFF2-40B4-BE49-F238E27FC236}">
                  <a16:creationId xmlns:a16="http://schemas.microsoft.com/office/drawing/2014/main" id="{A0D03C1D-1591-460E-9901-30C93DCF85A8}"/>
                </a:ext>
              </a:extLst>
            </p:cNvPr>
            <p:cNvSpPr txBox="1"/>
            <p:nvPr/>
          </p:nvSpPr>
          <p:spPr>
            <a:xfrm>
              <a:off x="743189" y="3444604"/>
              <a:ext cx="939995" cy="562798"/>
            </a:xfrm>
            <a:prstGeom prst="rect">
              <a:avLst/>
            </a:prstGeom>
            <a:noFill/>
          </p:spPr>
          <p:txBody>
            <a:bodyPr wrap="square" rtlCol="0">
              <a:spAutoFit/>
            </a:bodyPr>
            <a:lstStyle/>
            <a:p>
              <a:pPr algn="ctr"/>
              <a:r>
                <a:rPr lang="en-US" sz="1100" b="1"/>
                <a:t>Vision Oversight</a:t>
              </a:r>
            </a:p>
            <a:p>
              <a:pPr algn="ctr"/>
              <a:r>
                <a:rPr lang="en-US" sz="1100" b="1"/>
                <a:t>Guidance</a:t>
              </a:r>
            </a:p>
          </p:txBody>
        </p:sp>
        <p:cxnSp>
          <p:nvCxnSpPr>
            <p:cNvPr id="51" name="Connector: Elbow 50">
              <a:extLst>
                <a:ext uri="{FF2B5EF4-FFF2-40B4-BE49-F238E27FC236}">
                  <a16:creationId xmlns:a16="http://schemas.microsoft.com/office/drawing/2014/main" id="{BC30C90B-33C6-4DDA-A54C-6D6ADA04DA5F}"/>
                </a:ext>
              </a:extLst>
            </p:cNvPr>
            <p:cNvCxnSpPr>
              <a:cxnSpLocks/>
              <a:stCxn id="39" idx="2"/>
              <a:endCxn id="40" idx="0"/>
            </p:cNvCxnSpPr>
            <p:nvPr/>
          </p:nvCxnSpPr>
          <p:spPr>
            <a:xfrm rot="5400000">
              <a:off x="3843226" y="3119157"/>
              <a:ext cx="1092805" cy="1419465"/>
            </a:xfrm>
            <a:prstGeom prst="bentConnector3">
              <a:avLst>
                <a:gd name="adj1" fmla="val 50000"/>
              </a:avLst>
            </a:prstGeom>
            <a:ln>
              <a:solidFill>
                <a:schemeClr val="tx1"/>
              </a:solidFill>
              <a:prstDash val="sysDash"/>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sp>
          <p:nvSpPr>
            <p:cNvPr id="52" name="TextBox 51">
              <a:extLst>
                <a:ext uri="{FF2B5EF4-FFF2-40B4-BE49-F238E27FC236}">
                  <a16:creationId xmlns:a16="http://schemas.microsoft.com/office/drawing/2014/main" id="{3490C288-5450-459D-A284-74384F554564}"/>
                </a:ext>
              </a:extLst>
            </p:cNvPr>
            <p:cNvSpPr txBox="1"/>
            <p:nvPr/>
          </p:nvSpPr>
          <p:spPr>
            <a:xfrm>
              <a:off x="5051272" y="1423722"/>
              <a:ext cx="1021644" cy="238107"/>
            </a:xfrm>
            <a:prstGeom prst="rect">
              <a:avLst/>
            </a:prstGeom>
            <a:noFill/>
          </p:spPr>
          <p:txBody>
            <a:bodyPr wrap="square" rtlCol="0">
              <a:spAutoFit/>
            </a:bodyPr>
            <a:lstStyle/>
            <a:p>
              <a:pPr algn="ctr"/>
              <a:r>
                <a:rPr lang="en-US" sz="1050" b="1"/>
                <a:t>Oversight     </a:t>
              </a:r>
            </a:p>
          </p:txBody>
        </p:sp>
        <p:sp>
          <p:nvSpPr>
            <p:cNvPr id="53" name="TextBox 52">
              <a:extLst>
                <a:ext uri="{FF2B5EF4-FFF2-40B4-BE49-F238E27FC236}">
                  <a16:creationId xmlns:a16="http://schemas.microsoft.com/office/drawing/2014/main" id="{90E80148-03C6-4BAF-B47A-8491A90402F9}"/>
                </a:ext>
              </a:extLst>
            </p:cNvPr>
            <p:cNvSpPr txBox="1"/>
            <p:nvPr/>
          </p:nvSpPr>
          <p:spPr>
            <a:xfrm>
              <a:off x="5110808" y="2256679"/>
              <a:ext cx="1459517" cy="389630"/>
            </a:xfrm>
            <a:prstGeom prst="rect">
              <a:avLst/>
            </a:prstGeom>
            <a:noFill/>
          </p:spPr>
          <p:txBody>
            <a:bodyPr wrap="square" rtlCol="0">
              <a:spAutoFit/>
            </a:bodyPr>
            <a:lstStyle/>
            <a:p>
              <a:pPr algn="ctr"/>
              <a:r>
                <a:rPr lang="en-US" sz="1050" b="1"/>
                <a:t>Appointment</a:t>
              </a:r>
            </a:p>
            <a:p>
              <a:pPr algn="ctr"/>
              <a:r>
                <a:rPr lang="en-US" sz="1050" b="1"/>
                <a:t>Funding Oversight</a:t>
              </a:r>
            </a:p>
          </p:txBody>
        </p:sp>
        <p:sp>
          <p:nvSpPr>
            <p:cNvPr id="54" name="TextBox 53">
              <a:extLst>
                <a:ext uri="{FF2B5EF4-FFF2-40B4-BE49-F238E27FC236}">
                  <a16:creationId xmlns:a16="http://schemas.microsoft.com/office/drawing/2014/main" id="{F1EB67E5-86B2-4478-BB16-9FF1678197EA}"/>
                </a:ext>
              </a:extLst>
            </p:cNvPr>
            <p:cNvSpPr txBox="1"/>
            <p:nvPr/>
          </p:nvSpPr>
          <p:spPr>
            <a:xfrm>
              <a:off x="4389628" y="3350762"/>
              <a:ext cx="2416007" cy="389630"/>
            </a:xfrm>
            <a:prstGeom prst="rect">
              <a:avLst/>
            </a:prstGeom>
            <a:noFill/>
          </p:spPr>
          <p:txBody>
            <a:bodyPr wrap="square" rtlCol="0">
              <a:spAutoFit/>
            </a:bodyPr>
            <a:lstStyle/>
            <a:p>
              <a:pPr algn="ctr"/>
              <a:r>
                <a:rPr lang="en-US" sz="1050" b="1"/>
                <a:t>Compliance</a:t>
              </a:r>
              <a:br>
                <a:rPr lang="en-US" sz="1050" b="1"/>
              </a:br>
              <a:r>
                <a:rPr lang="en-US" sz="1050" b="1"/>
                <a:t>Funding </a:t>
              </a:r>
            </a:p>
          </p:txBody>
        </p:sp>
        <p:sp>
          <p:nvSpPr>
            <p:cNvPr id="55" name="TextBox 54">
              <a:extLst>
                <a:ext uri="{FF2B5EF4-FFF2-40B4-BE49-F238E27FC236}">
                  <a16:creationId xmlns:a16="http://schemas.microsoft.com/office/drawing/2014/main" id="{CE2100D7-3A53-4907-A851-2F0485FC9D57}"/>
                </a:ext>
              </a:extLst>
            </p:cNvPr>
            <p:cNvSpPr txBox="1"/>
            <p:nvPr/>
          </p:nvSpPr>
          <p:spPr>
            <a:xfrm>
              <a:off x="4880727" y="4245955"/>
              <a:ext cx="1371601" cy="389630"/>
            </a:xfrm>
            <a:prstGeom prst="rect">
              <a:avLst/>
            </a:prstGeom>
            <a:noFill/>
          </p:spPr>
          <p:txBody>
            <a:bodyPr wrap="square" rtlCol="0">
              <a:spAutoFit/>
            </a:bodyPr>
            <a:lstStyle/>
            <a:p>
              <a:pPr algn="ctr"/>
              <a:r>
                <a:rPr lang="en-US" sz="1050" b="1"/>
                <a:t/>
              </a:r>
              <a:br>
                <a:rPr lang="en-US" sz="1050" b="1"/>
              </a:br>
              <a:r>
                <a:rPr lang="en-US" sz="1050" b="1"/>
                <a:t>Funding </a:t>
              </a:r>
            </a:p>
          </p:txBody>
        </p:sp>
        <p:cxnSp>
          <p:nvCxnSpPr>
            <p:cNvPr id="56" name="Connector: Elbow 55">
              <a:extLst>
                <a:ext uri="{FF2B5EF4-FFF2-40B4-BE49-F238E27FC236}">
                  <a16:creationId xmlns:a16="http://schemas.microsoft.com/office/drawing/2014/main" id="{A88BDB33-4930-47B1-82E7-E24D135E4189}"/>
                </a:ext>
              </a:extLst>
            </p:cNvPr>
            <p:cNvCxnSpPr>
              <a:cxnSpLocks/>
              <a:stCxn id="38" idx="2"/>
              <a:endCxn id="40" idx="1"/>
            </p:cNvCxnSpPr>
            <p:nvPr/>
          </p:nvCxnSpPr>
          <p:spPr>
            <a:xfrm rot="16200000" flipH="1">
              <a:off x="1471803" y="3802765"/>
              <a:ext cx="1308905" cy="268348"/>
            </a:xfrm>
            <a:prstGeom prst="bentConnector2">
              <a:avLst/>
            </a:prstGeom>
            <a:ln>
              <a:solidFill>
                <a:schemeClr val="tx1"/>
              </a:solidFill>
              <a:headEnd type="arrow"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sp>
          <p:nvSpPr>
            <p:cNvPr id="57" name="TextBox 56">
              <a:extLst>
                <a:ext uri="{FF2B5EF4-FFF2-40B4-BE49-F238E27FC236}">
                  <a16:creationId xmlns:a16="http://schemas.microsoft.com/office/drawing/2014/main" id="{C69BFF11-4D40-43F7-BDD9-75BA040CF25F}"/>
                </a:ext>
              </a:extLst>
            </p:cNvPr>
            <p:cNvSpPr txBox="1"/>
            <p:nvPr/>
          </p:nvSpPr>
          <p:spPr>
            <a:xfrm>
              <a:off x="2027545" y="3795981"/>
              <a:ext cx="1176928" cy="245322"/>
            </a:xfrm>
            <a:prstGeom prst="rect">
              <a:avLst/>
            </a:prstGeom>
            <a:noFill/>
          </p:spPr>
          <p:txBody>
            <a:bodyPr wrap="square" rtlCol="0">
              <a:spAutoFit/>
            </a:bodyPr>
            <a:lstStyle/>
            <a:p>
              <a:r>
                <a:rPr lang="en-US" sz="1100" b="1"/>
                <a:t>Consultation</a:t>
              </a:r>
            </a:p>
          </p:txBody>
        </p:sp>
        <p:sp>
          <p:nvSpPr>
            <p:cNvPr id="58" name="TextBox 57">
              <a:extLst>
                <a:ext uri="{FF2B5EF4-FFF2-40B4-BE49-F238E27FC236}">
                  <a16:creationId xmlns:a16="http://schemas.microsoft.com/office/drawing/2014/main" id="{096ADEFB-F220-4188-AEAB-ED1384335155}"/>
                </a:ext>
              </a:extLst>
            </p:cNvPr>
            <p:cNvSpPr txBox="1"/>
            <p:nvPr/>
          </p:nvSpPr>
          <p:spPr>
            <a:xfrm>
              <a:off x="2957256" y="3102172"/>
              <a:ext cx="1176928" cy="245322"/>
            </a:xfrm>
            <a:prstGeom prst="rect">
              <a:avLst/>
            </a:prstGeom>
            <a:noFill/>
          </p:spPr>
          <p:txBody>
            <a:bodyPr wrap="square" rtlCol="0">
              <a:spAutoFit/>
            </a:bodyPr>
            <a:lstStyle/>
            <a:p>
              <a:r>
                <a:rPr lang="en-US" sz="1100" b="1"/>
                <a:t>Consultation</a:t>
              </a:r>
            </a:p>
          </p:txBody>
        </p:sp>
        <p:cxnSp>
          <p:nvCxnSpPr>
            <p:cNvPr id="59" name="Connector: Elbow 58">
              <a:extLst>
                <a:ext uri="{FF2B5EF4-FFF2-40B4-BE49-F238E27FC236}">
                  <a16:creationId xmlns:a16="http://schemas.microsoft.com/office/drawing/2014/main" id="{F3C91848-6658-429A-8641-9B51E1454227}"/>
                </a:ext>
              </a:extLst>
            </p:cNvPr>
            <p:cNvCxnSpPr>
              <a:cxnSpLocks/>
              <a:endCxn id="42" idx="1"/>
            </p:cNvCxnSpPr>
            <p:nvPr/>
          </p:nvCxnSpPr>
          <p:spPr>
            <a:xfrm>
              <a:off x="5051272" y="4703736"/>
              <a:ext cx="1505621" cy="489928"/>
            </a:xfrm>
            <a:prstGeom prst="bentConnector3">
              <a:avLst>
                <a:gd name="adj1" fmla="val 69383"/>
              </a:avLst>
            </a:prstGeom>
            <a:ln>
              <a:solidFill>
                <a:schemeClr val="tx1"/>
              </a:solidFill>
              <a:prstDash val="sysDash"/>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sp>
          <p:nvSpPr>
            <p:cNvPr id="60" name="TextBox 59">
              <a:extLst>
                <a:ext uri="{FF2B5EF4-FFF2-40B4-BE49-F238E27FC236}">
                  <a16:creationId xmlns:a16="http://schemas.microsoft.com/office/drawing/2014/main" id="{BC6862EF-D125-4F6E-B8D7-9D93C6AC282C}"/>
                </a:ext>
              </a:extLst>
            </p:cNvPr>
            <p:cNvSpPr txBox="1"/>
            <p:nvPr/>
          </p:nvSpPr>
          <p:spPr>
            <a:xfrm>
              <a:off x="5189672" y="4953166"/>
              <a:ext cx="1004563" cy="404060"/>
            </a:xfrm>
            <a:prstGeom prst="rect">
              <a:avLst/>
            </a:prstGeom>
            <a:noFill/>
          </p:spPr>
          <p:txBody>
            <a:bodyPr wrap="square" rtlCol="0">
              <a:spAutoFit/>
            </a:bodyPr>
            <a:lstStyle/>
            <a:p>
              <a:pPr algn="ctr"/>
              <a:r>
                <a:rPr lang="en-US" sz="1100" b="1"/>
                <a:t>Joint</a:t>
              </a:r>
              <a:br>
                <a:rPr lang="en-US" sz="1100" b="1"/>
              </a:br>
              <a:r>
                <a:rPr lang="en-US" sz="1100" b="1"/>
                <a:t>Oversight</a:t>
              </a:r>
            </a:p>
          </p:txBody>
        </p:sp>
        <p:cxnSp>
          <p:nvCxnSpPr>
            <p:cNvPr id="61" name="Connector: Elbow 60">
              <a:extLst>
                <a:ext uri="{FF2B5EF4-FFF2-40B4-BE49-F238E27FC236}">
                  <a16:creationId xmlns:a16="http://schemas.microsoft.com/office/drawing/2014/main" id="{F5F4E6A6-46F7-40B2-A7AB-582E83349D6B}"/>
                </a:ext>
              </a:extLst>
            </p:cNvPr>
            <p:cNvCxnSpPr>
              <a:cxnSpLocks/>
              <a:stCxn id="41" idx="3"/>
              <a:endCxn id="42" idx="1"/>
            </p:cNvCxnSpPr>
            <p:nvPr/>
          </p:nvCxnSpPr>
          <p:spPr>
            <a:xfrm flipV="1">
              <a:off x="5114197" y="5193664"/>
              <a:ext cx="1442696" cy="499156"/>
            </a:xfrm>
            <a:prstGeom prst="bentConnector3">
              <a:avLst>
                <a:gd name="adj1" fmla="val 67900"/>
              </a:avLst>
            </a:prstGeom>
            <a:ln>
              <a:solidFill>
                <a:schemeClr val="tx1"/>
              </a:solidFill>
              <a:prstDash val="sysDash"/>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62" name="Straight Arrow Connector 61">
              <a:extLst>
                <a:ext uri="{FF2B5EF4-FFF2-40B4-BE49-F238E27FC236}">
                  <a16:creationId xmlns:a16="http://schemas.microsoft.com/office/drawing/2014/main" id="{00ED88A8-E1B4-47C7-8E6F-DFD69ED9152D}"/>
                </a:ext>
              </a:extLst>
            </p:cNvPr>
            <p:cNvCxnSpPr>
              <a:cxnSpLocks/>
              <a:stCxn id="37" idx="2"/>
              <a:endCxn id="39" idx="0"/>
            </p:cNvCxnSpPr>
            <p:nvPr/>
          </p:nvCxnSpPr>
          <p:spPr>
            <a:xfrm>
              <a:off x="5089312" y="2174044"/>
              <a:ext cx="10048" cy="597832"/>
            </a:xfrm>
            <a:prstGeom prst="straightConnector1">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64" name="Connector: Elbow 63">
              <a:extLst>
                <a:ext uri="{FF2B5EF4-FFF2-40B4-BE49-F238E27FC236}">
                  <a16:creationId xmlns:a16="http://schemas.microsoft.com/office/drawing/2014/main" id="{F7053231-0F85-48FA-8DAE-9636F861228E}"/>
                </a:ext>
              </a:extLst>
            </p:cNvPr>
            <p:cNvCxnSpPr>
              <a:cxnSpLocks/>
              <a:stCxn id="36" idx="3"/>
              <a:endCxn id="39" idx="3"/>
            </p:cNvCxnSpPr>
            <p:nvPr/>
          </p:nvCxnSpPr>
          <p:spPr>
            <a:xfrm flipH="1">
              <a:off x="6098454" y="1074070"/>
              <a:ext cx="443682" cy="1953112"/>
            </a:xfrm>
            <a:prstGeom prst="bentConnector3">
              <a:avLst>
                <a:gd name="adj1" fmla="val -51523"/>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sp>
          <p:nvSpPr>
            <p:cNvPr id="65" name="TextBox 64">
              <a:extLst>
                <a:ext uri="{FF2B5EF4-FFF2-40B4-BE49-F238E27FC236}">
                  <a16:creationId xmlns:a16="http://schemas.microsoft.com/office/drawing/2014/main" id="{5D429AB5-F5F0-4128-8B7D-ADB67CC86D75}"/>
                </a:ext>
              </a:extLst>
            </p:cNvPr>
            <p:cNvSpPr txBox="1"/>
            <p:nvPr/>
          </p:nvSpPr>
          <p:spPr>
            <a:xfrm>
              <a:off x="6452639" y="1684474"/>
              <a:ext cx="1371601" cy="389630"/>
            </a:xfrm>
            <a:prstGeom prst="rect">
              <a:avLst/>
            </a:prstGeom>
            <a:noFill/>
          </p:spPr>
          <p:txBody>
            <a:bodyPr wrap="square" rtlCol="0">
              <a:spAutoFit/>
            </a:bodyPr>
            <a:lstStyle/>
            <a:p>
              <a:pPr algn="ctr"/>
              <a:r>
                <a:rPr lang="en-US" sz="1050" b="1"/>
                <a:t/>
              </a:r>
              <a:br>
                <a:rPr lang="en-US" sz="1050" b="1"/>
              </a:br>
              <a:r>
                <a:rPr lang="en-US" sz="1050" b="1"/>
                <a:t>Funding</a:t>
              </a:r>
            </a:p>
          </p:txBody>
        </p:sp>
      </p:grpSp>
      <p:sp>
        <p:nvSpPr>
          <p:cNvPr id="4" name="Footer Placeholder 3">
            <a:extLst>
              <a:ext uri="{FF2B5EF4-FFF2-40B4-BE49-F238E27FC236}">
                <a16:creationId xmlns:a16="http://schemas.microsoft.com/office/drawing/2014/main" id="{0935675E-BD2A-4BBE-A32F-7B2D7AFD3C54}"/>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A6CD3283-15C8-48FA-92E0-8ABCE85824A0}"/>
              </a:ext>
            </a:extLst>
          </p:cNvPr>
          <p:cNvSpPr>
            <a:spLocks noGrp="1"/>
          </p:cNvSpPr>
          <p:nvPr>
            <p:ph type="sldNum" sz="quarter" idx="12"/>
          </p:nvPr>
        </p:nvSpPr>
        <p:spPr/>
        <p:txBody>
          <a:bodyPr/>
          <a:lstStyle/>
          <a:p>
            <a:fld id="{D307F087-50E8-4976-AA50-2FC07D62CDFA}" type="slidenum">
              <a:rPr lang="en-US" smtClean="0"/>
              <a:t>10</a:t>
            </a:fld>
            <a:endParaRPr lang="en-US"/>
          </a:p>
        </p:txBody>
      </p:sp>
    </p:spTree>
    <p:extLst>
      <p:ext uri="{BB962C8B-B14F-4D97-AF65-F5344CB8AC3E}">
        <p14:creationId xmlns:p14="http://schemas.microsoft.com/office/powerpoint/2010/main" val="3243083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E9208D2-9C26-464D-937B-F20EEE1BAA12}"/>
              </a:ext>
            </a:extLst>
          </p:cNvPr>
          <p:cNvSpPr>
            <a:spLocks noGrp="1"/>
          </p:cNvSpPr>
          <p:nvPr>
            <p:ph type="title"/>
          </p:nvPr>
        </p:nvSpPr>
        <p:spPr/>
        <p:txBody>
          <a:bodyPr/>
          <a:lstStyle/>
          <a:p>
            <a:r>
              <a:rPr lang="en-US"/>
              <a:t>Local Workforce System Oversight Options</a:t>
            </a:r>
          </a:p>
        </p:txBody>
      </p:sp>
      <p:grpSp>
        <p:nvGrpSpPr>
          <p:cNvPr id="4" name="Group 3" descr="organizational chart showing Local Workforce System Oversight options">
            <a:extLst>
              <a:ext uri="{FF2B5EF4-FFF2-40B4-BE49-F238E27FC236}">
                <a16:creationId xmlns:a16="http://schemas.microsoft.com/office/drawing/2014/main" id="{5F6D7823-1A46-435B-91A3-BC3E3FFAE4FE}"/>
              </a:ext>
            </a:extLst>
          </p:cNvPr>
          <p:cNvGrpSpPr/>
          <p:nvPr/>
        </p:nvGrpSpPr>
        <p:grpSpPr>
          <a:xfrm>
            <a:off x="1845540" y="1139144"/>
            <a:ext cx="8585415" cy="4891489"/>
            <a:chOff x="1799820" y="1322024"/>
            <a:chExt cx="8585415" cy="4891489"/>
          </a:xfrm>
        </p:grpSpPr>
        <p:grpSp>
          <p:nvGrpSpPr>
            <p:cNvPr id="345" name="Group 344">
              <a:extLst>
                <a:ext uri="{FF2B5EF4-FFF2-40B4-BE49-F238E27FC236}">
                  <a16:creationId xmlns:a16="http://schemas.microsoft.com/office/drawing/2014/main" id="{21F42FAA-6696-4C4C-B750-E47C28F40953}"/>
                </a:ext>
              </a:extLst>
            </p:cNvPr>
            <p:cNvGrpSpPr/>
            <p:nvPr/>
          </p:nvGrpSpPr>
          <p:grpSpPr>
            <a:xfrm>
              <a:off x="1999308" y="1322024"/>
              <a:ext cx="8385927" cy="4891489"/>
              <a:chOff x="380068" y="-120583"/>
              <a:chExt cx="8385927" cy="4855981"/>
            </a:xfrm>
          </p:grpSpPr>
          <p:sp>
            <p:nvSpPr>
              <p:cNvPr id="3" name="Text Placeholder 5">
                <a:extLst>
                  <a:ext uri="{FF2B5EF4-FFF2-40B4-BE49-F238E27FC236}">
                    <a16:creationId xmlns:a16="http://schemas.microsoft.com/office/drawing/2014/main" id="{DDB9DE33-BBA8-4E68-AAB1-057645C4858B}"/>
                  </a:ext>
                </a:extLst>
              </p:cNvPr>
              <p:cNvSpPr txBox="1">
                <a:spLocks/>
              </p:cNvSpPr>
              <p:nvPr/>
            </p:nvSpPr>
            <p:spPr>
              <a:xfrm>
                <a:off x="380068" y="-120583"/>
                <a:ext cx="1677538" cy="845534"/>
              </a:xfrm>
              <a:prstGeom prst="roundRect">
                <a:avLst/>
              </a:prstGeom>
              <a:solidFill>
                <a:schemeClr val="accent2"/>
              </a:solidFill>
              <a:ln/>
            </p:spPr>
            <p:style>
              <a:lnRef idx="3">
                <a:schemeClr val="lt1"/>
              </a:lnRef>
              <a:fillRef idx="1">
                <a:schemeClr val="accent4"/>
              </a:fillRef>
              <a:effectRef idx="1">
                <a:schemeClr val="accent4"/>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chemeClr val="bg1"/>
                    </a:solidFill>
                  </a:rPr>
                  <a:t>Chief Lead Elected Official </a:t>
                </a:r>
                <a:br>
                  <a:rPr lang="en-US" sz="1600" b="1">
                    <a:solidFill>
                      <a:schemeClr val="bg1"/>
                    </a:solidFill>
                  </a:rPr>
                </a:br>
                <a:r>
                  <a:rPr lang="en-US" sz="1600" b="1">
                    <a:solidFill>
                      <a:schemeClr val="bg1"/>
                    </a:solidFill>
                  </a:rPr>
                  <a:t>(CLEO)</a:t>
                </a:r>
              </a:p>
            </p:txBody>
          </p:sp>
          <p:sp>
            <p:nvSpPr>
              <p:cNvPr id="40" name="Text Placeholder 5">
                <a:extLst>
                  <a:ext uri="{FF2B5EF4-FFF2-40B4-BE49-F238E27FC236}">
                    <a16:creationId xmlns:a16="http://schemas.microsoft.com/office/drawing/2014/main" id="{A81A2780-14DE-4F3A-8138-A40C3337308B}"/>
                  </a:ext>
                </a:extLst>
              </p:cNvPr>
              <p:cNvSpPr txBox="1">
                <a:spLocks/>
              </p:cNvSpPr>
              <p:nvPr/>
            </p:nvSpPr>
            <p:spPr>
              <a:xfrm>
                <a:off x="3084723" y="708446"/>
                <a:ext cx="2828144" cy="845534"/>
              </a:xfrm>
              <a:prstGeom prst="roundRect">
                <a:avLst/>
              </a:prstGeom>
              <a:solidFill>
                <a:schemeClr val="accent3"/>
              </a:solidFill>
              <a:ln/>
            </p:spPr>
            <p:style>
              <a:lnRef idx="3">
                <a:schemeClr val="lt1"/>
              </a:lnRef>
              <a:fillRef idx="1">
                <a:schemeClr val="accent4"/>
              </a:fillRef>
              <a:effectRef idx="1">
                <a:schemeClr val="accent4"/>
              </a:effectRef>
              <a:fontRef idx="minor">
                <a:schemeClr val="lt1"/>
              </a:fontRef>
            </p:style>
            <p:txBody>
              <a:bodyPr vert="horz" lIns="0" tIns="0" rIns="0" bIns="0" rtlCol="0" anchor="ctr">
                <a:normAutofit/>
              </a:bodyPr>
              <a:lstStyle>
                <a:defPPr>
                  <a:defRPr lang="en-US"/>
                </a:defPPr>
                <a:lvl1pPr algn="ctr">
                  <a:defRPr sz="1400" b="1">
                    <a:solidFill>
                      <a:schemeClr val="bg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1600"/>
                  <a:t>Local Workforce Development Board (LWDB)</a:t>
                </a:r>
              </a:p>
            </p:txBody>
          </p:sp>
          <p:sp>
            <p:nvSpPr>
              <p:cNvPr id="47" name="Text Placeholder 5">
                <a:extLst>
                  <a:ext uri="{FF2B5EF4-FFF2-40B4-BE49-F238E27FC236}">
                    <a16:creationId xmlns:a16="http://schemas.microsoft.com/office/drawing/2014/main" id="{1D0C07C7-4968-4934-938C-A09C3503AED3}"/>
                  </a:ext>
                </a:extLst>
              </p:cNvPr>
              <p:cNvSpPr txBox="1">
                <a:spLocks/>
              </p:cNvSpPr>
              <p:nvPr/>
            </p:nvSpPr>
            <p:spPr>
              <a:xfrm>
                <a:off x="6724572" y="2455027"/>
                <a:ext cx="2041423" cy="2280369"/>
              </a:xfrm>
              <a:prstGeom prst="roundRect">
                <a:avLst/>
              </a:prstGeom>
              <a:solidFill>
                <a:schemeClr val="bg1">
                  <a:lumMod val="95000"/>
                </a:schemeClr>
              </a:solidFill>
              <a:ln>
                <a:solidFill>
                  <a:schemeClr val="accent2"/>
                </a:solidFill>
              </a:ln>
            </p:spPr>
            <p:style>
              <a:lnRef idx="3">
                <a:schemeClr val="lt1"/>
              </a:lnRef>
              <a:fillRef idx="1">
                <a:schemeClr val="accent3"/>
              </a:fillRef>
              <a:effectRef idx="1">
                <a:schemeClr val="accent3"/>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solidFill>
                      <a:srgbClr val="C00000"/>
                    </a:solidFill>
                  </a:rPr>
                  <a:t/>
                </a:r>
                <a:br>
                  <a:rPr lang="en-US" b="1">
                    <a:solidFill>
                      <a:srgbClr val="C00000"/>
                    </a:solidFill>
                  </a:rPr>
                </a:br>
                <a:r>
                  <a:rPr lang="en-US" b="1">
                    <a:solidFill>
                      <a:srgbClr val="C00000"/>
                    </a:solidFill>
                  </a:rPr>
                  <a:t/>
                </a:r>
                <a:br>
                  <a:rPr lang="en-US" b="1">
                    <a:solidFill>
                      <a:srgbClr val="C00000"/>
                    </a:solidFill>
                  </a:rPr>
                </a:br>
                <a:endParaRPr lang="en-US" b="1">
                  <a:solidFill>
                    <a:srgbClr val="C00000"/>
                  </a:solidFill>
                </a:endParaRPr>
              </a:p>
            </p:txBody>
          </p:sp>
          <p:sp>
            <p:nvSpPr>
              <p:cNvPr id="48" name="Text Placeholder 5">
                <a:extLst>
                  <a:ext uri="{FF2B5EF4-FFF2-40B4-BE49-F238E27FC236}">
                    <a16:creationId xmlns:a16="http://schemas.microsoft.com/office/drawing/2014/main" id="{DACF74CC-0E50-4ECF-9578-54EDEE37FD36}"/>
                  </a:ext>
                </a:extLst>
              </p:cNvPr>
              <p:cNvSpPr txBox="1">
                <a:spLocks/>
              </p:cNvSpPr>
              <p:nvPr/>
            </p:nvSpPr>
            <p:spPr>
              <a:xfrm>
                <a:off x="4559597" y="2455028"/>
                <a:ext cx="2041423" cy="2280370"/>
              </a:xfrm>
              <a:prstGeom prst="roundRect">
                <a:avLst/>
              </a:prstGeom>
              <a:solidFill>
                <a:schemeClr val="bg1">
                  <a:lumMod val="95000"/>
                </a:schemeClr>
              </a:solidFill>
              <a:ln>
                <a:solidFill>
                  <a:schemeClr val="accent2"/>
                </a:solidFill>
              </a:ln>
            </p:spPr>
            <p:style>
              <a:lnRef idx="3">
                <a:schemeClr val="lt1"/>
              </a:lnRef>
              <a:fillRef idx="1">
                <a:schemeClr val="accent3"/>
              </a:fillRef>
              <a:effectRef idx="1">
                <a:schemeClr val="accent3"/>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300"/>
              </a:p>
            </p:txBody>
          </p:sp>
          <p:sp>
            <p:nvSpPr>
              <p:cNvPr id="1076" name="TextBox 1075">
                <a:extLst>
                  <a:ext uri="{FF2B5EF4-FFF2-40B4-BE49-F238E27FC236}">
                    <a16:creationId xmlns:a16="http://schemas.microsoft.com/office/drawing/2014/main" id="{5A63F2F5-336A-4DCD-A155-7418562EF6C9}"/>
                  </a:ext>
                </a:extLst>
              </p:cNvPr>
              <p:cNvSpPr txBox="1"/>
              <p:nvPr/>
            </p:nvSpPr>
            <p:spPr>
              <a:xfrm>
                <a:off x="4022927" y="25450"/>
                <a:ext cx="931665" cy="261610"/>
              </a:xfrm>
              <a:prstGeom prst="rect">
                <a:avLst/>
              </a:prstGeom>
              <a:noFill/>
            </p:spPr>
            <p:txBody>
              <a:bodyPr wrap="none" rtlCol="0">
                <a:spAutoFit/>
              </a:bodyPr>
              <a:lstStyle/>
              <a:p>
                <a:r>
                  <a:rPr lang="en-US" sz="1100" i="1"/>
                  <a:t>Appointment</a:t>
                </a:r>
              </a:p>
            </p:txBody>
          </p:sp>
          <p:sp>
            <p:nvSpPr>
              <p:cNvPr id="214" name="TextBox 213">
                <a:extLst>
                  <a:ext uri="{FF2B5EF4-FFF2-40B4-BE49-F238E27FC236}">
                    <a16:creationId xmlns:a16="http://schemas.microsoft.com/office/drawing/2014/main" id="{9B062278-9B4F-41EC-8F76-485903AA71D8}"/>
                  </a:ext>
                </a:extLst>
              </p:cNvPr>
              <p:cNvSpPr txBox="1"/>
              <p:nvPr/>
            </p:nvSpPr>
            <p:spPr>
              <a:xfrm>
                <a:off x="380068" y="825408"/>
                <a:ext cx="1003762" cy="261610"/>
              </a:xfrm>
              <a:prstGeom prst="rect">
                <a:avLst/>
              </a:prstGeom>
              <a:noFill/>
            </p:spPr>
            <p:txBody>
              <a:bodyPr wrap="square" rtlCol="0">
                <a:spAutoFit/>
              </a:bodyPr>
              <a:lstStyle/>
              <a:p>
                <a:pPr algn="ctr"/>
                <a:r>
                  <a:rPr lang="en-US" sz="1100" i="1"/>
                  <a:t>Selection</a:t>
                </a:r>
              </a:p>
            </p:txBody>
          </p:sp>
          <p:sp>
            <p:nvSpPr>
              <p:cNvPr id="334" name="TextBox 333">
                <a:extLst>
                  <a:ext uri="{FF2B5EF4-FFF2-40B4-BE49-F238E27FC236}">
                    <a16:creationId xmlns:a16="http://schemas.microsoft.com/office/drawing/2014/main" id="{5FC0D46B-331D-43EF-9EAE-A2E8AFCC8C6B}"/>
                  </a:ext>
                </a:extLst>
              </p:cNvPr>
              <p:cNvSpPr txBox="1"/>
              <p:nvPr/>
            </p:nvSpPr>
            <p:spPr>
              <a:xfrm>
                <a:off x="7684002" y="864537"/>
                <a:ext cx="992032" cy="600164"/>
              </a:xfrm>
              <a:prstGeom prst="rect">
                <a:avLst/>
              </a:prstGeom>
              <a:noFill/>
            </p:spPr>
            <p:txBody>
              <a:bodyPr wrap="square" rtlCol="0">
                <a:spAutoFit/>
              </a:bodyPr>
              <a:lstStyle/>
              <a:p>
                <a:pPr algn="ctr"/>
                <a:r>
                  <a:rPr lang="en-US" sz="1100" i="1"/>
                  <a:t>Joint </a:t>
                </a:r>
                <a:br>
                  <a:rPr lang="en-US" sz="1100" i="1"/>
                </a:br>
                <a:r>
                  <a:rPr lang="en-US" sz="1100" i="1"/>
                  <a:t>Selection &amp;</a:t>
                </a:r>
              </a:p>
              <a:p>
                <a:pPr algn="ctr"/>
                <a:r>
                  <a:rPr lang="en-US" sz="1100" i="1"/>
                  <a:t>Oversight</a:t>
                </a:r>
              </a:p>
            </p:txBody>
          </p:sp>
          <p:cxnSp>
            <p:nvCxnSpPr>
              <p:cNvPr id="340" name="Connector: Elbow 339">
                <a:extLst>
                  <a:ext uri="{FF2B5EF4-FFF2-40B4-BE49-F238E27FC236}">
                    <a16:creationId xmlns:a16="http://schemas.microsoft.com/office/drawing/2014/main" id="{80575878-83FC-4480-9EEA-11CBF220CFD0}"/>
                  </a:ext>
                </a:extLst>
              </p:cNvPr>
              <p:cNvCxnSpPr>
                <a:cxnSpLocks/>
                <a:stCxn id="40" idx="1"/>
                <a:endCxn id="33" idx="0"/>
              </p:cNvCxnSpPr>
              <p:nvPr/>
            </p:nvCxnSpPr>
            <p:spPr>
              <a:xfrm rot="10800000" flipV="1">
                <a:off x="1237493" y="1131213"/>
                <a:ext cx="1847230" cy="1342140"/>
              </a:xfrm>
              <a:prstGeom prst="bentConnector2">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grpSp>
        <p:sp>
          <p:nvSpPr>
            <p:cNvPr id="541" name="TextBox 540">
              <a:extLst>
                <a:ext uri="{FF2B5EF4-FFF2-40B4-BE49-F238E27FC236}">
                  <a16:creationId xmlns:a16="http://schemas.microsoft.com/office/drawing/2014/main" id="{674F581A-0CEF-4631-B95E-CECA8043B9D1}"/>
                </a:ext>
              </a:extLst>
            </p:cNvPr>
            <p:cNvSpPr txBox="1"/>
            <p:nvPr/>
          </p:nvSpPr>
          <p:spPr>
            <a:xfrm>
              <a:off x="2760116" y="2696358"/>
              <a:ext cx="991062" cy="430887"/>
            </a:xfrm>
            <a:prstGeom prst="rect">
              <a:avLst/>
            </a:prstGeom>
            <a:noFill/>
          </p:spPr>
          <p:txBody>
            <a:bodyPr wrap="square" rtlCol="0">
              <a:spAutoFit/>
            </a:bodyPr>
            <a:lstStyle/>
            <a:p>
              <a:pPr algn="ctr"/>
              <a:r>
                <a:rPr lang="en-US" sz="1100" i="1"/>
                <a:t>Joint</a:t>
              </a:r>
              <a:br>
                <a:rPr lang="en-US" sz="1100" i="1"/>
              </a:br>
              <a:r>
                <a:rPr lang="en-US" sz="1100" i="1"/>
                <a:t>Oversight</a:t>
              </a:r>
            </a:p>
          </p:txBody>
        </p:sp>
        <p:grpSp>
          <p:nvGrpSpPr>
            <p:cNvPr id="66" name="Group 65">
              <a:extLst>
                <a:ext uri="{FF2B5EF4-FFF2-40B4-BE49-F238E27FC236}">
                  <a16:creationId xmlns:a16="http://schemas.microsoft.com/office/drawing/2014/main" id="{0E5F52C0-8058-4704-B047-AD7CC7A4BFAF}"/>
                </a:ext>
              </a:extLst>
            </p:cNvPr>
            <p:cNvGrpSpPr/>
            <p:nvPr/>
          </p:nvGrpSpPr>
          <p:grpSpPr>
            <a:xfrm>
              <a:off x="3986762" y="3922642"/>
              <a:ext cx="2046488" cy="2259854"/>
              <a:chOff x="-101857" y="5949378"/>
              <a:chExt cx="4627128" cy="1056955"/>
            </a:xfrm>
          </p:grpSpPr>
          <p:sp>
            <p:nvSpPr>
              <p:cNvPr id="67" name="Text Placeholder 5">
                <a:extLst>
                  <a:ext uri="{FF2B5EF4-FFF2-40B4-BE49-F238E27FC236}">
                    <a16:creationId xmlns:a16="http://schemas.microsoft.com/office/drawing/2014/main" id="{5E264DEB-DF17-4A83-BA5F-E42C2C7BC7A4}"/>
                  </a:ext>
                </a:extLst>
              </p:cNvPr>
              <p:cNvSpPr txBox="1">
                <a:spLocks/>
              </p:cNvSpPr>
              <p:nvPr/>
            </p:nvSpPr>
            <p:spPr>
              <a:xfrm>
                <a:off x="-101857" y="5949378"/>
                <a:ext cx="4627128" cy="1056955"/>
              </a:xfrm>
              <a:prstGeom prst="roundRect">
                <a:avLst/>
              </a:prstGeom>
              <a:solidFill>
                <a:schemeClr val="bg1">
                  <a:lumMod val="95000"/>
                </a:schemeClr>
              </a:solidFill>
              <a:ln>
                <a:solidFill>
                  <a:schemeClr val="accent2"/>
                </a:solidFill>
              </a:ln>
            </p:spPr>
            <p:style>
              <a:lnRef idx="3">
                <a:schemeClr val="lt1"/>
              </a:lnRef>
              <a:fillRef idx="1">
                <a:schemeClr val="accent3"/>
              </a:fillRef>
              <a:effectRef idx="1">
                <a:schemeClr val="accent3"/>
              </a:effectRef>
              <a:fontRef idx="minor">
                <a:schemeClr val="lt1"/>
              </a:fontRef>
            </p:style>
            <p:txBody>
              <a:bodyPr vert="horz" lIns="182880" tIns="182880" rIns="182880" bIns="18288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00" b="1">
                  <a:solidFill>
                    <a:schemeClr val="bg1"/>
                  </a:solidFill>
                </a:endParaRPr>
              </a:p>
            </p:txBody>
          </p:sp>
          <p:sp>
            <p:nvSpPr>
              <p:cNvPr id="70" name="TextBox 69">
                <a:extLst>
                  <a:ext uri="{FF2B5EF4-FFF2-40B4-BE49-F238E27FC236}">
                    <a16:creationId xmlns:a16="http://schemas.microsoft.com/office/drawing/2014/main" id="{508C377D-50E9-4605-BD71-1D9817CA1316}"/>
                  </a:ext>
                </a:extLst>
              </p:cNvPr>
              <p:cNvSpPr txBox="1"/>
              <p:nvPr/>
            </p:nvSpPr>
            <p:spPr>
              <a:xfrm>
                <a:off x="430073" y="6015820"/>
                <a:ext cx="3563269" cy="172740"/>
              </a:xfrm>
              <a:prstGeom prst="rect">
                <a:avLst/>
              </a:prstGeom>
              <a:noFill/>
            </p:spPr>
            <p:txBody>
              <a:bodyPr wrap="square" rtlCol="0">
                <a:spAutoFit/>
              </a:bodyPr>
              <a:lstStyle/>
              <a:p>
                <a:pPr algn="ctr"/>
                <a:r>
                  <a:rPr lang="en-US" b="1"/>
                  <a:t>Board Staff</a:t>
                </a:r>
                <a:endParaRPr lang="en-US"/>
              </a:p>
            </p:txBody>
          </p:sp>
        </p:grpSp>
        <p:cxnSp>
          <p:nvCxnSpPr>
            <p:cNvPr id="126" name="Connector: Elbow 125">
              <a:extLst>
                <a:ext uri="{FF2B5EF4-FFF2-40B4-BE49-F238E27FC236}">
                  <a16:creationId xmlns:a16="http://schemas.microsoft.com/office/drawing/2014/main" id="{170638C3-3CCC-47A8-9B02-713DAE7C80A2}"/>
                </a:ext>
              </a:extLst>
            </p:cNvPr>
            <p:cNvCxnSpPr>
              <a:cxnSpLocks/>
              <a:stCxn id="3" idx="3"/>
              <a:endCxn id="40" idx="0"/>
            </p:cNvCxnSpPr>
            <p:nvPr/>
          </p:nvCxnSpPr>
          <p:spPr>
            <a:xfrm>
              <a:off x="3676846" y="1747883"/>
              <a:ext cx="2441189" cy="409232"/>
            </a:xfrm>
            <a:prstGeom prst="bentConnector2">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130" name="Connector: Elbow 129" descr="An organizational chart which states that the Chief Elected Official appoints the Local Workforce Development Board and states that the Chief Elected Official selects the Fiscal Agent. The Chief Elected Official and the Local Workforce Development Board have joint oversight of the Fiscal Agent. The Local Workforce Development Board selects and has oversight of Board staff and service providers. The Chief Elected Official and the Local Board jointly select and have oversight of the One Stop Operator.">
              <a:extLst>
                <a:ext uri="{FF2B5EF4-FFF2-40B4-BE49-F238E27FC236}">
                  <a16:creationId xmlns:a16="http://schemas.microsoft.com/office/drawing/2014/main" id="{A36C4B66-E90C-4341-9BB7-75F46E99FC02}"/>
                </a:ext>
              </a:extLst>
            </p:cNvPr>
            <p:cNvCxnSpPr>
              <a:cxnSpLocks/>
              <a:stCxn id="3" idx="3"/>
              <a:endCxn id="47" idx="0"/>
            </p:cNvCxnSpPr>
            <p:nvPr/>
          </p:nvCxnSpPr>
          <p:spPr>
            <a:xfrm>
              <a:off x="3676846" y="1747883"/>
              <a:ext cx="5687678" cy="2168584"/>
            </a:xfrm>
            <a:prstGeom prst="bentConnector2">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133" name="Connector: Elbow 132">
              <a:extLst>
                <a:ext uri="{FF2B5EF4-FFF2-40B4-BE49-F238E27FC236}">
                  <a16:creationId xmlns:a16="http://schemas.microsoft.com/office/drawing/2014/main" id="{38F5FDA1-736A-4AC8-B1EE-66A19E4BA44B}"/>
                </a:ext>
              </a:extLst>
            </p:cNvPr>
            <p:cNvCxnSpPr>
              <a:cxnSpLocks/>
              <a:stCxn id="40" idx="3"/>
              <a:endCxn id="47" idx="0"/>
            </p:cNvCxnSpPr>
            <p:nvPr/>
          </p:nvCxnSpPr>
          <p:spPr>
            <a:xfrm>
              <a:off x="7532107" y="2582974"/>
              <a:ext cx="1832417" cy="1333493"/>
            </a:xfrm>
            <a:prstGeom prst="bentConnector2">
              <a:avLst/>
            </a:prstGeom>
            <a:ln>
              <a:solidFill>
                <a:schemeClr val="tx1">
                  <a:lumMod val="95000"/>
                  <a:lumOff val="5000"/>
                </a:schemeClr>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144" name="Connector: Elbow 143">
              <a:extLst>
                <a:ext uri="{FF2B5EF4-FFF2-40B4-BE49-F238E27FC236}">
                  <a16:creationId xmlns:a16="http://schemas.microsoft.com/office/drawing/2014/main" id="{88D9F0AD-58C4-44AE-8839-2E8049A1FFBC}"/>
                </a:ext>
              </a:extLst>
            </p:cNvPr>
            <p:cNvCxnSpPr>
              <a:cxnSpLocks/>
              <a:stCxn id="40" idx="2"/>
              <a:endCxn id="67" idx="0"/>
            </p:cNvCxnSpPr>
            <p:nvPr/>
          </p:nvCxnSpPr>
          <p:spPr>
            <a:xfrm rot="5400000">
              <a:off x="5107116" y="2911723"/>
              <a:ext cx="913810" cy="1108029"/>
            </a:xfrm>
            <a:prstGeom prst="bentConnector3">
              <a:avLst>
                <a:gd name="adj1" fmla="val 50000"/>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sp>
          <p:nvSpPr>
            <p:cNvPr id="155" name="TextBox 154">
              <a:extLst>
                <a:ext uri="{FF2B5EF4-FFF2-40B4-BE49-F238E27FC236}">
                  <a16:creationId xmlns:a16="http://schemas.microsoft.com/office/drawing/2014/main" id="{C382C26A-C163-4264-B9E6-4F953D1A5455}"/>
                </a:ext>
              </a:extLst>
            </p:cNvPr>
            <p:cNvSpPr txBox="1"/>
            <p:nvPr/>
          </p:nvSpPr>
          <p:spPr>
            <a:xfrm>
              <a:off x="5608275" y="3488975"/>
              <a:ext cx="1003762" cy="430887"/>
            </a:xfrm>
            <a:prstGeom prst="rect">
              <a:avLst/>
            </a:prstGeom>
            <a:noFill/>
          </p:spPr>
          <p:txBody>
            <a:bodyPr wrap="square" rtlCol="0">
              <a:spAutoFit/>
            </a:bodyPr>
            <a:lstStyle/>
            <a:p>
              <a:pPr algn="ctr"/>
              <a:r>
                <a:rPr lang="en-US" sz="1100" i="1"/>
                <a:t>Selection &amp; Oversight</a:t>
              </a:r>
            </a:p>
          </p:txBody>
        </p:sp>
        <p:grpSp>
          <p:nvGrpSpPr>
            <p:cNvPr id="32" name="Group 31">
              <a:extLst>
                <a:ext uri="{FF2B5EF4-FFF2-40B4-BE49-F238E27FC236}">
                  <a16:creationId xmlns:a16="http://schemas.microsoft.com/office/drawing/2014/main" id="{925C4B03-BC38-404D-8152-267C921D53AA}"/>
                </a:ext>
              </a:extLst>
            </p:cNvPr>
            <p:cNvGrpSpPr/>
            <p:nvPr/>
          </p:nvGrpSpPr>
          <p:grpSpPr>
            <a:xfrm>
              <a:off x="1799820" y="3920453"/>
              <a:ext cx="2069756" cy="2259853"/>
              <a:chOff x="-101857" y="5949377"/>
              <a:chExt cx="2296754" cy="2259853"/>
            </a:xfrm>
          </p:grpSpPr>
          <p:sp>
            <p:nvSpPr>
              <p:cNvPr id="33" name="Text Placeholder 5">
                <a:extLst>
                  <a:ext uri="{FF2B5EF4-FFF2-40B4-BE49-F238E27FC236}">
                    <a16:creationId xmlns:a16="http://schemas.microsoft.com/office/drawing/2014/main" id="{BF89A053-23DE-4564-89F3-9F2CBB2648D0}"/>
                  </a:ext>
                </a:extLst>
              </p:cNvPr>
              <p:cNvSpPr txBox="1">
                <a:spLocks/>
              </p:cNvSpPr>
              <p:nvPr/>
            </p:nvSpPr>
            <p:spPr>
              <a:xfrm>
                <a:off x="-101857" y="5949377"/>
                <a:ext cx="2296754" cy="2259853"/>
              </a:xfrm>
              <a:prstGeom prst="roundRect">
                <a:avLst/>
              </a:prstGeom>
              <a:solidFill>
                <a:schemeClr val="bg1">
                  <a:lumMod val="95000"/>
                </a:schemeClr>
              </a:solidFill>
              <a:ln>
                <a:solidFill>
                  <a:schemeClr val="accent2"/>
                </a:solidFill>
              </a:ln>
            </p:spPr>
            <p:style>
              <a:lnRef idx="3">
                <a:schemeClr val="lt1"/>
              </a:lnRef>
              <a:fillRef idx="1">
                <a:schemeClr val="accent3"/>
              </a:fillRef>
              <a:effectRef idx="1">
                <a:schemeClr val="accent3"/>
              </a:effectRef>
              <a:fontRef idx="minor">
                <a:schemeClr val="lt1"/>
              </a:fontRef>
            </p:style>
            <p:txBody>
              <a:bodyPr vert="horz" lIns="182880" tIns="182880" rIns="182880" bIns="18288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00" b="1">
                  <a:solidFill>
                    <a:schemeClr val="bg1"/>
                  </a:solidFill>
                </a:endParaRPr>
              </a:p>
            </p:txBody>
          </p:sp>
          <p:sp>
            <p:nvSpPr>
              <p:cNvPr id="36" name="TextBox 35">
                <a:extLst>
                  <a:ext uri="{FF2B5EF4-FFF2-40B4-BE49-F238E27FC236}">
                    <a16:creationId xmlns:a16="http://schemas.microsoft.com/office/drawing/2014/main" id="{50A85528-BCB5-4BEE-846E-0C5529884786}"/>
                  </a:ext>
                </a:extLst>
              </p:cNvPr>
              <p:cNvSpPr txBox="1"/>
              <p:nvPr/>
            </p:nvSpPr>
            <p:spPr>
              <a:xfrm>
                <a:off x="67901" y="6093624"/>
                <a:ext cx="1852416" cy="369332"/>
              </a:xfrm>
              <a:prstGeom prst="rect">
                <a:avLst/>
              </a:prstGeom>
              <a:noFill/>
              <a:ln>
                <a:noFill/>
              </a:ln>
            </p:spPr>
            <p:txBody>
              <a:bodyPr wrap="square" rtlCol="0">
                <a:spAutoFit/>
              </a:bodyPr>
              <a:lstStyle/>
              <a:p>
                <a:pPr algn="ctr"/>
                <a:r>
                  <a:rPr lang="en-US" b="1"/>
                  <a:t>Fiscal Agent</a:t>
                </a:r>
                <a:endParaRPr lang="en-US"/>
              </a:p>
            </p:txBody>
          </p:sp>
        </p:grpSp>
        <p:cxnSp>
          <p:nvCxnSpPr>
            <p:cNvPr id="43" name="Connector: Elbow 42">
              <a:extLst>
                <a:ext uri="{FF2B5EF4-FFF2-40B4-BE49-F238E27FC236}">
                  <a16:creationId xmlns:a16="http://schemas.microsoft.com/office/drawing/2014/main" id="{B0C29E6C-3705-4EE1-81B4-DB4A72AE671A}"/>
                </a:ext>
              </a:extLst>
            </p:cNvPr>
            <p:cNvCxnSpPr>
              <a:cxnSpLocks/>
              <a:stCxn id="40" idx="2"/>
              <a:endCxn id="48" idx="0"/>
            </p:cNvCxnSpPr>
            <p:nvPr/>
          </p:nvCxnSpPr>
          <p:spPr>
            <a:xfrm rot="16200000" flipH="1">
              <a:off x="6204974" y="2921893"/>
              <a:ext cx="907636" cy="1081514"/>
            </a:xfrm>
            <a:prstGeom prst="bentConnector3">
              <a:avLst>
                <a:gd name="adj1" fmla="val 50000"/>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cxnSp>
          <p:nvCxnSpPr>
            <p:cNvPr id="575" name="Straight Arrow Connector 574">
              <a:extLst>
                <a:ext uri="{FF2B5EF4-FFF2-40B4-BE49-F238E27FC236}">
                  <a16:creationId xmlns:a16="http://schemas.microsoft.com/office/drawing/2014/main" id="{EBA2D714-9CB0-49E8-8054-4863680C4234}"/>
                </a:ext>
              </a:extLst>
            </p:cNvPr>
            <p:cNvCxnSpPr>
              <a:cxnSpLocks/>
              <a:stCxn id="3" idx="2"/>
              <a:endCxn id="33" idx="0"/>
            </p:cNvCxnSpPr>
            <p:nvPr/>
          </p:nvCxnSpPr>
          <p:spPr>
            <a:xfrm flipH="1">
              <a:off x="2834698" y="2173741"/>
              <a:ext cx="3379" cy="1746712"/>
            </a:xfrm>
            <a:prstGeom prst="straightConnector1">
              <a:avLst/>
            </a:prstGeom>
            <a:ln>
              <a:solidFill>
                <a:schemeClr val="tx1"/>
              </a:solidFill>
              <a:headEnd type="none" w="med" len="med"/>
              <a:tailEnd type="arrow" w="med" len="med"/>
            </a:ln>
            <a:effectLst/>
            <a:scene3d>
              <a:camera prst="orthographicFront" fov="0">
                <a:rot lat="0" lon="0" rev="0"/>
              </a:camera>
              <a:lightRig rig="threePt" dir="t">
                <a:rot lat="0" lon="0" rev="0"/>
              </a:lightRig>
            </a:scene3d>
          </p:spPr>
          <p:style>
            <a:lnRef idx="3">
              <a:schemeClr val="accent5"/>
            </a:lnRef>
            <a:fillRef idx="0">
              <a:schemeClr val="accent5"/>
            </a:fillRef>
            <a:effectRef idx="2">
              <a:schemeClr val="accent5"/>
            </a:effectRef>
            <a:fontRef idx="minor">
              <a:schemeClr val="tx1"/>
            </a:fontRef>
          </p:style>
        </p:cxnSp>
        <p:sp>
          <p:nvSpPr>
            <p:cNvPr id="190" name="TextBox 189">
              <a:extLst>
                <a:ext uri="{FF2B5EF4-FFF2-40B4-BE49-F238E27FC236}">
                  <a16:creationId xmlns:a16="http://schemas.microsoft.com/office/drawing/2014/main" id="{18DB7D29-49D5-4A17-A354-C3C282B209F5}"/>
                </a:ext>
              </a:extLst>
            </p:cNvPr>
            <p:cNvSpPr txBox="1"/>
            <p:nvPr/>
          </p:nvSpPr>
          <p:spPr>
            <a:xfrm>
              <a:off x="6389531" y="4064700"/>
              <a:ext cx="1575964" cy="1015663"/>
            </a:xfrm>
            <a:prstGeom prst="rect">
              <a:avLst/>
            </a:prstGeom>
            <a:noFill/>
          </p:spPr>
          <p:txBody>
            <a:bodyPr wrap="square" rtlCol="0">
              <a:spAutoFit/>
            </a:bodyPr>
            <a:lstStyle/>
            <a:p>
              <a:pPr algn="ctr"/>
              <a:r>
                <a:rPr lang="en-US" b="1"/>
                <a:t>Service Providers</a:t>
              </a:r>
            </a:p>
            <a:p>
              <a:pPr algn="ctr"/>
              <a:r>
                <a:rPr lang="en-US" sz="1200"/>
                <a:t>(Adults, Dislocated Workers, Youth)</a:t>
              </a:r>
            </a:p>
          </p:txBody>
        </p:sp>
        <p:sp>
          <p:nvSpPr>
            <p:cNvPr id="191" name="TextBox 190">
              <a:extLst>
                <a:ext uri="{FF2B5EF4-FFF2-40B4-BE49-F238E27FC236}">
                  <a16:creationId xmlns:a16="http://schemas.microsoft.com/office/drawing/2014/main" id="{89C02C37-30B3-4EEC-AE85-838EC1CF917D}"/>
                </a:ext>
              </a:extLst>
            </p:cNvPr>
            <p:cNvSpPr txBox="1"/>
            <p:nvPr/>
          </p:nvSpPr>
          <p:spPr>
            <a:xfrm>
              <a:off x="8554505" y="4058453"/>
              <a:ext cx="1575964" cy="646331"/>
            </a:xfrm>
            <a:prstGeom prst="rect">
              <a:avLst/>
            </a:prstGeom>
            <a:noFill/>
          </p:spPr>
          <p:txBody>
            <a:bodyPr wrap="square" rtlCol="0">
              <a:spAutoFit/>
            </a:bodyPr>
            <a:lstStyle/>
            <a:p>
              <a:pPr algn="ctr"/>
              <a:r>
                <a:rPr lang="en-US" b="1"/>
                <a:t>One Stop Operator</a:t>
              </a:r>
              <a:endParaRPr lang="en-US"/>
            </a:p>
          </p:txBody>
        </p:sp>
        <p:sp>
          <p:nvSpPr>
            <p:cNvPr id="112" name="TextBox 111">
              <a:extLst>
                <a:ext uri="{FF2B5EF4-FFF2-40B4-BE49-F238E27FC236}">
                  <a16:creationId xmlns:a16="http://schemas.microsoft.com/office/drawing/2014/main" id="{AC5CB0D6-0329-44F9-9452-A87CE64619BA}"/>
                </a:ext>
              </a:extLst>
            </p:cNvPr>
            <p:cNvSpPr txBox="1"/>
            <p:nvPr/>
          </p:nvSpPr>
          <p:spPr>
            <a:xfrm>
              <a:off x="8471458" y="5162071"/>
              <a:ext cx="1742058" cy="769441"/>
            </a:xfrm>
            <a:prstGeom prst="rect">
              <a:avLst/>
            </a:prstGeom>
            <a:noFill/>
          </p:spPr>
          <p:txBody>
            <a:bodyPr wrap="square" rtlCol="0">
              <a:spAutoFit/>
            </a:bodyPr>
            <a:lstStyle/>
            <a:p>
              <a:pPr algn="ctr"/>
              <a:r>
                <a:rPr lang="en-US" sz="1100" i="1"/>
                <a:t>Option for LWDB to serve in this role with approval from CEO and State Governor</a:t>
              </a:r>
            </a:p>
          </p:txBody>
        </p:sp>
        <p:sp>
          <p:nvSpPr>
            <p:cNvPr id="193" name="TextBox 192">
              <a:extLst>
                <a:ext uri="{FF2B5EF4-FFF2-40B4-BE49-F238E27FC236}">
                  <a16:creationId xmlns:a16="http://schemas.microsoft.com/office/drawing/2014/main" id="{EBE55FE4-A1C9-4D72-AC87-37B906595E02}"/>
                </a:ext>
              </a:extLst>
            </p:cNvPr>
            <p:cNvSpPr txBox="1"/>
            <p:nvPr/>
          </p:nvSpPr>
          <p:spPr>
            <a:xfrm>
              <a:off x="6150436" y="5162071"/>
              <a:ext cx="2012766" cy="938719"/>
            </a:xfrm>
            <a:prstGeom prst="rect">
              <a:avLst/>
            </a:prstGeom>
            <a:noFill/>
          </p:spPr>
          <p:txBody>
            <a:bodyPr wrap="square" rtlCol="0">
              <a:spAutoFit/>
            </a:bodyPr>
            <a:lstStyle/>
            <a:p>
              <a:pPr algn="ctr"/>
              <a:r>
                <a:rPr lang="en-US" sz="1100" i="1"/>
                <a:t>Option for LWDB to serve in this role with approval from CEO and State Governor, with Youth services provided by a separate entity</a:t>
              </a:r>
            </a:p>
          </p:txBody>
        </p:sp>
        <p:sp>
          <p:nvSpPr>
            <p:cNvPr id="200" name="TextBox 199">
              <a:extLst>
                <a:ext uri="{FF2B5EF4-FFF2-40B4-BE49-F238E27FC236}">
                  <a16:creationId xmlns:a16="http://schemas.microsoft.com/office/drawing/2014/main" id="{ADD4C05E-2035-448F-88B3-B977ABAC0AA8}"/>
                </a:ext>
              </a:extLst>
            </p:cNvPr>
            <p:cNvSpPr txBox="1"/>
            <p:nvPr/>
          </p:nvSpPr>
          <p:spPr>
            <a:xfrm>
              <a:off x="4183834" y="4612836"/>
              <a:ext cx="1712007" cy="923330"/>
            </a:xfrm>
            <a:prstGeom prst="rect">
              <a:avLst/>
            </a:prstGeom>
            <a:noFill/>
            <a:ln>
              <a:noFill/>
            </a:ln>
          </p:spPr>
          <p:txBody>
            <a:bodyPr wrap="none" rtlCol="0">
              <a:spAutoFit/>
            </a:bodyPr>
            <a:lstStyle/>
            <a:p>
              <a:pPr algn="ctr"/>
              <a:r>
                <a:rPr lang="en-US" sz="1200" i="1"/>
                <a:t>Provided by a </a:t>
              </a:r>
              <a:br>
                <a:rPr lang="en-US" sz="1200" i="1"/>
              </a:br>
              <a:r>
                <a:rPr lang="en-US" sz="1400" b="1"/>
                <a:t>Separate Entity</a:t>
              </a:r>
              <a:br>
                <a:rPr lang="en-US" sz="1400" b="1"/>
              </a:br>
              <a:r>
                <a:rPr lang="en-US" sz="1400" b="1"/>
                <a:t> </a:t>
              </a:r>
              <a:r>
                <a:rPr lang="en-US" sz="1400"/>
                <a:t>or</a:t>
              </a:r>
              <a:r>
                <a:rPr lang="en-US" sz="1400" b="1"/>
                <a:t/>
              </a:r>
              <a:br>
                <a:rPr lang="en-US" sz="1400" b="1"/>
              </a:br>
              <a:r>
                <a:rPr lang="en-US" sz="1400" b="1"/>
                <a:t>Grant Sub-Recipient </a:t>
              </a:r>
              <a:endParaRPr lang="en-US" sz="1600" i="1"/>
            </a:p>
          </p:txBody>
        </p:sp>
        <p:sp>
          <p:nvSpPr>
            <p:cNvPr id="201" name="TextBox 200">
              <a:extLst>
                <a:ext uri="{FF2B5EF4-FFF2-40B4-BE49-F238E27FC236}">
                  <a16:creationId xmlns:a16="http://schemas.microsoft.com/office/drawing/2014/main" id="{8F2D29BF-9B58-471C-B43B-6AFACDA7991C}"/>
                </a:ext>
              </a:extLst>
            </p:cNvPr>
            <p:cNvSpPr txBox="1"/>
            <p:nvPr/>
          </p:nvSpPr>
          <p:spPr>
            <a:xfrm>
              <a:off x="1993202" y="4607733"/>
              <a:ext cx="1712007" cy="923330"/>
            </a:xfrm>
            <a:prstGeom prst="rect">
              <a:avLst/>
            </a:prstGeom>
            <a:noFill/>
            <a:ln>
              <a:noFill/>
            </a:ln>
          </p:spPr>
          <p:txBody>
            <a:bodyPr wrap="none" rtlCol="0">
              <a:spAutoFit/>
            </a:bodyPr>
            <a:lstStyle/>
            <a:p>
              <a:pPr algn="ctr"/>
              <a:r>
                <a:rPr lang="en-US" sz="1200" i="1"/>
                <a:t>Provided by a </a:t>
              </a:r>
              <a:br>
                <a:rPr lang="en-US" sz="1200" i="1"/>
              </a:br>
              <a:r>
                <a:rPr lang="en-US" sz="1400" b="1"/>
                <a:t>Separate Entity</a:t>
              </a:r>
              <a:br>
                <a:rPr lang="en-US" sz="1400" b="1"/>
              </a:br>
              <a:r>
                <a:rPr lang="en-US" sz="1400" b="1"/>
                <a:t> </a:t>
              </a:r>
              <a:r>
                <a:rPr lang="en-US" sz="1400"/>
                <a:t>or</a:t>
              </a:r>
              <a:r>
                <a:rPr lang="en-US" sz="1400" b="1"/>
                <a:t/>
              </a:r>
              <a:br>
                <a:rPr lang="en-US" sz="1400" b="1"/>
              </a:br>
              <a:r>
                <a:rPr lang="en-US" sz="1400" b="1"/>
                <a:t>Grant Sub-Recipient </a:t>
              </a:r>
              <a:endParaRPr lang="en-US" sz="1600" i="1"/>
            </a:p>
          </p:txBody>
        </p:sp>
      </p:grpSp>
      <p:sp>
        <p:nvSpPr>
          <p:cNvPr id="2" name="Footer Placeholder 1">
            <a:extLst>
              <a:ext uri="{FF2B5EF4-FFF2-40B4-BE49-F238E27FC236}">
                <a16:creationId xmlns:a16="http://schemas.microsoft.com/office/drawing/2014/main" id="{F73EF192-6893-47A0-8C73-B4D1B58BF032}"/>
              </a:ext>
            </a:extLst>
          </p:cNvPr>
          <p:cNvSpPr>
            <a:spLocks noGrp="1"/>
          </p:cNvSpPr>
          <p:nvPr>
            <p:ph type="ftr" sz="quarter" idx="3"/>
          </p:nvPr>
        </p:nvSpPr>
        <p:spPr/>
        <p:txBody>
          <a:bodyPr/>
          <a:lstStyle/>
          <a:p>
            <a:endParaRPr lang="en-US"/>
          </a:p>
        </p:txBody>
      </p:sp>
    </p:spTree>
    <p:custDataLst>
      <p:tags r:id="rId1"/>
    </p:custDataLst>
    <p:extLst>
      <p:ext uri="{BB962C8B-B14F-4D97-AF65-F5344CB8AC3E}">
        <p14:creationId xmlns:p14="http://schemas.microsoft.com/office/powerpoint/2010/main" val="2144948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B7109-AA73-4DCA-B074-3458F54520CC}"/>
              </a:ext>
            </a:extLst>
          </p:cNvPr>
          <p:cNvSpPr>
            <a:spLocks noGrp="1"/>
          </p:cNvSpPr>
          <p:nvPr>
            <p:ph type="title"/>
          </p:nvPr>
        </p:nvSpPr>
        <p:spPr>
          <a:xfrm>
            <a:off x="292100" y="192148"/>
            <a:ext cx="11607800" cy="686434"/>
          </a:xfrm>
        </p:spPr>
        <p:txBody>
          <a:bodyPr/>
          <a:lstStyle/>
          <a:p>
            <a:r>
              <a:rPr lang="en-US" dirty="0"/>
              <a:t>Communication Protocol</a:t>
            </a:r>
          </a:p>
        </p:txBody>
      </p:sp>
      <p:sp>
        <p:nvSpPr>
          <p:cNvPr id="5" name="Text Placeholder 5">
            <a:extLst>
              <a:ext uri="{FF2B5EF4-FFF2-40B4-BE49-F238E27FC236}">
                <a16:creationId xmlns:a16="http://schemas.microsoft.com/office/drawing/2014/main" id="{481B4F38-C844-44C5-B94F-D5D5B59D105A}"/>
              </a:ext>
            </a:extLst>
          </p:cNvPr>
          <p:cNvSpPr txBox="1">
            <a:spLocks noGrp="1"/>
          </p:cNvSpPr>
          <p:nvPr>
            <p:ph idx="1"/>
          </p:nvPr>
        </p:nvSpPr>
        <p:spPr>
          <a:xfrm>
            <a:off x="3628724" y="1067201"/>
            <a:ext cx="5005137" cy="694222"/>
          </a:xfrm>
          <a:prstGeom prst="roundRect">
            <a:avLst>
              <a:gd name="adj" fmla="val 50000"/>
            </a:avLst>
          </a:prstGeom>
          <a:solidFill>
            <a:srgbClr val="567580"/>
          </a:solidFill>
          <a:ln/>
        </p:spPr>
        <p:style>
          <a:lnRef idx="3">
            <a:schemeClr val="lt1"/>
          </a:lnRef>
          <a:fillRef idx="1">
            <a:schemeClr val="accent6"/>
          </a:fillRef>
          <a:effectRef idx="1">
            <a:schemeClr val="accent6"/>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ctr">
              <a:buNone/>
            </a:pPr>
            <a:r>
              <a:rPr lang="en-US" sz="1400" b="1">
                <a:solidFill>
                  <a:schemeClr val="bg1"/>
                </a:solidFill>
              </a:rPr>
              <a:t>IWD</a:t>
            </a:r>
          </a:p>
        </p:txBody>
      </p:sp>
      <p:sp>
        <p:nvSpPr>
          <p:cNvPr id="9" name="Text Placeholder 5">
            <a:extLst>
              <a:ext uri="{FF2B5EF4-FFF2-40B4-BE49-F238E27FC236}">
                <a16:creationId xmlns:a16="http://schemas.microsoft.com/office/drawing/2014/main" id="{CA37D66C-8848-47B2-8A05-7B4793857926}"/>
              </a:ext>
            </a:extLst>
          </p:cNvPr>
          <p:cNvSpPr txBox="1">
            <a:spLocks/>
          </p:cNvSpPr>
          <p:nvPr/>
        </p:nvSpPr>
        <p:spPr>
          <a:xfrm>
            <a:off x="4283242" y="2640078"/>
            <a:ext cx="3667226" cy="632509"/>
          </a:xfrm>
          <a:prstGeom prst="roundRect">
            <a:avLst>
              <a:gd name="adj" fmla="val 50000"/>
            </a:avLst>
          </a:prstGeom>
          <a:solidFill>
            <a:srgbClr val="3E8A8A"/>
          </a:solidFill>
          <a:ln/>
        </p:spPr>
        <p:style>
          <a:lnRef idx="3">
            <a:schemeClr val="lt1"/>
          </a:lnRef>
          <a:fillRef idx="1">
            <a:schemeClr val="accent3"/>
          </a:fillRef>
          <a:effectRef idx="1">
            <a:schemeClr val="accent3"/>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Local Workforce Development Board </a:t>
            </a:r>
          </a:p>
          <a:p>
            <a:pPr algn="ctr"/>
            <a:r>
              <a:rPr lang="en-US" sz="1400" b="1">
                <a:solidFill>
                  <a:schemeClr val="bg1"/>
                </a:solidFill>
              </a:rPr>
              <a:t>and/ or LWDB staff</a:t>
            </a:r>
          </a:p>
        </p:txBody>
      </p:sp>
      <p:sp>
        <p:nvSpPr>
          <p:cNvPr id="10" name="Text Placeholder 5">
            <a:extLst>
              <a:ext uri="{FF2B5EF4-FFF2-40B4-BE49-F238E27FC236}">
                <a16:creationId xmlns:a16="http://schemas.microsoft.com/office/drawing/2014/main" id="{34523C95-A5C2-463B-B47E-6FD46C05F9C1}"/>
              </a:ext>
            </a:extLst>
          </p:cNvPr>
          <p:cNvSpPr txBox="1">
            <a:spLocks/>
          </p:cNvSpPr>
          <p:nvPr/>
        </p:nvSpPr>
        <p:spPr>
          <a:xfrm>
            <a:off x="8301730" y="4993871"/>
            <a:ext cx="2476547" cy="512573"/>
          </a:xfrm>
          <a:prstGeom prst="roundRect">
            <a:avLst>
              <a:gd name="adj" fmla="val 50000"/>
            </a:avLst>
          </a:prstGeom>
          <a:solidFill>
            <a:schemeClr val="accent4"/>
          </a:solidFill>
          <a:ln/>
        </p:spPr>
        <p:style>
          <a:lnRef idx="3">
            <a:schemeClr val="lt1"/>
          </a:lnRef>
          <a:fillRef idx="1">
            <a:schemeClr val="accent3"/>
          </a:fillRef>
          <a:effectRef idx="1">
            <a:schemeClr val="accent3"/>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Fiscal Agent</a:t>
            </a:r>
          </a:p>
        </p:txBody>
      </p:sp>
      <p:sp>
        <p:nvSpPr>
          <p:cNvPr id="11" name="Text Placeholder 5">
            <a:extLst>
              <a:ext uri="{FF2B5EF4-FFF2-40B4-BE49-F238E27FC236}">
                <a16:creationId xmlns:a16="http://schemas.microsoft.com/office/drawing/2014/main" id="{BEE26DF6-053B-48A1-BD82-3824DEE54508}"/>
              </a:ext>
            </a:extLst>
          </p:cNvPr>
          <p:cNvSpPr txBox="1">
            <a:spLocks/>
          </p:cNvSpPr>
          <p:nvPr/>
        </p:nvSpPr>
        <p:spPr>
          <a:xfrm>
            <a:off x="4963488" y="4973015"/>
            <a:ext cx="2476547" cy="512573"/>
          </a:xfrm>
          <a:prstGeom prst="roundRect">
            <a:avLst>
              <a:gd name="adj" fmla="val 50000"/>
            </a:avLst>
          </a:prstGeom>
          <a:solidFill>
            <a:schemeClr val="accent5"/>
          </a:solidFill>
          <a:ln/>
        </p:spPr>
        <p:style>
          <a:lnRef idx="3">
            <a:schemeClr val="lt1"/>
          </a:lnRef>
          <a:fillRef idx="1">
            <a:schemeClr val="accent3"/>
          </a:fillRef>
          <a:effectRef idx="1">
            <a:schemeClr val="accent3"/>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Service Provider</a:t>
            </a:r>
          </a:p>
        </p:txBody>
      </p:sp>
      <p:sp>
        <p:nvSpPr>
          <p:cNvPr id="12" name="Text Placeholder 5">
            <a:extLst>
              <a:ext uri="{FF2B5EF4-FFF2-40B4-BE49-F238E27FC236}">
                <a16:creationId xmlns:a16="http://schemas.microsoft.com/office/drawing/2014/main" id="{048D2EBC-7D52-4B02-97F9-1BE8588BF757}"/>
              </a:ext>
            </a:extLst>
          </p:cNvPr>
          <p:cNvSpPr txBox="1">
            <a:spLocks/>
          </p:cNvSpPr>
          <p:nvPr/>
        </p:nvSpPr>
        <p:spPr>
          <a:xfrm>
            <a:off x="1907820" y="4969746"/>
            <a:ext cx="2476547" cy="512573"/>
          </a:xfrm>
          <a:prstGeom prst="roundRect">
            <a:avLst>
              <a:gd name="adj" fmla="val 50000"/>
            </a:avLst>
          </a:prstGeom>
          <a:solidFill>
            <a:schemeClr val="accent6"/>
          </a:solidFill>
          <a:ln/>
        </p:spPr>
        <p:style>
          <a:lnRef idx="3">
            <a:schemeClr val="lt1"/>
          </a:lnRef>
          <a:fillRef idx="1">
            <a:schemeClr val="accent3"/>
          </a:fillRef>
          <a:effectRef idx="1">
            <a:schemeClr val="accent3"/>
          </a:effectRef>
          <a:fontRef idx="minor">
            <a:schemeClr val="lt1"/>
          </a:fontRef>
        </p:style>
        <p:txBody>
          <a:bodyPr vert="horz" lIns="0" tIns="0" rIns="0" bIns="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rPr>
              <a:t>One Stop Operator</a:t>
            </a:r>
          </a:p>
        </p:txBody>
      </p:sp>
      <p:cxnSp>
        <p:nvCxnSpPr>
          <p:cNvPr id="30" name="Straight Arrow Connector 29">
            <a:extLst>
              <a:ext uri="{FF2B5EF4-FFF2-40B4-BE49-F238E27FC236}">
                <a16:creationId xmlns:a16="http://schemas.microsoft.com/office/drawing/2014/main" id="{FBEF7F09-5B98-405A-8BD1-0D405E735225}"/>
              </a:ext>
            </a:extLst>
          </p:cNvPr>
          <p:cNvCxnSpPr>
            <a:cxnSpLocks/>
          </p:cNvCxnSpPr>
          <p:nvPr/>
        </p:nvCxnSpPr>
        <p:spPr>
          <a:xfrm rot="300000">
            <a:off x="6083776" y="1794891"/>
            <a:ext cx="79022" cy="8229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3" name="Connector: Elbow 82">
            <a:extLst>
              <a:ext uri="{FF2B5EF4-FFF2-40B4-BE49-F238E27FC236}">
                <a16:creationId xmlns:a16="http://schemas.microsoft.com/office/drawing/2014/main" id="{EAFEBDA7-05D3-4C09-B470-41D8AD0F947C}"/>
              </a:ext>
            </a:extLst>
          </p:cNvPr>
          <p:cNvCxnSpPr>
            <a:stCxn id="5" idx="3"/>
          </p:cNvCxnSpPr>
          <p:nvPr/>
        </p:nvCxnSpPr>
        <p:spPr>
          <a:xfrm>
            <a:off x="8633861" y="1414312"/>
            <a:ext cx="1198761" cy="3575377"/>
          </a:xfrm>
          <a:prstGeom prst="bentConnector2">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5" name="Connector: Elbow 84">
            <a:extLst>
              <a:ext uri="{FF2B5EF4-FFF2-40B4-BE49-F238E27FC236}">
                <a16:creationId xmlns:a16="http://schemas.microsoft.com/office/drawing/2014/main" id="{1008C07A-00F7-44AB-BBA7-4FED01119E95}"/>
              </a:ext>
            </a:extLst>
          </p:cNvPr>
          <p:cNvCxnSpPr>
            <a:stCxn id="9" idx="3"/>
          </p:cNvCxnSpPr>
          <p:nvPr/>
        </p:nvCxnSpPr>
        <p:spPr>
          <a:xfrm>
            <a:off x="7950468" y="2956333"/>
            <a:ext cx="741976" cy="2033356"/>
          </a:xfrm>
          <a:prstGeom prst="bent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87" name="Connector: Elbow 86">
            <a:extLst>
              <a:ext uri="{FF2B5EF4-FFF2-40B4-BE49-F238E27FC236}">
                <a16:creationId xmlns:a16="http://schemas.microsoft.com/office/drawing/2014/main" id="{D3659428-1F07-44D4-8353-1A0DFECE9E6B}"/>
              </a:ext>
            </a:extLst>
          </p:cNvPr>
          <p:cNvCxnSpPr>
            <a:stCxn id="9" idx="1"/>
          </p:cNvCxnSpPr>
          <p:nvPr/>
        </p:nvCxnSpPr>
        <p:spPr>
          <a:xfrm rot="10800000" flipV="1">
            <a:off x="3262490" y="2956333"/>
            <a:ext cx="1020753" cy="2033356"/>
          </a:xfrm>
          <a:prstGeom prst="bent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93" name="Straight Arrow Connector 92">
            <a:extLst>
              <a:ext uri="{FF2B5EF4-FFF2-40B4-BE49-F238E27FC236}">
                <a16:creationId xmlns:a16="http://schemas.microsoft.com/office/drawing/2014/main" id="{AB79FDA2-9993-438D-999B-5D02C5EF5B73}"/>
              </a:ext>
            </a:extLst>
          </p:cNvPr>
          <p:cNvCxnSpPr>
            <a:stCxn id="9" idx="2"/>
          </p:cNvCxnSpPr>
          <p:nvPr/>
        </p:nvCxnSpPr>
        <p:spPr>
          <a:xfrm>
            <a:off x="6116855" y="3272587"/>
            <a:ext cx="13012" cy="17373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 name="TextBox 3">
            <a:extLst>
              <a:ext uri="{FF2B5EF4-FFF2-40B4-BE49-F238E27FC236}">
                <a16:creationId xmlns:a16="http://schemas.microsoft.com/office/drawing/2014/main" id="{759CCCD9-879C-4FBA-8AB4-1F2F5AFB013E}"/>
              </a:ext>
            </a:extLst>
          </p:cNvPr>
          <p:cNvSpPr txBox="1"/>
          <p:nvPr/>
        </p:nvSpPr>
        <p:spPr>
          <a:xfrm>
            <a:off x="9822873" y="2687782"/>
            <a:ext cx="1690255" cy="584775"/>
          </a:xfrm>
          <a:prstGeom prst="rect">
            <a:avLst/>
          </a:prstGeom>
          <a:noFill/>
        </p:spPr>
        <p:txBody>
          <a:bodyPr wrap="square" rtlCol="0">
            <a:spAutoFit/>
          </a:bodyPr>
          <a:lstStyle/>
          <a:p>
            <a:pPr algn="ctr"/>
            <a:r>
              <a:rPr lang="en-US" sz="1600" b="1" dirty="0"/>
              <a:t>Direct contractual relationship</a:t>
            </a:r>
          </a:p>
        </p:txBody>
      </p:sp>
    </p:spTree>
    <p:extLst>
      <p:ext uri="{BB962C8B-B14F-4D97-AF65-F5344CB8AC3E}">
        <p14:creationId xmlns:p14="http://schemas.microsoft.com/office/powerpoint/2010/main" val="1757070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13</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lstStyle/>
          <a:p>
            <a:r>
              <a:rPr lang="en-US" dirty="0" smtClean="0"/>
              <a:t>Onboarding for new CEOs</a:t>
            </a:r>
            <a:endParaRPr lang="en-US"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51995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Onboarding for new CEOs</a:t>
            </a:r>
            <a:endParaRPr lang="en-US" dirty="0"/>
          </a:p>
        </p:txBody>
      </p:sp>
      <p:sp>
        <p:nvSpPr>
          <p:cNvPr id="3" name="Content Placeholder 2"/>
          <p:cNvSpPr>
            <a:spLocks noGrp="1"/>
          </p:cNvSpPr>
          <p:nvPr>
            <p:ph idx="1"/>
          </p:nvPr>
        </p:nvSpPr>
        <p:spPr/>
        <p:txBody>
          <a:bodyPr>
            <a:normAutofit/>
          </a:bodyPr>
          <a:lstStyle/>
          <a:p>
            <a:r>
              <a:rPr lang="en-US" dirty="0" smtClean="0"/>
              <a:t>Training for CEOs new to Workforce Development </a:t>
            </a:r>
            <a:r>
              <a:rPr lang="en-US" dirty="0" smtClean="0"/>
              <a:t>will be a two</a:t>
            </a:r>
            <a:r>
              <a:rPr lang="en-US" dirty="0" smtClean="0"/>
              <a:t>-pronged approach</a:t>
            </a:r>
          </a:p>
          <a:p>
            <a:pPr lvl="1"/>
            <a:r>
              <a:rPr lang="en-US" dirty="0" smtClean="0"/>
              <a:t>Information from IWD</a:t>
            </a:r>
          </a:p>
          <a:p>
            <a:pPr lvl="1"/>
            <a:r>
              <a:rPr lang="en-US" dirty="0" smtClean="0"/>
              <a:t>Information from the Local Workforce Development Board (LWDB)</a:t>
            </a:r>
          </a:p>
          <a:p>
            <a:pPr marL="457200" lvl="1" indent="0">
              <a:buNone/>
            </a:pPr>
            <a:endParaRPr lang="en-US" dirty="0" smtClean="0"/>
          </a:p>
          <a:p>
            <a:r>
              <a:rPr lang="en-US" dirty="0" smtClean="0"/>
              <a:t>February 2021</a:t>
            </a:r>
          </a:p>
          <a:p>
            <a:endParaRPr lang="en-US" dirty="0"/>
          </a:p>
          <a:p>
            <a:r>
              <a:rPr lang="en-US" dirty="0" smtClean="0"/>
              <a:t>Thoughts to make training effective?</a:t>
            </a:r>
            <a:endParaRPr lang="en-US" dirty="0" smtClean="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4011976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F4276C-A578-4192-AE01-C9174C9F8348}"/>
              </a:ext>
            </a:extLst>
          </p:cNvPr>
          <p:cNvSpPr>
            <a:spLocks noGrp="1"/>
          </p:cNvSpPr>
          <p:nvPr>
            <p:ph type="sldNum" sz="quarter" idx="12"/>
          </p:nvPr>
        </p:nvSpPr>
        <p:spPr/>
        <p:txBody>
          <a:bodyPr/>
          <a:lstStyle/>
          <a:p>
            <a:fld id="{D307F087-50E8-4976-AA50-2FC07D62CDFA}" type="slidenum">
              <a:rPr lang="en-US" smtClean="0"/>
              <a:t>15</a:t>
            </a:fld>
            <a:endParaRPr lang="en-US"/>
          </a:p>
        </p:txBody>
      </p:sp>
      <p:sp>
        <p:nvSpPr>
          <p:cNvPr id="3" name="Title 2">
            <a:extLst>
              <a:ext uri="{FF2B5EF4-FFF2-40B4-BE49-F238E27FC236}">
                <a16:creationId xmlns:a16="http://schemas.microsoft.com/office/drawing/2014/main" id="{A6187469-F06C-47C0-95C7-224DFD4913F7}"/>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065437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58E8F7-F558-4382-B646-D10ACBE577AF}"/>
              </a:ext>
            </a:extLst>
          </p:cNvPr>
          <p:cNvSpPr>
            <a:spLocks noGrp="1"/>
          </p:cNvSpPr>
          <p:nvPr>
            <p:ph type="sldNum" sz="quarter" idx="12"/>
          </p:nvPr>
        </p:nvSpPr>
        <p:spPr/>
        <p:txBody>
          <a:bodyPr/>
          <a:lstStyle/>
          <a:p>
            <a:fld id="{D307F087-50E8-4976-AA50-2FC07D62CDFA}" type="slidenum">
              <a:rPr lang="en-US" smtClean="0"/>
              <a:pPr/>
              <a:t>16</a:t>
            </a:fld>
            <a:endParaRPr lang="en-US"/>
          </a:p>
        </p:txBody>
      </p:sp>
      <p:sp>
        <p:nvSpPr>
          <p:cNvPr id="3" name="Title 2">
            <a:extLst>
              <a:ext uri="{FF2B5EF4-FFF2-40B4-BE49-F238E27FC236}">
                <a16:creationId xmlns:a16="http://schemas.microsoft.com/office/drawing/2014/main" id="{6E594FE0-7BCC-403E-B37A-307C3776A304}"/>
              </a:ext>
            </a:extLst>
          </p:cNvPr>
          <p:cNvSpPr>
            <a:spLocks noGrp="1"/>
          </p:cNvSpPr>
          <p:nvPr>
            <p:ph type="title"/>
          </p:nvPr>
        </p:nvSpPr>
        <p:spPr/>
        <p:txBody>
          <a:bodyPr/>
          <a:lstStyle/>
          <a:p>
            <a:r>
              <a:rPr lang="en-US"/>
              <a:t>Contact </a:t>
            </a:r>
          </a:p>
        </p:txBody>
      </p:sp>
      <p:sp>
        <p:nvSpPr>
          <p:cNvPr id="9" name="Content Placeholder 2">
            <a:extLst>
              <a:ext uri="{FF2B5EF4-FFF2-40B4-BE49-F238E27FC236}">
                <a16:creationId xmlns:a16="http://schemas.microsoft.com/office/drawing/2014/main" id="{09810931-A77B-4A9E-9DC6-69D577D57EE7}"/>
              </a:ext>
            </a:extLst>
          </p:cNvPr>
          <p:cNvSpPr>
            <a:spLocks noGrp="1"/>
          </p:cNvSpPr>
          <p:nvPr>
            <p:ph idx="1"/>
          </p:nvPr>
        </p:nvSpPr>
        <p:spPr>
          <a:xfrm>
            <a:off x="4076700" y="1555423"/>
            <a:ext cx="7392988" cy="4654877"/>
          </a:xfrm>
        </p:spPr>
        <p:txBody>
          <a:bodyPr>
            <a:normAutofit/>
          </a:bodyPr>
          <a:lstStyle/>
          <a:p>
            <a:pPr lvl="3">
              <a:lnSpc>
                <a:spcPct val="250000"/>
              </a:lnSpc>
            </a:pPr>
            <a:r>
              <a:rPr lang="en-US" sz="2000" dirty="0">
                <a:hlinkClick r:id="rId2"/>
              </a:rPr>
              <a:t>WIOAgovernance@iwd.iowa.gov</a:t>
            </a:r>
            <a:endParaRPr lang="en-US" sz="2000" dirty="0"/>
          </a:p>
          <a:p>
            <a:pPr lvl="3">
              <a:lnSpc>
                <a:spcPct val="250000"/>
              </a:lnSpc>
            </a:pPr>
            <a:r>
              <a:rPr lang="en-US" sz="2000" dirty="0">
                <a:hlinkClick r:id="rId3"/>
              </a:rPr>
              <a:t>m</a:t>
            </a:r>
            <a:r>
              <a:rPr lang="en-US" sz="2000" dirty="0" smtClean="0">
                <a:hlinkClick r:id="rId3"/>
              </a:rPr>
              <a:t>ichelle.mcnertney@iwd.iowa.gov</a:t>
            </a:r>
            <a:endParaRPr lang="en-US" sz="2000" dirty="0"/>
          </a:p>
          <a:p>
            <a:pPr lvl="3">
              <a:lnSpc>
                <a:spcPct val="250000"/>
              </a:lnSpc>
            </a:pPr>
            <a:r>
              <a:rPr lang="en-US" sz="2000" dirty="0">
                <a:hlinkClick r:id="rId4"/>
              </a:rPr>
              <a:t>l</a:t>
            </a:r>
            <a:r>
              <a:rPr lang="en-US" sz="2000" dirty="0" smtClean="0">
                <a:hlinkClick r:id="rId4"/>
              </a:rPr>
              <a:t>inda.rouse@iwd.iowa.gov</a:t>
            </a:r>
            <a:endParaRPr lang="en-US" sz="2000" dirty="0"/>
          </a:p>
          <a:p>
            <a:pPr lvl="3">
              <a:lnSpc>
                <a:spcPct val="250000"/>
              </a:lnSpc>
            </a:pPr>
            <a:r>
              <a:rPr lang="en-US" sz="2000" dirty="0"/>
              <a:t>m</a:t>
            </a:r>
            <a:r>
              <a:rPr lang="en-US" sz="2000" dirty="0" smtClean="0"/>
              <a:t>ichael.witt@iwd.iowa.gov</a:t>
            </a:r>
            <a:endParaRPr lang="en-US" sz="2000" dirty="0"/>
          </a:p>
          <a:p>
            <a:pPr lvl="3">
              <a:lnSpc>
                <a:spcPct val="250000"/>
              </a:lnSpc>
            </a:pPr>
            <a:endParaRPr lang="en-US" sz="3200" dirty="0"/>
          </a:p>
        </p:txBody>
      </p:sp>
    </p:spTree>
    <p:extLst>
      <p:ext uri="{BB962C8B-B14F-4D97-AF65-F5344CB8AC3E}">
        <p14:creationId xmlns:p14="http://schemas.microsoft.com/office/powerpoint/2010/main" val="35936318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DAD2-56C8-485C-8DE2-1164D11980A6}"/>
              </a:ext>
            </a:extLst>
          </p:cNvPr>
          <p:cNvSpPr>
            <a:spLocks noGrp="1"/>
          </p:cNvSpPr>
          <p:nvPr>
            <p:ph type="title"/>
          </p:nvPr>
        </p:nvSpPr>
        <p:spPr/>
        <p:txBody>
          <a:bodyPr/>
          <a:lstStyle/>
          <a:p>
            <a:r>
              <a:rPr lang="en-US" dirty="0"/>
              <a:t>Next Office Hours</a:t>
            </a:r>
          </a:p>
        </p:txBody>
      </p:sp>
      <p:sp>
        <p:nvSpPr>
          <p:cNvPr id="3" name="Content Placeholder 2">
            <a:extLst>
              <a:ext uri="{FF2B5EF4-FFF2-40B4-BE49-F238E27FC236}">
                <a16:creationId xmlns:a16="http://schemas.microsoft.com/office/drawing/2014/main" id="{0389C375-7682-404C-900F-75430BD99F62}"/>
              </a:ext>
            </a:extLst>
          </p:cNvPr>
          <p:cNvSpPr>
            <a:spLocks noGrp="1"/>
          </p:cNvSpPr>
          <p:nvPr>
            <p:ph idx="1"/>
          </p:nvPr>
        </p:nvSpPr>
        <p:spPr>
          <a:xfrm>
            <a:off x="201565" y="952722"/>
            <a:ext cx="11607800" cy="4952555"/>
          </a:xfrm>
          <a:solidFill>
            <a:schemeClr val="accent3"/>
          </a:solidFill>
        </p:spPr>
        <p:txBody>
          <a:bodyPr/>
          <a:lstStyle/>
          <a:p>
            <a:pPr marL="0" indent="0" algn="ctr">
              <a:buNone/>
            </a:pPr>
            <a:endParaRPr lang="en-US" dirty="0"/>
          </a:p>
          <a:p>
            <a:pPr marL="0" indent="0" algn="ctr">
              <a:buNone/>
            </a:pPr>
            <a:endParaRPr lang="en-US" dirty="0"/>
          </a:p>
          <a:p>
            <a:pPr marL="0" indent="0">
              <a:buNone/>
            </a:pPr>
            <a:r>
              <a:rPr lang="en-US" sz="6000" dirty="0"/>
              <a:t>Friday, </a:t>
            </a:r>
            <a:r>
              <a:rPr lang="en-US" sz="6000" dirty="0" smtClean="0"/>
              <a:t>January 8th</a:t>
            </a:r>
            <a:endParaRPr lang="en-US" sz="6000" dirty="0"/>
          </a:p>
          <a:p>
            <a:pPr marL="0" indent="0">
              <a:buNone/>
            </a:pPr>
            <a:r>
              <a:rPr lang="en-US" sz="6000" dirty="0" smtClean="0"/>
              <a:t>        12:00 pm</a:t>
            </a:r>
          </a:p>
          <a:p>
            <a:pPr marL="0" indent="0" algn="ctr">
              <a:buNone/>
            </a:pPr>
            <a:endParaRPr lang="en-US" sz="6000" dirty="0"/>
          </a:p>
          <a:p>
            <a:endParaRPr lang="en-US" dirty="0"/>
          </a:p>
        </p:txBody>
      </p:sp>
      <p:sp>
        <p:nvSpPr>
          <p:cNvPr id="4" name="Footer Placeholder 3">
            <a:extLst>
              <a:ext uri="{FF2B5EF4-FFF2-40B4-BE49-F238E27FC236}">
                <a16:creationId xmlns:a16="http://schemas.microsoft.com/office/drawing/2014/main" id="{9C168E75-3EE9-4FF6-BB89-1BCF96164256}"/>
              </a:ext>
            </a:extLst>
          </p:cNvPr>
          <p:cNvSpPr>
            <a:spLocks noGrp="1"/>
          </p:cNvSpPr>
          <p:nvPr>
            <p:ph type="ftr" sz="quarter" idx="3"/>
          </p:nvPr>
        </p:nvSpPr>
        <p:spPr/>
        <p:txBody>
          <a:bodyPr/>
          <a:lstStyle/>
          <a:p>
            <a:endParaRPr lang="en-US" dirty="0"/>
          </a:p>
        </p:txBody>
      </p:sp>
      <p:pic>
        <p:nvPicPr>
          <p:cNvPr id="5" name="Picture 4"/>
          <p:cNvPicPr>
            <a:picLocks noChangeAspect="1"/>
          </p:cNvPicPr>
          <p:nvPr/>
        </p:nvPicPr>
        <p:blipFill>
          <a:blip r:embed="rId2"/>
          <a:stretch>
            <a:fillRect/>
          </a:stretch>
        </p:blipFill>
        <p:spPr>
          <a:xfrm>
            <a:off x="6484394" y="2386862"/>
            <a:ext cx="5204911" cy="2370025"/>
          </a:xfrm>
          <a:prstGeom prst="rect">
            <a:avLst/>
          </a:prstGeom>
        </p:spPr>
      </p:pic>
    </p:spTree>
    <p:extLst>
      <p:ext uri="{BB962C8B-B14F-4D97-AF65-F5344CB8AC3E}">
        <p14:creationId xmlns:p14="http://schemas.microsoft.com/office/powerpoint/2010/main" val="38983562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9F5D26-3F13-4804-A42D-EBD3E00AC8EC}"/>
              </a:ext>
            </a:extLst>
          </p:cNvPr>
          <p:cNvSpPr>
            <a:spLocks noGrp="1"/>
          </p:cNvSpPr>
          <p:nvPr>
            <p:ph type="sldNum" sz="quarter" idx="12"/>
          </p:nvPr>
        </p:nvSpPr>
        <p:spPr/>
        <p:txBody>
          <a:bodyPr/>
          <a:lstStyle/>
          <a:p>
            <a:fld id="{D307F087-50E8-4976-AA50-2FC07D62CDFA}" type="slidenum">
              <a:rPr lang="en-US" smtClean="0"/>
              <a:pPr/>
              <a:t>18</a:t>
            </a:fld>
            <a:endParaRPr lang="en-US"/>
          </a:p>
        </p:txBody>
      </p:sp>
      <p:sp>
        <p:nvSpPr>
          <p:cNvPr id="2" name="Title 1">
            <a:extLst>
              <a:ext uri="{FF2B5EF4-FFF2-40B4-BE49-F238E27FC236}">
                <a16:creationId xmlns:a16="http://schemas.microsoft.com/office/drawing/2014/main" id="{F053F6CA-EEAA-44C4-A4C3-2E0905878317}"/>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604712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A16A6-8125-4A69-BA3B-3EB6651D8C20}"/>
              </a:ext>
            </a:extLst>
          </p:cNvPr>
          <p:cNvSpPr>
            <a:spLocks noGrp="1"/>
          </p:cNvSpPr>
          <p:nvPr>
            <p:ph type="title"/>
          </p:nvPr>
        </p:nvSpPr>
        <p:spPr/>
        <p:txBody>
          <a:bodyPr/>
          <a:lstStyle/>
          <a:p>
            <a:r>
              <a:rPr lang="en-US" dirty="0"/>
              <a:t>Today’s Presenter</a:t>
            </a:r>
          </a:p>
        </p:txBody>
      </p:sp>
      <p:sp>
        <p:nvSpPr>
          <p:cNvPr id="4" name="Content Placeholder 3">
            <a:extLst>
              <a:ext uri="{FF2B5EF4-FFF2-40B4-BE49-F238E27FC236}">
                <a16:creationId xmlns:a16="http://schemas.microsoft.com/office/drawing/2014/main" id="{5E7647A5-8A9A-4AA1-8577-02BD359C16E8}"/>
              </a:ext>
            </a:extLst>
          </p:cNvPr>
          <p:cNvSpPr>
            <a:spLocks noGrp="1"/>
          </p:cNvSpPr>
          <p:nvPr>
            <p:ph idx="1"/>
          </p:nvPr>
        </p:nvSpPr>
        <p:spPr/>
        <p:txBody>
          <a:bodyPr/>
          <a:lstStyle/>
          <a:p>
            <a:r>
              <a:rPr lang="en-US" dirty="0"/>
              <a:t>Michelle McNertney</a:t>
            </a:r>
          </a:p>
          <a:p>
            <a:pPr lvl="1"/>
            <a:r>
              <a:rPr lang="en-US" dirty="0"/>
              <a:t>m</a:t>
            </a:r>
            <a:r>
              <a:rPr lang="en-US" dirty="0" smtClean="0"/>
              <a:t>ichelle.mcnertney@iwd.iowa.gov</a:t>
            </a:r>
            <a:endParaRPr lang="en-US" dirty="0"/>
          </a:p>
          <a:p>
            <a:endParaRPr lang="en-US" dirty="0"/>
          </a:p>
        </p:txBody>
      </p:sp>
      <p:sp>
        <p:nvSpPr>
          <p:cNvPr id="5" name="Footer Placeholder 4">
            <a:extLst>
              <a:ext uri="{FF2B5EF4-FFF2-40B4-BE49-F238E27FC236}">
                <a16:creationId xmlns:a16="http://schemas.microsoft.com/office/drawing/2014/main" id="{F403C777-59B7-462B-9762-A89B3D38C23B}"/>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69530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A2B6A-7228-4516-84B0-983764D09DE4}"/>
              </a:ext>
            </a:extLst>
          </p:cNvPr>
          <p:cNvSpPr>
            <a:spLocks noGrp="1"/>
          </p:cNvSpPr>
          <p:nvPr>
            <p:ph type="title"/>
          </p:nvPr>
        </p:nvSpPr>
        <p:spPr/>
        <p:txBody>
          <a:bodyPr/>
          <a:lstStyle/>
          <a:p>
            <a:r>
              <a:rPr lang="en-US" dirty="0"/>
              <a:t>Purpose of Office Hours</a:t>
            </a:r>
          </a:p>
        </p:txBody>
      </p:sp>
      <p:sp>
        <p:nvSpPr>
          <p:cNvPr id="3" name="Content Placeholder 2">
            <a:extLst>
              <a:ext uri="{FF2B5EF4-FFF2-40B4-BE49-F238E27FC236}">
                <a16:creationId xmlns:a16="http://schemas.microsoft.com/office/drawing/2014/main" id="{6470E4C6-4095-45DB-836E-B8CC4DB789A6}"/>
              </a:ext>
            </a:extLst>
          </p:cNvPr>
          <p:cNvSpPr>
            <a:spLocks noGrp="1"/>
          </p:cNvSpPr>
          <p:nvPr>
            <p:ph idx="1"/>
          </p:nvPr>
        </p:nvSpPr>
        <p:spPr/>
        <p:txBody>
          <a:bodyPr/>
          <a:lstStyle/>
          <a:p>
            <a:r>
              <a:rPr lang="en-US" dirty="0"/>
              <a:t>To provide an opportunity for </a:t>
            </a:r>
            <a:r>
              <a:rPr lang="en-US" dirty="0" smtClean="0"/>
              <a:t>LWDA Leadership (CEOs, LWDB Directors, Staff to the Board) </a:t>
            </a:r>
            <a:r>
              <a:rPr lang="en-US" dirty="0"/>
              <a:t>to</a:t>
            </a:r>
          </a:p>
          <a:p>
            <a:pPr lvl="1"/>
            <a:r>
              <a:rPr lang="en-US" dirty="0"/>
              <a:t>Ask questions and seek clarification regarding their tasks within the Iowa workforce system transformation </a:t>
            </a:r>
          </a:p>
          <a:p>
            <a:pPr lvl="1"/>
            <a:r>
              <a:rPr lang="en-US" dirty="0"/>
              <a:t>Engage in dialogue with other </a:t>
            </a:r>
            <a:r>
              <a:rPr lang="en-US" dirty="0" smtClean="0"/>
              <a:t>LWDA Leadership </a:t>
            </a:r>
            <a:r>
              <a:rPr lang="en-US" dirty="0"/>
              <a:t>and Iowa Workforce Development</a:t>
            </a:r>
          </a:p>
          <a:p>
            <a:r>
              <a:rPr lang="en-US" dirty="0"/>
              <a:t>To provide an opportunity for Iowa Workforce Development to</a:t>
            </a:r>
          </a:p>
          <a:p>
            <a:pPr lvl="1"/>
            <a:r>
              <a:rPr lang="en-US" dirty="0"/>
              <a:t>Provide guidance or explanation on policies</a:t>
            </a:r>
          </a:p>
          <a:p>
            <a:endParaRPr lang="en-US" dirty="0"/>
          </a:p>
        </p:txBody>
      </p:sp>
      <p:sp>
        <p:nvSpPr>
          <p:cNvPr id="4" name="Footer Placeholder 3">
            <a:extLst>
              <a:ext uri="{FF2B5EF4-FFF2-40B4-BE49-F238E27FC236}">
                <a16:creationId xmlns:a16="http://schemas.microsoft.com/office/drawing/2014/main" id="{99CD6C4B-B875-4725-A81C-7C8833D536A5}"/>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1039341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E278F04-E7F1-4E9E-AF04-F7CFD5F8BA99}"/>
              </a:ext>
            </a:extLst>
          </p:cNvPr>
          <p:cNvSpPr>
            <a:spLocks noGrp="1"/>
          </p:cNvSpPr>
          <p:nvPr>
            <p:ph type="title"/>
          </p:nvPr>
        </p:nvSpPr>
        <p:spPr/>
        <p:txBody>
          <a:bodyPr/>
          <a:lstStyle/>
          <a:p>
            <a:r>
              <a:rPr lang="en-US" dirty="0"/>
              <a:t>Objectives of Office Hours</a:t>
            </a:r>
          </a:p>
        </p:txBody>
      </p:sp>
      <p:sp>
        <p:nvSpPr>
          <p:cNvPr id="10" name="Content Placeholder 9">
            <a:extLst>
              <a:ext uri="{FF2B5EF4-FFF2-40B4-BE49-F238E27FC236}">
                <a16:creationId xmlns:a16="http://schemas.microsoft.com/office/drawing/2014/main" id="{84CB32BA-C003-40CA-88DE-7326310F5831}"/>
              </a:ext>
            </a:extLst>
          </p:cNvPr>
          <p:cNvSpPr>
            <a:spLocks noGrp="1"/>
          </p:cNvSpPr>
          <p:nvPr>
            <p:ph idx="1"/>
          </p:nvPr>
        </p:nvSpPr>
        <p:spPr/>
        <p:txBody>
          <a:bodyPr/>
          <a:lstStyle/>
          <a:p>
            <a:r>
              <a:rPr lang="en-US" dirty="0" smtClean="0"/>
              <a:t>Updates:</a:t>
            </a:r>
          </a:p>
          <a:p>
            <a:pPr lvl="1"/>
            <a:r>
              <a:rPr lang="en-US" dirty="0" smtClean="0"/>
              <a:t>Local </a:t>
            </a:r>
            <a:r>
              <a:rPr lang="en-US" dirty="0" smtClean="0"/>
              <a:t>Area Performance Negotiations </a:t>
            </a:r>
            <a:r>
              <a:rPr lang="en-US" dirty="0" smtClean="0"/>
              <a:t>Update</a:t>
            </a:r>
          </a:p>
          <a:p>
            <a:pPr lvl="1"/>
            <a:r>
              <a:rPr lang="en-US" dirty="0" smtClean="0"/>
              <a:t>One-Stop Operator Update</a:t>
            </a:r>
          </a:p>
          <a:p>
            <a:pPr lvl="1"/>
            <a:r>
              <a:rPr lang="en-US" dirty="0" smtClean="0"/>
              <a:t>Local Plan Guidance</a:t>
            </a:r>
          </a:p>
          <a:p>
            <a:pPr lvl="1"/>
            <a:r>
              <a:rPr lang="en-US" dirty="0" smtClean="0"/>
              <a:t>PY20 Monitoring</a:t>
            </a:r>
          </a:p>
          <a:p>
            <a:r>
              <a:rPr lang="en-US" dirty="0" smtClean="0"/>
              <a:t>Communication Plan</a:t>
            </a:r>
          </a:p>
          <a:p>
            <a:r>
              <a:rPr lang="en-US" dirty="0" smtClean="0"/>
              <a:t>Onboarding new CEOs</a:t>
            </a:r>
            <a:endParaRPr lang="en-US" dirty="0" smtClean="0"/>
          </a:p>
          <a:p>
            <a:pPr marL="0" indent="0">
              <a:buNone/>
            </a:pPr>
            <a:endParaRPr lang="en-US" dirty="0" smtClean="0"/>
          </a:p>
          <a:p>
            <a:pPr marL="0" indent="0">
              <a:buNone/>
            </a:pPr>
            <a:endParaRPr lang="en-US" dirty="0"/>
          </a:p>
          <a:p>
            <a:endParaRPr lang="en-US" dirty="0"/>
          </a:p>
          <a:p>
            <a:endParaRPr lang="en-US" dirty="0"/>
          </a:p>
        </p:txBody>
      </p:sp>
      <p:sp>
        <p:nvSpPr>
          <p:cNvPr id="2" name="Footer Placeholder 1">
            <a:extLst>
              <a:ext uri="{FF2B5EF4-FFF2-40B4-BE49-F238E27FC236}">
                <a16:creationId xmlns:a16="http://schemas.microsoft.com/office/drawing/2014/main" id="{721BEF82-7E31-4E4A-84B0-BC7B0872186D}"/>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2285869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A952-AB84-4BCB-93D6-C06559B97473}"/>
              </a:ext>
            </a:extLst>
          </p:cNvPr>
          <p:cNvSpPr>
            <a:spLocks noGrp="1"/>
          </p:cNvSpPr>
          <p:nvPr>
            <p:ph type="title"/>
          </p:nvPr>
        </p:nvSpPr>
        <p:spPr/>
        <p:txBody>
          <a:bodyPr/>
          <a:lstStyle/>
          <a:p>
            <a:r>
              <a:rPr lang="en-US" dirty="0" smtClean="0"/>
              <a:t>LWDA Leadership </a:t>
            </a:r>
            <a:r>
              <a:rPr lang="en-US" dirty="0"/>
              <a:t>Key Deliverables/ Revised </a:t>
            </a:r>
            <a:r>
              <a:rPr lang="en-US" dirty="0" smtClean="0"/>
              <a:t>Timeline - </a:t>
            </a:r>
            <a:r>
              <a:rPr lang="en-US" dirty="0" smtClean="0">
                <a:solidFill>
                  <a:srgbClr val="FF0000"/>
                </a:solidFill>
              </a:rPr>
              <a:t>Updated</a:t>
            </a:r>
            <a:endParaRPr lang="en-US" dirty="0">
              <a:solidFill>
                <a:srgbClr val="FF0000"/>
              </a:solidFill>
            </a:endParaRPr>
          </a:p>
        </p:txBody>
      </p:sp>
      <p:graphicFrame>
        <p:nvGraphicFramePr>
          <p:cNvPr id="7" name="Table 7">
            <a:extLst>
              <a:ext uri="{FF2B5EF4-FFF2-40B4-BE49-F238E27FC236}">
                <a16:creationId xmlns:a16="http://schemas.microsoft.com/office/drawing/2014/main" id="{E8E4BFF2-20FC-4C22-A47F-2047B4E40D60}"/>
              </a:ext>
            </a:extLst>
          </p:cNvPr>
          <p:cNvGraphicFramePr>
            <a:graphicFrameLocks noGrp="1"/>
          </p:cNvGraphicFramePr>
          <p:nvPr>
            <p:ph idx="1"/>
            <p:extLst>
              <p:ext uri="{D42A27DB-BD31-4B8C-83A1-F6EECF244321}">
                <p14:modId xmlns:p14="http://schemas.microsoft.com/office/powerpoint/2010/main" val="3965676815"/>
              </p:ext>
            </p:extLst>
          </p:nvPr>
        </p:nvGraphicFramePr>
        <p:xfrm>
          <a:off x="1244600" y="1193208"/>
          <a:ext cx="9337675" cy="4457022"/>
        </p:xfrm>
        <a:graphic>
          <a:graphicData uri="http://schemas.openxmlformats.org/drawingml/2006/table">
            <a:tbl>
              <a:tblPr firstRow="1" bandRow="1">
                <a:tableStyleId>{5C22544A-7EE6-4342-B048-85BDC9FD1C3A}</a:tableStyleId>
              </a:tblPr>
              <a:tblGrid>
                <a:gridCol w="5699125">
                  <a:extLst>
                    <a:ext uri="{9D8B030D-6E8A-4147-A177-3AD203B41FA5}">
                      <a16:colId xmlns:a16="http://schemas.microsoft.com/office/drawing/2014/main" val="3867845719"/>
                    </a:ext>
                  </a:extLst>
                </a:gridCol>
                <a:gridCol w="1733550">
                  <a:extLst>
                    <a:ext uri="{9D8B030D-6E8A-4147-A177-3AD203B41FA5}">
                      <a16:colId xmlns:a16="http://schemas.microsoft.com/office/drawing/2014/main" val="481669346"/>
                    </a:ext>
                  </a:extLst>
                </a:gridCol>
                <a:gridCol w="1905000">
                  <a:extLst>
                    <a:ext uri="{9D8B030D-6E8A-4147-A177-3AD203B41FA5}">
                      <a16:colId xmlns:a16="http://schemas.microsoft.com/office/drawing/2014/main" val="736436226"/>
                    </a:ext>
                  </a:extLst>
                </a:gridCol>
              </a:tblGrid>
              <a:tr h="397467">
                <a:tc>
                  <a:txBody>
                    <a:bodyPr/>
                    <a:lstStyle/>
                    <a:p>
                      <a:pPr algn="ctr"/>
                      <a:r>
                        <a:rPr lang="en-US" dirty="0"/>
                        <a:t>Task</a:t>
                      </a:r>
                    </a:p>
                  </a:txBody>
                  <a:tcPr/>
                </a:tc>
                <a:tc>
                  <a:txBody>
                    <a:bodyPr/>
                    <a:lstStyle/>
                    <a:p>
                      <a:pPr algn="ctr"/>
                      <a:r>
                        <a:rPr lang="en-US" dirty="0"/>
                        <a:t>Deadline</a:t>
                      </a:r>
                    </a:p>
                  </a:txBody>
                  <a:tcPr/>
                </a:tc>
                <a:tc>
                  <a:txBody>
                    <a:bodyPr/>
                    <a:lstStyle/>
                    <a:p>
                      <a:r>
                        <a:rPr lang="en-US" dirty="0" smtClean="0"/>
                        <a:t>Responsible</a:t>
                      </a:r>
                      <a:r>
                        <a:rPr lang="en-US" baseline="0" dirty="0" smtClean="0"/>
                        <a:t> Party</a:t>
                      </a:r>
                      <a:endParaRPr lang="en-US" dirty="0"/>
                    </a:p>
                  </a:txBody>
                  <a:tcPr/>
                </a:tc>
                <a:extLst>
                  <a:ext uri="{0D108BD9-81ED-4DB2-BD59-A6C34878D82A}">
                    <a16:rowId xmlns:a16="http://schemas.microsoft.com/office/drawing/2014/main" val="1854029154"/>
                  </a:ext>
                </a:extLst>
              </a:tr>
              <a:tr h="586708">
                <a:tc>
                  <a:txBody>
                    <a:bodyPr/>
                    <a:lstStyle/>
                    <a:p>
                      <a:r>
                        <a:rPr lang="en-US" dirty="0" smtClean="0"/>
                        <a:t>Select direct service provider using competitive procurement process</a:t>
                      </a:r>
                      <a:endParaRPr lang="en-US" dirty="0"/>
                    </a:p>
                  </a:txBody>
                  <a:tcPr/>
                </a:tc>
                <a:tc>
                  <a:txBody>
                    <a:bodyPr/>
                    <a:lstStyle/>
                    <a:p>
                      <a:pPr algn="ctr"/>
                      <a:r>
                        <a:rPr lang="en-US" dirty="0" smtClean="0"/>
                        <a:t>12/31/2020</a:t>
                      </a:r>
                      <a:endParaRPr lang="en-US" dirty="0"/>
                    </a:p>
                  </a:txBody>
                  <a:tcPr/>
                </a:tc>
                <a:tc>
                  <a:txBody>
                    <a:bodyPr/>
                    <a:lstStyle/>
                    <a:p>
                      <a:pPr algn="ctr"/>
                      <a:r>
                        <a:rPr lang="en-US" dirty="0" smtClean="0"/>
                        <a:t>LWDB</a:t>
                      </a:r>
                      <a:endParaRPr lang="en-US" dirty="0"/>
                    </a:p>
                  </a:txBody>
                  <a:tcPr/>
                </a:tc>
                <a:extLst>
                  <a:ext uri="{0D108BD9-81ED-4DB2-BD59-A6C34878D82A}">
                    <a16:rowId xmlns:a16="http://schemas.microsoft.com/office/drawing/2014/main" val="816538508"/>
                  </a:ext>
                </a:extLst>
              </a:tr>
              <a:tr h="586708">
                <a:tc>
                  <a:txBody>
                    <a:bodyPr/>
                    <a:lstStyle/>
                    <a:p>
                      <a:r>
                        <a:rPr lang="en-US" dirty="0"/>
                        <a:t>Select </a:t>
                      </a:r>
                      <a:r>
                        <a:rPr lang="en-US" dirty="0" smtClean="0"/>
                        <a:t>One-Stop Operator</a:t>
                      </a:r>
                      <a:r>
                        <a:rPr lang="en-US" baseline="0" dirty="0" smtClean="0"/>
                        <a:t> using competitive procurement process</a:t>
                      </a:r>
                      <a:endParaRPr lang="en-US" dirty="0"/>
                    </a:p>
                  </a:txBody>
                  <a:tcPr/>
                </a:tc>
                <a:tc>
                  <a:txBody>
                    <a:bodyPr/>
                    <a:lstStyle/>
                    <a:p>
                      <a:pPr algn="ctr"/>
                      <a:r>
                        <a:rPr lang="en-US" baseline="0" dirty="0" smtClean="0"/>
                        <a:t>   ??</a:t>
                      </a:r>
                      <a:endParaRPr lang="en-US" dirty="0"/>
                    </a:p>
                  </a:txBody>
                  <a:tcPr/>
                </a:tc>
                <a:tc>
                  <a:txBody>
                    <a:bodyPr/>
                    <a:lstStyle/>
                    <a:p>
                      <a:pPr algn="ctr"/>
                      <a:r>
                        <a:rPr lang="en-US" dirty="0" smtClean="0"/>
                        <a:t>LWDB</a:t>
                      </a:r>
                      <a:endParaRPr lang="en-US" dirty="0"/>
                    </a:p>
                  </a:txBody>
                  <a:tcPr/>
                </a:tc>
                <a:extLst>
                  <a:ext uri="{0D108BD9-81ED-4DB2-BD59-A6C34878D82A}">
                    <a16:rowId xmlns:a16="http://schemas.microsoft.com/office/drawing/2014/main" val="2067082107"/>
                  </a:ext>
                </a:extLst>
              </a:tr>
              <a:tr h="339918">
                <a:tc>
                  <a:txBody>
                    <a:bodyPr/>
                    <a:lstStyle/>
                    <a:p>
                      <a:r>
                        <a:rPr lang="en-US" dirty="0" smtClean="0"/>
                        <a:t>Complete Local Area Performance Negotiations</a:t>
                      </a:r>
                      <a:endParaRPr lang="en-US" dirty="0"/>
                    </a:p>
                  </a:txBody>
                  <a:tcPr/>
                </a:tc>
                <a:tc>
                  <a:txBody>
                    <a:bodyPr/>
                    <a:lstStyle/>
                    <a:p>
                      <a:pPr algn="ctr"/>
                      <a:r>
                        <a:rPr lang="en-US" dirty="0" smtClean="0">
                          <a:solidFill>
                            <a:srgbClr val="FF0000"/>
                          </a:solidFill>
                        </a:rPr>
                        <a:t>??</a:t>
                      </a:r>
                      <a:endParaRPr lang="en-US" dirty="0">
                        <a:solidFill>
                          <a:srgbClr val="FF0000"/>
                        </a:solidFill>
                      </a:endParaRPr>
                    </a:p>
                  </a:txBody>
                  <a:tcPr/>
                </a:tc>
                <a:tc>
                  <a:txBody>
                    <a:bodyPr/>
                    <a:lstStyle/>
                    <a:p>
                      <a:pPr algn="ctr"/>
                      <a:r>
                        <a:rPr lang="en-US" dirty="0" smtClean="0"/>
                        <a:t>LWDB</a:t>
                      </a:r>
                      <a:endParaRPr lang="en-US" dirty="0"/>
                    </a:p>
                  </a:txBody>
                  <a:tcPr/>
                </a:tc>
                <a:extLst>
                  <a:ext uri="{0D108BD9-81ED-4DB2-BD59-A6C34878D82A}">
                    <a16:rowId xmlns:a16="http://schemas.microsoft.com/office/drawing/2014/main" val="37496895"/>
                  </a:ext>
                </a:extLst>
              </a:tr>
              <a:tr h="339918">
                <a:tc>
                  <a:txBody>
                    <a:bodyPr/>
                    <a:lstStyle/>
                    <a:p>
                      <a:r>
                        <a:rPr lang="en-US" dirty="0" smtClean="0"/>
                        <a:t>Complete Local Plan</a:t>
                      </a:r>
                      <a:endParaRPr lang="en-US" dirty="0"/>
                    </a:p>
                  </a:txBody>
                  <a:tcPr/>
                </a:tc>
                <a:tc>
                  <a:txBody>
                    <a:bodyPr/>
                    <a:lstStyle/>
                    <a:p>
                      <a:pPr algn="ctr"/>
                      <a:r>
                        <a:rPr lang="en-US" dirty="0" smtClean="0">
                          <a:solidFill>
                            <a:srgbClr val="FF0000"/>
                          </a:solidFill>
                        </a:rPr>
                        <a:t>1/1/2022</a:t>
                      </a:r>
                      <a:endParaRPr lang="en-US" dirty="0">
                        <a:solidFill>
                          <a:srgbClr val="FF0000"/>
                        </a:solidFill>
                      </a:endParaRPr>
                    </a:p>
                  </a:txBody>
                  <a:tcPr/>
                </a:tc>
                <a:tc>
                  <a:txBody>
                    <a:bodyPr/>
                    <a:lstStyle/>
                    <a:p>
                      <a:pPr algn="ctr"/>
                      <a:r>
                        <a:rPr lang="en-US" dirty="0" smtClean="0"/>
                        <a:t>LWDB*</a:t>
                      </a:r>
                      <a:endParaRPr lang="en-US" dirty="0"/>
                    </a:p>
                  </a:txBody>
                  <a:tcPr/>
                </a:tc>
                <a:extLst>
                  <a:ext uri="{0D108BD9-81ED-4DB2-BD59-A6C34878D82A}">
                    <a16:rowId xmlns:a16="http://schemas.microsoft.com/office/drawing/2014/main" val="3153930084"/>
                  </a:ext>
                </a:extLst>
              </a:tr>
              <a:tr h="6743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Develop and approve LWDB budget</a:t>
                      </a:r>
                      <a:r>
                        <a:rPr lang="en-US" baseline="0" dirty="0" smtClean="0"/>
                        <a:t> for PY21 (7/1/21 – 6/30/22)</a:t>
                      </a:r>
                      <a:endParaRPr lang="en-US"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5/15/2021</a:t>
                      </a:r>
                    </a:p>
                    <a:p>
                      <a:pPr algn="ctr"/>
                      <a:endParaRPr lang="en-US" dirty="0"/>
                    </a:p>
                  </a:txBody>
                  <a:tcPr/>
                </a:tc>
                <a:tc>
                  <a:txBody>
                    <a:bodyPr/>
                    <a:lstStyle/>
                    <a:p>
                      <a:pPr algn="ctr"/>
                      <a:r>
                        <a:rPr lang="en-US" dirty="0" smtClean="0"/>
                        <a:t>LWDB*</a:t>
                      </a:r>
                      <a:endParaRPr lang="en-US" dirty="0"/>
                    </a:p>
                  </a:txBody>
                  <a:tcPr/>
                </a:tc>
                <a:extLst>
                  <a:ext uri="{0D108BD9-81ED-4DB2-BD59-A6C34878D82A}">
                    <a16:rowId xmlns:a16="http://schemas.microsoft.com/office/drawing/2014/main" val="386466038"/>
                  </a:ext>
                </a:extLst>
              </a:tr>
              <a:tr h="10077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Execute</a:t>
                      </a:r>
                      <a:r>
                        <a:rPr lang="en-US" baseline="0" dirty="0" smtClean="0"/>
                        <a:t> contract extensions/modifications for Title I Service Providers for 7/1/2021 or complete new RFP for Title I Service Provider effective 7/1/2021</a:t>
                      </a:r>
                      <a:endParaRPr lang="en-US"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6/30/2021</a:t>
                      </a:r>
                    </a:p>
                    <a:p>
                      <a:pPr algn="ctr"/>
                      <a:endParaRPr lang="en-US" dirty="0"/>
                    </a:p>
                  </a:txBody>
                  <a:tcPr/>
                </a:tc>
                <a:tc>
                  <a:txBody>
                    <a:bodyPr/>
                    <a:lstStyle/>
                    <a:p>
                      <a:pPr algn="ctr"/>
                      <a:r>
                        <a:rPr lang="en-US" dirty="0" smtClean="0"/>
                        <a:t>LWDB*</a:t>
                      </a:r>
                      <a:endParaRPr lang="en-US" dirty="0"/>
                    </a:p>
                  </a:txBody>
                  <a:tcPr/>
                </a:tc>
                <a:extLst>
                  <a:ext uri="{0D108BD9-81ED-4DB2-BD59-A6C34878D82A}">
                    <a16:rowId xmlns:a16="http://schemas.microsoft.com/office/drawing/2014/main" val="3128919920"/>
                  </a:ext>
                </a:extLst>
              </a:tr>
              <a:tr h="339918">
                <a:tc>
                  <a:txBody>
                    <a:bodyPr/>
                    <a:lstStyle/>
                    <a:p>
                      <a:r>
                        <a:rPr lang="en-US" dirty="0" smtClean="0"/>
                        <a:t>*</a:t>
                      </a:r>
                      <a:r>
                        <a:rPr lang="en-US" baseline="0" dirty="0" smtClean="0"/>
                        <a:t>Requires final approval from CLEO</a:t>
                      </a: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56595325"/>
                  </a:ext>
                </a:extLst>
              </a:tr>
            </a:tbl>
          </a:graphicData>
        </a:graphic>
      </p:graphicFrame>
      <p:sp>
        <p:nvSpPr>
          <p:cNvPr id="4" name="Footer Placeholder 3">
            <a:extLst>
              <a:ext uri="{FF2B5EF4-FFF2-40B4-BE49-F238E27FC236}">
                <a16:creationId xmlns:a16="http://schemas.microsoft.com/office/drawing/2014/main" id="{9A9F7341-8DCD-4BFD-8E30-5BC0713F4D6F}"/>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3087189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6</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normAutofit/>
          </a:bodyPr>
          <a:lstStyle/>
          <a:p>
            <a:r>
              <a:rPr lang="en-US" sz="5000" dirty="0" smtClean="0"/>
              <a:t>Updates</a:t>
            </a:r>
            <a:endParaRPr lang="en-US" sz="5000"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2118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Updates</a:t>
            </a:r>
            <a:endParaRPr lang="en-US" dirty="0"/>
          </a:p>
        </p:txBody>
      </p:sp>
      <p:sp>
        <p:nvSpPr>
          <p:cNvPr id="3" name="Content Placeholder 2"/>
          <p:cNvSpPr>
            <a:spLocks noGrp="1"/>
          </p:cNvSpPr>
          <p:nvPr>
            <p:ph idx="1"/>
          </p:nvPr>
        </p:nvSpPr>
        <p:spPr/>
        <p:txBody>
          <a:bodyPr>
            <a:normAutofit/>
          </a:bodyPr>
          <a:lstStyle/>
          <a:p>
            <a:r>
              <a:rPr lang="en-US" dirty="0" smtClean="0"/>
              <a:t>Local Area Performance Negotiations</a:t>
            </a:r>
          </a:p>
          <a:p>
            <a:pPr lvl="1"/>
            <a:r>
              <a:rPr lang="en-US" dirty="0" smtClean="0"/>
              <a:t>Tentatively scheduled for February 2021</a:t>
            </a:r>
          </a:p>
          <a:p>
            <a:pPr lvl="1"/>
            <a:r>
              <a:rPr lang="en-US" dirty="0" smtClean="0"/>
              <a:t>Working with U.S. DOL to push back</a:t>
            </a:r>
          </a:p>
          <a:p>
            <a:pPr marL="457200" lvl="1" indent="0">
              <a:buNone/>
            </a:pPr>
            <a:endParaRPr lang="en-US" dirty="0"/>
          </a:p>
          <a:p>
            <a:pPr marL="457200" lvl="1" indent="0">
              <a:buNone/>
            </a:pPr>
            <a:endParaRPr lang="en-US" dirty="0" smtClean="0"/>
          </a:p>
          <a:p>
            <a:pPr marL="457200" lvl="1" indent="0">
              <a:buNone/>
            </a:pPr>
            <a:endParaRPr lang="en-US" dirty="0" smtClean="0"/>
          </a:p>
          <a:p>
            <a:r>
              <a:rPr lang="en-US" dirty="0" smtClean="0"/>
              <a:t>One-Stop Operator Procurement</a:t>
            </a:r>
          </a:p>
          <a:p>
            <a:pPr lvl="1"/>
            <a:r>
              <a:rPr lang="en-US" dirty="0" smtClean="0"/>
              <a:t>U.S. DOL recently provided T.A. to R5 states</a:t>
            </a:r>
          </a:p>
          <a:p>
            <a:pPr lvl="1"/>
            <a:r>
              <a:rPr lang="en-US" dirty="0" smtClean="0"/>
              <a:t>OSO must be selected through competitive procurement, but does not have to be RFP</a:t>
            </a:r>
          </a:p>
          <a:p>
            <a:pPr lvl="1"/>
            <a:r>
              <a:rPr lang="en-US" dirty="0" smtClean="0"/>
              <a:t>IWD working on guidance for Local Areas</a:t>
            </a:r>
          </a:p>
          <a:p>
            <a:pPr marL="457200" lvl="1" indent="0">
              <a:buNone/>
            </a:pPr>
            <a:endParaRPr lang="en-US" dirty="0" smtClean="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1640726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Updates</a:t>
            </a:r>
            <a:endParaRPr lang="en-US" dirty="0"/>
          </a:p>
        </p:txBody>
      </p:sp>
      <p:sp>
        <p:nvSpPr>
          <p:cNvPr id="3" name="Content Placeholder 2"/>
          <p:cNvSpPr>
            <a:spLocks noGrp="1"/>
          </p:cNvSpPr>
          <p:nvPr>
            <p:ph idx="1"/>
          </p:nvPr>
        </p:nvSpPr>
        <p:spPr/>
        <p:txBody>
          <a:bodyPr>
            <a:normAutofit/>
          </a:bodyPr>
          <a:lstStyle/>
          <a:p>
            <a:r>
              <a:rPr lang="en-US" dirty="0" smtClean="0"/>
              <a:t>Local Plan Guidance</a:t>
            </a:r>
          </a:p>
          <a:p>
            <a:pPr lvl="1"/>
            <a:r>
              <a:rPr lang="en-US" dirty="0" smtClean="0"/>
              <a:t>Guidance will be available from Core Partners in January 2021, includes template and training</a:t>
            </a:r>
          </a:p>
          <a:p>
            <a:pPr lvl="1"/>
            <a:r>
              <a:rPr lang="en-US" dirty="0" smtClean="0"/>
              <a:t>Due date will be January 1, 2022</a:t>
            </a:r>
          </a:p>
          <a:p>
            <a:pPr lvl="1"/>
            <a:r>
              <a:rPr lang="en-US" dirty="0" smtClean="0"/>
              <a:t>Continue to reference old plans until new plan is approved</a:t>
            </a:r>
          </a:p>
          <a:p>
            <a:pPr lvl="1"/>
            <a:endParaRPr lang="en-US" dirty="0"/>
          </a:p>
          <a:p>
            <a:pPr lvl="1"/>
            <a:endParaRPr lang="en-US" dirty="0" smtClean="0"/>
          </a:p>
          <a:p>
            <a:r>
              <a:rPr lang="en-US" dirty="0" smtClean="0"/>
              <a:t>PY20 Monitoring</a:t>
            </a:r>
          </a:p>
          <a:p>
            <a:pPr lvl="1"/>
            <a:r>
              <a:rPr lang="en-US" dirty="0" smtClean="0"/>
              <a:t>PY20 Programmatic Monitoring has begun</a:t>
            </a:r>
          </a:p>
          <a:p>
            <a:pPr lvl="1"/>
            <a:r>
              <a:rPr lang="en-US" dirty="0" smtClean="0"/>
              <a:t>Monitoring tools/documents will be sent to all boards soon </a:t>
            </a:r>
            <a:endParaRPr lang="en-US" dirty="0" smtClean="0"/>
          </a:p>
          <a:p>
            <a:pPr lvl="1"/>
            <a:endParaRPr lang="en-US" dirty="0" smtClean="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728497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9</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lstStyle/>
          <a:p>
            <a:r>
              <a:rPr lang="en-US" dirty="0" smtClean="0"/>
              <a:t>Communication Plan</a:t>
            </a:r>
            <a:endParaRPr lang="en-US"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1163370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AW xmlns="http://www.net-centric.com/PAWPP">
  <Shape xmlns="" ID="c5padY04Qo/p5POX4Byj7dtW0ds=" isBookmarkSet="no" Order="_x0032_" artifact="_x0031_" pdftag="_x005B_Artifact_x005D_" formula="no" inline="no" validate="no"/>
  <Shape xmlns="" ID="qcjhpeI6vzsy69Qy/7ut52u98Xc=" pdftag="Figure" isBookmarkSet="no" artifact="_x0031_" validate="no" Order="_x0031_"/>
  <Shape xmlns="" ID="HFPHH1uk7yFYBf8crUpqqjvPz9k=" pdftag="_x005B_Artifact_x005D_" isBookmarkSet="no"/>
  <Shape xmlns="" ID="y9mvF7PO5JAxdT3qUGMQvCf4dn4=" pdftag="" artifact="_x0031_" validate="no" Order="_x0034_"/>
  <Shape xmlns="" ID="HdFT3hQsnUe1p4fN34ZE4sgYj8o=" pdftag="" Order="_x0032_"/>
  <Shape xmlns="" ID="zEN3IO8+AA5Pdljep56AFpNm5pI=" pdftag="" artifact="_x0031_" validate="no" Order="_x0033_"/>
  <Shape xmlns="" ID="aY8u0io9m4wtWKaDtWLXXBxDOeY=" pdftag="" artifact="_x0031_" validate="no" Order="_x0031_"/>
  <Shape xmlns="" ID="yMKN5FQGMuupes5Zx+NGJQSdJc8=" pdftag="" artifact="_x0031_" validate="no" Order="_x0036_"/>
  <Shape xmlns="" ID="oS75AXO+oGr9mmYocY8m9TAIXNI=" pdftag="" Order="_x0034_"/>
  <Shape xmlns="" ID="+EJs2XWHZIMHZPbJGNVMM5dl1EE=" pdftag="" artifact="_x0031_" validate="no" Order="_x0035_"/>
  <Shape xmlns="" ID="+lMuN0D3FHzbWfqvaU1FaeOdDAU=" pdftag="" Order="_x0032_"/>
  <Shape xmlns="" ID="PLJOOUd0s3oN2nyZJ5c1N5IvAYk=" pdftag="" artifact="_x0031_" validate="no" Order="_x0033_"/>
  <Shape xmlns="" ID="TG1dlihJ9f8b4ayKhJiSsGckNaM=" pdftag="" artifact="_x0031_" validate="no" Order="_x0031_"/>
  <Shape xmlns="" ID="1CREDL4O7a1JdMDNDdKAk9VfWFA=" pdftag="" artifact="_x0031_" validate="no" Order="_x0038_"/>
  <Shape xmlns="" ID="LiGHqdyle7ofuBSamHmGAX+PgRw=" pdftag="" Order="_x0037_"/>
  <Shape xmlns="" ID="tAoQ+ge73Kl570o4mJ7s+SaW4ec=" pdftag="" artifact="_x0031_" validate="no" Order="_x0034_"/>
  <Shape xmlns="" ID="sFozpDV4nKYpyzboApmVNlsJlGw=" pdftag="" Order="_x0035_"/>
  <Shape xmlns="" ID="XouBzrGYzLThZhhj+eEvbfUFTPk=" pdftag="" artifact="_x0031_" validate="no" Order="_x0033_"/>
  <Shape xmlns="" ID="9SBoNEorAzc6ED/4AacvUmuwV6E=" pdftag="" Order="_x0035_"/>
  <Shape xmlns="" ID="PK+konKqFDaplHEayYKVmCseEb4=" pdftag="" artifact="_x0031_" validate="no" Order="_x0032_"/>
  <Shape xmlns="" ID="QAtT11nljrDpN05176i1Lzb8rJk=" pdftag="" artifact="_x0031_" validate="no" Order="_x0031_"/>
  <Shape xmlns="" ID="Ye5h5zLNo7Viw/H6ba1lHG1uqP4=" pdftag="" artifact="_x0031_" validate="no" Order="_x0033_"/>
  <Shape xmlns="" ID="o313nXevVqXd/tJOfpQRYDqXWOc=" pdftag="" Order="_x0032_" artifact="_x0031_" validate="no"/>
  <Shape xmlns="" ID="tg3o8EdJRGQm4AaefCNnwlOwzxk=" pdftag="" Order="_x0031_" artifact="_x0031_" validate="no"/>
  <Shape xmlns="" ID="qxaMLqStIJmNWBfiWk3foflqwQk=" pdftag="" Order="_x0034_"/>
  <Shape xmlns="" ID="sGh7MyKQTwa1gcSgHl7YnPeyxSk=" pdftag="" artifact="_x0031_" validate="no" Order="_x0033_"/>
  <Shape xmlns="" ID="cPih7z3D4rVTlikZ0vwf2rhcP6U=" pdftag="" Order="_x0032_" artifact="_x0031_" validate="no"/>
  <Shape xmlns="" ID="T1sDr2A/csA1fC2zZmbl2feJdjw=" pdftag="" Order="_x0031_" artifact="_x0031_" validate="no"/>
  <Shape xmlns="" ID="jDR/gBqutrEJblhGtiDmafAMq2M=" pdftag="" artifact="_x0031_" validate="no" Order="_x0033_"/>
  <Shape xmlns="" ID="ZS+TM7Pod51M/Ccaso9lYzlXd3Y=" pdftag="" Order="_x0032_" artifact="_x0031_" validate="no"/>
  <Shape xmlns="" ID="H8KugLz4HSxot1aCx9Z0TB0vo5I=" pdftag="" Order="_x0031_" artifact="_x0031_" validate="no"/>
  <Shape xmlns="" ID="6wBHMzQ3WkhhtFxo+7JXWfLe6Uw=" pdftag="" artifact="_x0031_" validate="no" Order="_x0033_"/>
  <Shape xmlns="" ID="3df7hnXgKdlYU+/lvtTtLSRyEz4=" pdftag="" Order="_x0032_"/>
  <Shape xmlns="" ID="azgaQxBrNxa4fXy9z0Ph8gIz768=" pdftag="" Order="_x0031_" artifact="_x0031_" validate="no"/>
  <Shape xmlns="" ID="SoAl1DmgmkCZRnxG3rur6RRWeBM=" pdftag="" artifact="_x0031_" validate="no" Order="_x0033_"/>
  <Shape xmlns="" ID="dPPXfWqUt2oz31FJIc7ZIAuj4/o=" pdftag="" Order="_x0032_"/>
  <Shape xmlns="" ID="tO5u+nqiJXKyqt3ONgKC+mtG+Es=" pdftag="" Order="_x0031_"/>
  <Shape xmlns="" ID="tpOQ5HCm7WfJPMqZ3uHgSBIIJoA=" pdftag="" Order="_x0031_" artifact="_x0031_" validate="no"/>
  <Shape xmlns="" ID="nT3M+WHR4l7sULfd/liKjxUiCkU=" pdftag="" Order="_x0032_" artifact="_x0031_" validate="no"/>
  <Shape xmlns="" ID="zZvbWBWt8Sja38LXkGELDa25T9s=" pdftag="" Order="_x0033_" artifact="_x0031_" validate="no"/>
  <Shape xmlns="" ID="YL/jN0k3ABgwZ8BQ9iaA5jOffXo=" pdftag="" Order="_x0035_"/>
  <Shape xmlns="" ID="4IszVhb+cRnWIhtSDEJyFlRQVHo=" pdftag="" artifact="_x0031_" validate="no" Order="_x0034_"/>
  <Shape xmlns="" ID="ZzKjo/2wuApD8fxD+mK/PX2qX2Q=" pdftag="" artifact="_x0031_" validate="no" Order="_x0036_"/>
  <Shape xmlns="" ID="c/Ps2u4YxooKZAVO1g/cpMrfSJE=" pdftag="" Order="_x0035_" artifact="_x0031_" validate="no"/>
  <Shape xmlns="" ID="BysHM3TJV37JOEPoUzO0sIUPUHs=" pdftag="" Order="_x0033_" artifact="_x0031_" validate="no"/>
  <Shape xmlns="" ID="HNc7OLelXXMp83cp6FafO6vdtBA=" pdftag="" Order="_x0034_" artifact="_x0031_" validate="no"/>
  <Shape xmlns="" ID="79LIAsIhlJSDPLjOIa5igyNoo+w=" pdftag="" Order="_x0032_" artifact="_x0031_" validate="no"/>
  <Shape xmlns="" ID="UJ73CuF5ygMPcacJpvU6DVhjlzs=" pdftag="" Order="_x0037_"/>
  <Shape xmlns="" ID="1TIPDqPRLUkEq3wt3vygu51ibY4=" pdftag="" Order="_x0031_" artifact="_x0031_" validate="no"/>
  <Shape xmlns="" ID="u37Vb18A/uMDl+VRHPAUWN2TiPM=" pdftag="" Order="_x0031_" artifact="_x0031_" validate="no"/>
  <Shape xmlns="" ID="/RHavkZB9NOJOW0mWkliksilFNY=" pdftag="" Order="_x0033_"/>
  <Shape xmlns="" ID="6yiZl/D8seR4JjtQuswN4VrlVHs=" pdftag="" artifact="_x0031_" validate="no" Order="_x0032_"/>
  <Shape xmlns="" ID="PBn9IfOI334xksOVXDpR+v54HB4=" pdftag="" Order="_x0032_"/>
  <Shape xmlns="" ID="aK31pvQSNFl7K3WuyijY+4XQm0g=" pdftag="" artifact="_x0031_" validate="no" Order="_x0031_"/>
  <Shape xmlns="" ID="au6cUImcKKHWsrT0bp6qeLievw0=" pdftag="" Order="_x0031_" artifact="_x0031_" validate="no"/>
  <Shape xmlns="" ID="vCLcXLeWU6HX2oee4drhPdGSz/M=" pdftag="" Order="_x0032_" artifact="_x0031_" validate="no"/>
  <Shape xmlns="" ID="J95r5wsXyocevwRIMODW1fFBsCY=" pdftag="" Order="_x0033_" artifact="_x0031_" validate="no"/>
  <Shape xmlns="" ID="iVt6vG/zTa4RVf+fbrKhPRD6V8E=" pdftag="" Order="_x0035_"/>
  <Shape xmlns="" ID="oQWvOS7yrVT94ctSzSXDK5l7+QE=" pdftag="" artifact="_x0031_" validate="no" Order="_x0034_"/>
  <Shape xmlns="" ID="0/NotbUDEhttOsZm1LcMj03mvLg=" pdftag="" Order="_x0031_" artifact="_x0031_" validate="no"/>
  <Shape xmlns="" ID="XPuvmSSZEaWVzOdsGq/19K2yhLs=" pdftag="" Order="_x0032_" artifact="_x0031_" validate="no"/>
  <Shape xmlns="" ID="p6bN+jTFZexCgbZPN8HnmfW6734=" pdftag="" Order="_x0033_" artifact="_x0031_" validate="no"/>
  <Shape xmlns="" ID="emeG9yQZXnndX0nel3shj9FGA1o=" pdftag="" Order="_x0035_"/>
  <Shape xmlns="" ID="Awk+GUQaSvA0sulBLSO76JMDxDg=" pdftag="" artifact="_x0031_" validate="no" Order="_x0034_"/>
  <Shape xmlns="" ID="XYSd1aou7LBQCbePh1K20y+osJU=" pdftag="" artifact="_x0031_" validate="no" Order="_x0032_"/>
  <Shape xmlns="" ID="uryj5W/r03sVh7zyDwweF5VtZAI=" pdftag="" Order="_x0031_"/>
  <Shape xmlns="" ID="g7cfATa1q/zW7voHH7PzDCOVJ2k=" pdftag="" Order="_x0033_"/>
  <Shape xmlns="" ID="eyErg3MzPAlfjNd++YNeDt3824g=" pdftag="" Order="_x0033_"/>
  <Shape xmlns="" ID="s04rRhfmWQaTg7+fGhFkrYEIdbY=" pdftag="" Order="_x0032_"/>
  <Shape xmlns="" ID="8Z9IhT4lCXJrabNe03wA+c+ARIw=" pdftag="" Order="_x0031_"/>
  <Shape xmlns="" ID="Lxl6bgdfNKIukFwq+i1W+1R7eS8=" pdftag="" Order="_x0034_"/>
  <Shape xmlns="" ID="IvmbdP4mkwH25ixlqkXACBA2bOA=" pdftag="" Order="_x0031_"/>
  <Shape xmlns="" ID="QNLYDXVx1L+gkqZ9BbK9ROk8nUU=" pdftag="" Order="_x0032_"/>
  <SubText xmlns="" ID="c5padY04Qo/p5POX4Byj7dtW0ds=" ActualText=""/>
  <Shape xmlns="" ID="h0tAZmY5m2wkW4oPW3VD7YxUWL8=" isBookmarkSet="no" Order="_x0031_" formula="no" inline="no" artifact="_x0031_" pdftag="_x005B_Artifact_x005D_" validate="no"/>
  <Shape xmlns="" ID="DbZaIXBtACpfHf/igmY3HcNd4tY=" pdftag="Figure" isBookmarkSet="no" artifact="_x0031_" validate="no" Order="_x0031_"/>
  <Shape xmlns="" ID="xCLYYxbRayu1sK87DHwK4LKuxro=" pdftag="" artifact="_x0031_" validate="no" Order="_x0031_"/>
  <Shape xmlns="" ID="QZfVvshyfi1HRhZBkffzTr9uJpo=" pdftag="" artifact="_x0031_" validate="no" Order="_x0033_"/>
  <Shape xmlns="" ID="qGgSnq8NMYBHwtIZTzvqWD6hTwk=" pdftag="" artifact="_x0031_" validate="no" Order="_x0031_"/>
  <Shape xmlns="" ID="hI8VhNUH/pezRQM3nThdbemCo08=" pdftag="" artifact="_x0031_" validate="no" Order="_x0033_"/>
  <Shape xmlns="" ID="yonhJJoqBmjqRbFBKxAQJxqgqK4=" pdftag="" artifact="_x0031_" validate="no" Order="_x0035_"/>
  <Shape xmlns="" ID="QGSxxdfmppr6xeGAroT6Fl9q4xY=" pdftag="" artifact="_x0031_" validate="no" Order="_x0031_"/>
  <Shape xmlns="" ID="EnLnWHgX5zHhPjEZYJzwtFQzluI=" pdftag="" artifact="_x0031_" validate="no" Order="_x0032_"/>
  <Shape xmlns="" ID="ceUTwHUfVh1ENOUkMZlJxujWFqs=" pdftag="" artifact="_x0031_" validate="no" Order="_x0033_"/>
  <Shape xmlns="" ID="exiP+PKuB86I2bBys1PPB3hoL2s=" pdftag="" artifact="_x0031_" validate="no" Order="_x0034_"/>
  <Shape xmlns="" ID="Ep+hdHvFFehw+79RF4QjCwFhoGw=" pdftag="" artifact="_x0031_" validate="no" Order="_x0031_"/>
  <Shape xmlns="" ID="8utQfbxTnTy2X3NRz4lv3GgWquQ=" pdftag="" artifact="_x0031_" validate="no" Order="_x0032_"/>
  <Shape xmlns="" ID="dtwhnybpMO+wPNifyZsgTfB+EwU=" pdftag="" artifact="_x0031_" validate="no" Order="_x0031_"/>
  <Shape xmlns="" ID="MPNOOxaOgcWxW2uFYdtV4mCvMYs=" pdftag="" artifact="_x0031_" validate="no" Order="_x0032_"/>
  <Shape xmlns="" ID="dkgFS1qQew6LzXLUuFyDSfipifQ=" pdftag="" artifact="_x0031_" validate="no" Order="_x0031_"/>
  <Shape xmlns="" ID="3/LCxQ4mwCRIyqVJRxbPTyRvhJI=" pdftag="" artifact="_x0031_" validate="no" Order="_x0032_"/>
  <Shape xmlns="" ID="yEjLnQDPqLyomcUH5uIQdA3EHnM=" pdftag="" artifact="_x0031_" validate="no" Order="_x0031_"/>
  <Shape xmlns="" ID="vsuDd+3hTP0TPx6H1TxpdmRjgZ4=" pdftag="" artifact="_x0031_" validate="no" Order="_x0031_"/>
  <Shape xmlns="" ID="L4o359N6tt1v7GnrSDyNmxVM8P8=" pdftag="" artifact="_x0031_" validate="no" Order="_x0032_"/>
  <Shape xmlns="" ID="SMUauTwePoto4zUBZXRq7220+Tw=" pdftag="" artifact="_x0031_" validate="no" Order="_x0033_"/>
  <Shape xmlns="" ID="7VUFpVeAi1s6pC7qVEejsSt2/Cs=" pdftag="" artifact="_x0031_" validate="no" Order="_x0031_"/>
  <Shape xmlns="" ID="465Y/I0dJQAh53MRX1r67R5mgbc=" pdftag="" artifact="_x0031_" validate="no" Order="_x0032_"/>
  <Shape xmlns="" ID="iKLnCWpgWKI/CvIzCfRyFpUkDi8=" pdftag="" artifact="_x0031_" validate="no" Order="_x0034_"/>
  <Shape xmlns="" ID="Cvv1VT7FHlg3pEn2S9mI3x4bC3g=" pdftag="" artifact="_x0031_" validate="no" Order="_x0033_"/>
  <Shape xmlns="" ID="U0aElbRjorJ+DDCI05FAOSO+ncI=" pdftag="" artifact="_x0031_" validate="no" Order="_x0035_"/>
  <Shape xmlns="" ID="srsYumJLTpvzB9MpV4MIcvxht8M=" pdftag="" artifact="_x0031_" validate="no" Order="_x0031_"/>
  <Shape xmlns="" ID="8jzmbKW8Va5oxpGD9dPhU1qq3Y8=" pdftag="" artifact="_x0031_" validate="no" Order="_x0031_"/>
  <Shape xmlns="" ID="De4dZ5UDiTVKVM0qyoBdnsTBqtA=" pdftag="" artifact="_x0031_" validate="no" Order="_x0032_"/>
  <Shape xmlns="" ID="T2BSFmsELzcVpCEcdlsPRxrOrzY=" pdftag="" artifact="_x0031_" validate="no" Order="_x0033_"/>
  <Shape xmlns="" ID="EWDstv6+bEGT+A0gu8DkiYE19dE=" pdftag="" artifact="_x0031_" validate="no" Order="_x0031_"/>
  <Shape xmlns="" ID="7NEabCNiu5QwNcxKLM15Vh/rQBc=" pdftag="" artifact="_x0031_" validate="no" Order="_x0032_"/>
  <Shape xmlns="" ID="AJeRa/vxRWMIAhV2IWKpR8RnYcE=" pdftag="" artifact="_x0031_" validate="no" Order="_x0033_"/>
  <SubText xmlns="" ID="h0tAZmY5m2wkW4oPW3VD7YxUWL8=" ActualText=""/>
  <Shape xmlns="" ID="x/Ma+/X3CdFwlgzI8uc+IA2a5mE=" pdftag="" artifact="_x0031_" validate="no" formula="no" inline="no" Order="_x0031_"/>
  <Shape xmlns="" ID="+fY+FsICFzQJtCqj5XpxkFTCntk=" pdftag="" artifact="_x0031_" validate="no" Order="_x0032_"/>
  <Shape xmlns="" ID="c9R9QJCWQ/nQBKe2PdecNXLPUAY=" pdftag="" Order="_x0033_"/>
  <Shape xmlns="" ID="i5ws9SSIwXmqzSYwwZMOnzeVlow=" pdftag="" artifact="_x0031_" validate="no" Order="_x0034_"/>
  <Shape xmlns="" ID="hkzXP551kX94e+zK9CBN/lddVF4=" pdftag="" artifact="_x0031_" validate="no" Order="_x0036_"/>
  <Shape xmlns="" ID="uwHNv/hK676BKnblOCN1/3Pr1lM=" pdftag="" Order="_x0037_"/>
</PAW>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EC44B77C2F60419748D09605BF5F9D" ma:contentTypeVersion="10" ma:contentTypeDescription="Create a new document." ma:contentTypeScope="" ma:versionID="59d4a77102c169d33c58bd634f668a54">
  <xsd:schema xmlns:xsd="http://www.w3.org/2001/XMLSchema" xmlns:xs="http://www.w3.org/2001/XMLSchema" xmlns:p="http://schemas.microsoft.com/office/2006/metadata/properties" xmlns:ns2="b9f8e4f9-63ae-441f-b00b-e601199620d9" xmlns:ns3="624333be-c2df-488e-96d3-e81a449f5856" targetNamespace="http://schemas.microsoft.com/office/2006/metadata/properties" ma:root="true" ma:fieldsID="996c5a9dd9028dceb5ba3cbdcb630003" ns2:_="" ns3:_="">
    <xsd:import namespace="b9f8e4f9-63ae-441f-b00b-e601199620d9"/>
    <xsd:import namespace="624333be-c2df-488e-96d3-e81a449f58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8e4f9-63ae-441f-b00b-e60119962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4333be-c2df-488e-96d3-e81a449f585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DE9E3C-D54D-447D-BADB-EC31FEAA8F63}">
  <ds:schemaRefs>
    <ds:schemaRef ds:uri="http://www.net-centric.com/PAWPP"/>
    <ds:schemaRef ds:uri=""/>
  </ds:schemaRefs>
</ds:datastoreItem>
</file>

<file path=customXml/itemProps2.xml><?xml version="1.0" encoding="utf-8"?>
<ds:datastoreItem xmlns:ds="http://schemas.openxmlformats.org/officeDocument/2006/customXml" ds:itemID="{210B9C8B-864C-4ADB-A34E-73C58142ED8A}">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b9f8e4f9-63ae-441f-b00b-e601199620d9"/>
    <ds:schemaRef ds:uri="http://schemas.openxmlformats.org/package/2006/metadata/core-properties"/>
    <ds:schemaRef ds:uri="624333be-c2df-488e-96d3-e81a449f5856"/>
    <ds:schemaRef ds:uri="http://www.w3.org/XML/1998/namespace"/>
    <ds:schemaRef ds:uri="http://purl.org/dc/dcmitype/"/>
  </ds:schemaRefs>
</ds:datastoreItem>
</file>

<file path=customXml/itemProps3.xml><?xml version="1.0" encoding="utf-8"?>
<ds:datastoreItem xmlns:ds="http://schemas.openxmlformats.org/officeDocument/2006/customXml" ds:itemID="{6990DC3B-86D0-422F-807F-0147DE8B9A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f8e4f9-63ae-441f-b00b-e601199620d9"/>
    <ds:schemaRef ds:uri="624333be-c2df-488e-96d3-e81a449f58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6B9F3DC-AA66-4690-8684-2CA3181D9D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11082</TotalTime>
  <Words>586</Words>
  <Application>Microsoft Office PowerPoint</Application>
  <PresentationFormat>Widescreen</PresentationFormat>
  <Paragraphs>147</Paragraphs>
  <Slides>18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Wingdings 3</vt:lpstr>
      <vt:lpstr>Arial</vt:lpstr>
      <vt:lpstr>Wingdings</vt:lpstr>
      <vt:lpstr>Calibri</vt:lpstr>
      <vt:lpstr>Office Theme</vt:lpstr>
      <vt:lpstr>LWDA Leadership Office Hours </vt:lpstr>
      <vt:lpstr>Today’s Presenter</vt:lpstr>
      <vt:lpstr>Purpose of Office Hours</vt:lpstr>
      <vt:lpstr>Objectives of Office Hours</vt:lpstr>
      <vt:lpstr>LWDA Leadership Key Deliverables/ Revised Timeline - Updated</vt:lpstr>
      <vt:lpstr>Updates</vt:lpstr>
      <vt:lpstr>Updates</vt:lpstr>
      <vt:lpstr>Updates</vt:lpstr>
      <vt:lpstr>Communication Plan</vt:lpstr>
      <vt:lpstr>WIOA Governance Structure</vt:lpstr>
      <vt:lpstr>Local Workforce System Oversight Options</vt:lpstr>
      <vt:lpstr>Communication Protocol</vt:lpstr>
      <vt:lpstr>Onboarding for new CEOs</vt:lpstr>
      <vt:lpstr>Onboarding for new CEOs</vt:lpstr>
      <vt:lpstr>Questions?</vt:lpstr>
      <vt:lpstr>Contact </vt:lpstr>
      <vt:lpstr>Next Office Hours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Robbins</dc:creator>
  <cp:lastModifiedBy>McNertney, Michelle</cp:lastModifiedBy>
  <cp:revision>147</cp:revision>
  <dcterms:created xsi:type="dcterms:W3CDTF">2019-06-27T13:48:43Z</dcterms:created>
  <dcterms:modified xsi:type="dcterms:W3CDTF">2020-12-11T17:52:24Z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0x010100E9EC44B77C2F60419748D09605BF5F9D</vt:lpwstr>
  </property>
</Properties>
</file>