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0"/>
  </p:notesMasterIdLst>
  <p:sldIdLst>
    <p:sldId id="259" r:id="rId6"/>
    <p:sldId id="300" r:id="rId7"/>
    <p:sldId id="287" r:id="rId8"/>
    <p:sldId id="271" r:id="rId9"/>
    <p:sldId id="347" r:id="rId10"/>
    <p:sldId id="335" r:id="rId11"/>
    <p:sldId id="332" r:id="rId12"/>
    <p:sldId id="337" r:id="rId13"/>
    <p:sldId id="354" r:id="rId14"/>
    <p:sldId id="355" r:id="rId15"/>
    <p:sldId id="314" r:id="rId16"/>
    <p:sldId id="275" r:id="rId17"/>
    <p:sldId id="291" r:id="rId18"/>
    <p:sldId id="27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Collins" initials="LC" lastIdx="7" clrIdx="0">
    <p:extLst>
      <p:ext uri="{19B8F6BF-5375-455C-9EA6-DF929625EA0E}">
        <p15:presenceInfo xmlns:p15="http://schemas.microsoft.com/office/powerpoint/2012/main" userId="S::lcollins@mahernet.com::500a1ec7-b2bd-4582-bcd1-4e783972a2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5B6"/>
    <a:srgbClr val="0F6A6B"/>
    <a:srgbClr val="9DADB5"/>
    <a:srgbClr val="114257"/>
    <a:srgbClr val="5F6862"/>
    <a:srgbClr val="00162E"/>
    <a:srgbClr val="535355"/>
    <a:srgbClr val="B4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3CF9E-FF30-4E15-89A6-F597EE58A772}" v="9" dt="2020-04-30T18:15:33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Collins" userId="500a1ec7-b2bd-4582-bcd1-4e783972a2e9" providerId="ADAL" clId="{12C26E3A-C5BD-4EE4-AE84-5A17F89E60B6}"/>
    <pc:docChg chg="custSel addSld delSld modSld sldOrd">
      <pc:chgData name="Lori Collins" userId="500a1ec7-b2bd-4582-bcd1-4e783972a2e9" providerId="ADAL" clId="{12C26E3A-C5BD-4EE4-AE84-5A17F89E60B6}" dt="2020-03-31T19:24:28.935" v="1667" actId="20577"/>
      <pc:docMkLst>
        <pc:docMk/>
      </pc:docMkLst>
      <pc:sldChg chg="modSp mod addCm delCm modCm">
        <pc:chgData name="Lori Collins" userId="500a1ec7-b2bd-4582-bcd1-4e783972a2e9" providerId="ADAL" clId="{12C26E3A-C5BD-4EE4-AE84-5A17F89E60B6}" dt="2020-03-20T03:42:16.036" v="12"/>
        <pc:sldMkLst>
          <pc:docMk/>
          <pc:sldMk cId="5169752" sldId="259"/>
        </pc:sldMkLst>
        <pc:spChg chg="mod">
          <ac:chgData name="Lori Collins" userId="500a1ec7-b2bd-4582-bcd1-4e783972a2e9" providerId="ADAL" clId="{12C26E3A-C5BD-4EE4-AE84-5A17F89E60B6}" dt="2020-03-20T03:41:47.903" v="10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56705821" sldId="263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1784289850" sldId="276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1932837903" sldId="278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292177735" sldId="279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3581783663" sldId="280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76937952" sldId="281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86021083" sldId="282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740182591" sldId="28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457433019" sldId="285"/>
        </pc:sldMkLst>
      </pc:sldChg>
      <pc:sldChg chg="del">
        <pc:chgData name="Lori Collins" userId="500a1ec7-b2bd-4582-bcd1-4e783972a2e9" providerId="ADAL" clId="{12C26E3A-C5BD-4EE4-AE84-5A17F89E60B6}" dt="2020-03-25T17:49:01.126" v="13" actId="2696"/>
        <pc:sldMkLst>
          <pc:docMk/>
          <pc:sldMk cId="757116847" sldId="288"/>
        </pc:sldMkLst>
      </pc:sldChg>
      <pc:sldChg chg="modSp mod">
        <pc:chgData name="Lori Collins" userId="500a1ec7-b2bd-4582-bcd1-4e783972a2e9" providerId="ADAL" clId="{12C26E3A-C5BD-4EE4-AE84-5A17F89E60B6}" dt="2020-03-31T17:38:08.965" v="1040" actId="20577"/>
        <pc:sldMkLst>
          <pc:docMk/>
          <pc:sldMk cId="3898356289" sldId="291"/>
        </pc:sldMkLst>
        <pc:spChg chg="mod">
          <ac:chgData name="Lori Collins" userId="500a1ec7-b2bd-4582-bcd1-4e783972a2e9" providerId="ADAL" clId="{12C26E3A-C5BD-4EE4-AE84-5A17F89E60B6}" dt="2020-03-31T17:38:08.965" v="1040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del mod addCm modCm">
        <pc:chgData name="Lori Collins" userId="500a1ec7-b2bd-4582-bcd1-4e783972a2e9" providerId="ADAL" clId="{12C26E3A-C5BD-4EE4-AE84-5A17F89E60B6}" dt="2020-03-31T19:17:57.393" v="1041" actId="2696"/>
        <pc:sldMkLst>
          <pc:docMk/>
          <pc:sldMk cId="928390667" sldId="292"/>
        </pc:sldMkLst>
        <pc:spChg chg="mod">
          <ac:chgData name="Lori Collins" userId="500a1ec7-b2bd-4582-bcd1-4e783972a2e9" providerId="ADAL" clId="{12C26E3A-C5BD-4EE4-AE84-5A17F89E60B6}" dt="2020-03-25T17:49:12.108" v="14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92039746" sldId="29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6545034" sldId="294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973843256" sldId="296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781795242" sldId="297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398831553" sldId="298"/>
        </pc:sldMkLst>
      </pc:sldChg>
      <pc:sldChg chg="modSp add mod">
        <pc:chgData name="Lori Collins" userId="500a1ec7-b2bd-4582-bcd1-4e783972a2e9" providerId="ADAL" clId="{12C26E3A-C5BD-4EE4-AE84-5A17F89E60B6}" dt="2020-03-25T17:49:53.093" v="49" actId="20577"/>
        <pc:sldMkLst>
          <pc:docMk/>
          <pc:sldMk cId="2444719161" sldId="301"/>
        </pc:sldMkLst>
        <pc:spChg chg="mod">
          <ac:chgData name="Lori Collins" userId="500a1ec7-b2bd-4582-bcd1-4e783972a2e9" providerId="ADAL" clId="{12C26E3A-C5BD-4EE4-AE84-5A17F89E60B6}" dt="2020-03-25T17:49:53.093" v="49" actId="20577"/>
          <ac:spMkLst>
            <pc:docMk/>
            <pc:sldMk cId="2444719161" sldId="301"/>
            <ac:spMk id="3" creationId="{FD00D682-2B9D-4EC4-8804-6AB4F1A36240}"/>
          </ac:spMkLst>
        </pc:spChg>
      </pc:sldChg>
      <pc:sldChg chg="modSp add mod">
        <pc:chgData name="Lori Collins" userId="500a1ec7-b2bd-4582-bcd1-4e783972a2e9" providerId="ADAL" clId="{12C26E3A-C5BD-4EE4-AE84-5A17F89E60B6}" dt="2020-03-31T17:37:37.246" v="1035" actId="6549"/>
        <pc:sldMkLst>
          <pc:docMk/>
          <pc:sldMk cId="3717428156" sldId="302"/>
        </pc:sldMkLst>
        <pc:spChg chg="mod">
          <ac:chgData name="Lori Collins" userId="500a1ec7-b2bd-4582-bcd1-4e783972a2e9" providerId="ADAL" clId="{12C26E3A-C5BD-4EE4-AE84-5A17F89E60B6}" dt="2020-03-31T17:37:02.439" v="1022" actId="27636"/>
          <ac:spMkLst>
            <pc:docMk/>
            <pc:sldMk cId="3717428156" sldId="302"/>
            <ac:spMk id="2" creationId="{ACC9E070-613C-423C-8A44-879E2F8E13D2}"/>
          </ac:spMkLst>
        </pc:spChg>
        <pc:spChg chg="mod">
          <ac:chgData name="Lori Collins" userId="500a1ec7-b2bd-4582-bcd1-4e783972a2e9" providerId="ADAL" clId="{12C26E3A-C5BD-4EE4-AE84-5A17F89E60B6}" dt="2020-03-31T17:37:37.246" v="1035" actId="6549"/>
          <ac:spMkLst>
            <pc:docMk/>
            <pc:sldMk cId="3717428156" sldId="302"/>
            <ac:spMk id="3" creationId="{7993900D-1A81-4596-8C13-903B372C0701}"/>
          </ac:spMkLst>
        </pc:spChg>
      </pc:sldChg>
      <pc:sldChg chg="modSp add mod ord">
        <pc:chgData name="Lori Collins" userId="500a1ec7-b2bd-4582-bcd1-4e783972a2e9" providerId="ADAL" clId="{12C26E3A-C5BD-4EE4-AE84-5A17F89E60B6}" dt="2020-03-31T19:22:15.668" v="1233"/>
        <pc:sldMkLst>
          <pc:docMk/>
          <pc:sldMk cId="2196468816" sldId="303"/>
        </pc:sldMkLst>
        <pc:spChg chg="mod">
          <ac:chgData name="Lori Collins" userId="500a1ec7-b2bd-4582-bcd1-4e783972a2e9" providerId="ADAL" clId="{12C26E3A-C5BD-4EE4-AE84-5A17F89E60B6}" dt="2020-03-31T19:18:51.611" v="1084" actId="20577"/>
          <ac:spMkLst>
            <pc:docMk/>
            <pc:sldMk cId="2196468816" sldId="303"/>
            <ac:spMk id="2" creationId="{23612786-9818-4CB7-ADE3-FC78DD1FDDB6}"/>
          </ac:spMkLst>
        </pc:spChg>
        <pc:spChg chg="mod">
          <ac:chgData name="Lori Collins" userId="500a1ec7-b2bd-4582-bcd1-4e783972a2e9" providerId="ADAL" clId="{12C26E3A-C5BD-4EE4-AE84-5A17F89E60B6}" dt="2020-03-31T19:21:16.911" v="1187" actId="6549"/>
          <ac:spMkLst>
            <pc:docMk/>
            <pc:sldMk cId="2196468816" sldId="303"/>
            <ac:spMk id="3" creationId="{91952BD4-00E9-444E-9E13-203B11D7C5B5}"/>
          </ac:spMkLst>
        </pc:spChg>
      </pc:sldChg>
      <pc:sldChg chg="modSp add mod">
        <pc:chgData name="Lori Collins" userId="500a1ec7-b2bd-4582-bcd1-4e783972a2e9" providerId="ADAL" clId="{12C26E3A-C5BD-4EE4-AE84-5A17F89E60B6}" dt="2020-03-31T19:19:15.346" v="1103" actId="20577"/>
        <pc:sldMkLst>
          <pc:docMk/>
          <pc:sldMk cId="2647117433" sldId="304"/>
        </pc:sldMkLst>
        <pc:spChg chg="mod">
          <ac:chgData name="Lori Collins" userId="500a1ec7-b2bd-4582-bcd1-4e783972a2e9" providerId="ADAL" clId="{12C26E3A-C5BD-4EE4-AE84-5A17F89E60B6}" dt="2020-03-31T19:19:15.346" v="1103" actId="20577"/>
          <ac:spMkLst>
            <pc:docMk/>
            <pc:sldMk cId="2647117433" sldId="304"/>
            <ac:spMk id="3" creationId="{3BA4F8CC-BA5F-4D6A-91E7-EEFB556D40D3}"/>
          </ac:spMkLst>
        </pc:spChg>
      </pc:sldChg>
      <pc:sldChg chg="add">
        <pc:chgData name="Lori Collins" userId="500a1ec7-b2bd-4582-bcd1-4e783972a2e9" providerId="ADAL" clId="{12C26E3A-C5BD-4EE4-AE84-5A17F89E60B6}" dt="2020-03-31T19:19:20.980" v="1104"/>
        <pc:sldMkLst>
          <pc:docMk/>
          <pc:sldMk cId="3396860247" sldId="305"/>
        </pc:sldMkLst>
      </pc:sldChg>
      <pc:sldChg chg="modSp add mod">
        <pc:chgData name="Lori Collins" userId="500a1ec7-b2bd-4582-bcd1-4e783972a2e9" providerId="ADAL" clId="{12C26E3A-C5BD-4EE4-AE84-5A17F89E60B6}" dt="2020-03-31T19:19:40.799" v="1146" actId="20577"/>
        <pc:sldMkLst>
          <pc:docMk/>
          <pc:sldMk cId="3601699182" sldId="306"/>
        </pc:sldMkLst>
        <pc:spChg chg="mod">
          <ac:chgData name="Lori Collins" userId="500a1ec7-b2bd-4582-bcd1-4e783972a2e9" providerId="ADAL" clId="{12C26E3A-C5BD-4EE4-AE84-5A17F89E60B6}" dt="2020-03-31T19:19:40.799" v="1146" actId="20577"/>
          <ac:spMkLst>
            <pc:docMk/>
            <pc:sldMk cId="3601699182" sldId="306"/>
            <ac:spMk id="3" creationId="{4F3F3F3F-6011-4372-9F88-DA4B3CF9D64D}"/>
          </ac:spMkLst>
        </pc:spChg>
      </pc:sldChg>
      <pc:sldChg chg="add">
        <pc:chgData name="Lori Collins" userId="500a1ec7-b2bd-4582-bcd1-4e783972a2e9" providerId="ADAL" clId="{12C26E3A-C5BD-4EE4-AE84-5A17F89E60B6}" dt="2020-03-31T19:19:46.954" v="1147"/>
        <pc:sldMkLst>
          <pc:docMk/>
          <pc:sldMk cId="632101395" sldId="307"/>
        </pc:sldMkLst>
      </pc:sldChg>
      <pc:sldChg chg="addSp delSp modSp add mod">
        <pc:chgData name="Lori Collins" userId="500a1ec7-b2bd-4582-bcd1-4e783972a2e9" providerId="ADAL" clId="{12C26E3A-C5BD-4EE4-AE84-5A17F89E60B6}" dt="2020-03-31T19:24:28.935" v="1667" actId="20577"/>
        <pc:sldMkLst>
          <pc:docMk/>
          <pc:sldMk cId="84876446" sldId="308"/>
        </pc:sldMkLst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3" creationId="{B493A2F6-5204-445D-9044-88F4693CE623}"/>
          </ac:spMkLst>
        </pc:spChg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4" creationId="{274436F7-F9D3-404D-AB99-01F1D8E011C7}"/>
          </ac:spMkLst>
        </pc:spChg>
        <pc:spChg chg="add mod">
          <ac:chgData name="Lori Collins" userId="500a1ec7-b2bd-4582-bcd1-4e783972a2e9" providerId="ADAL" clId="{12C26E3A-C5BD-4EE4-AE84-5A17F89E60B6}" dt="2020-03-31T19:22:26.716" v="1266" actId="20577"/>
          <ac:spMkLst>
            <pc:docMk/>
            <pc:sldMk cId="84876446" sldId="308"/>
            <ac:spMk id="5" creationId="{EACA8402-DB50-4C16-B54F-D12F1DF42DE4}"/>
          </ac:spMkLst>
        </pc:spChg>
        <pc:spChg chg="add mod">
          <ac:chgData name="Lori Collins" userId="500a1ec7-b2bd-4582-bcd1-4e783972a2e9" providerId="ADAL" clId="{12C26E3A-C5BD-4EE4-AE84-5A17F89E60B6}" dt="2020-03-31T19:24:28.935" v="1667" actId="20577"/>
          <ac:spMkLst>
            <pc:docMk/>
            <pc:sldMk cId="84876446" sldId="308"/>
            <ac:spMk id="6" creationId="{4A8EFF9E-4097-4523-B370-CCAC150729CD}"/>
          </ac:spMkLst>
        </pc:spChg>
      </pc:sldChg>
      <pc:sldChg chg="add">
        <pc:chgData name="Lori Collins" userId="500a1ec7-b2bd-4582-bcd1-4e783972a2e9" providerId="ADAL" clId="{12C26E3A-C5BD-4EE4-AE84-5A17F89E60B6}" dt="2020-03-31T19:21:46.428" v="1190"/>
        <pc:sldMkLst>
          <pc:docMk/>
          <pc:sldMk cId="2284459951" sldId="309"/>
        </pc:sldMkLst>
      </pc:sldChg>
      <pc:sldChg chg="modSp add mod ord">
        <pc:chgData name="Lori Collins" userId="500a1ec7-b2bd-4582-bcd1-4e783972a2e9" providerId="ADAL" clId="{12C26E3A-C5BD-4EE4-AE84-5A17F89E60B6}" dt="2020-03-31T19:22:02.719" v="1231" actId="20577"/>
        <pc:sldMkLst>
          <pc:docMk/>
          <pc:sldMk cId="1740037" sldId="310"/>
        </pc:sldMkLst>
        <pc:spChg chg="mod">
          <ac:chgData name="Lori Collins" userId="500a1ec7-b2bd-4582-bcd1-4e783972a2e9" providerId="ADAL" clId="{12C26E3A-C5BD-4EE4-AE84-5A17F89E60B6}" dt="2020-03-31T19:22:02.719" v="1231" actId="20577"/>
          <ac:spMkLst>
            <pc:docMk/>
            <pc:sldMk cId="1740037" sldId="310"/>
            <ac:spMk id="3" creationId="{84B8230B-6A00-47F8-BB97-57E0334D1001}"/>
          </ac:spMkLst>
        </pc:spChg>
      </pc:sldChg>
    </pc:docChg>
  </pc:docChgLst>
  <pc:docChgLst>
    <pc:chgData name="Lori Collins" userId="500a1ec7-b2bd-4582-bcd1-4e783972a2e9" providerId="ADAL" clId="{B48DDC86-00B8-4DF3-BC58-7458FE0C4969}"/>
    <pc:docChg chg="undo custSel addSld delSld modSld sldOrd">
      <pc:chgData name="Lori Collins" userId="500a1ec7-b2bd-4582-bcd1-4e783972a2e9" providerId="ADAL" clId="{B48DDC86-00B8-4DF3-BC58-7458FE0C4969}" dt="2020-03-20T02:57:32.825" v="6838" actId="2696"/>
      <pc:docMkLst>
        <pc:docMk/>
      </pc:docMkLst>
      <pc:sldChg chg="del">
        <pc:chgData name="Lori Collins" userId="500a1ec7-b2bd-4582-bcd1-4e783972a2e9" providerId="ADAL" clId="{B48DDC86-00B8-4DF3-BC58-7458FE0C4969}" dt="2020-03-05T22:02:23.570" v="32" actId="2696"/>
        <pc:sldMkLst>
          <pc:docMk/>
          <pc:sldMk cId="1496451940" sldId="257"/>
        </pc:sldMkLst>
      </pc:sldChg>
      <pc:sldChg chg="modSp mod addCm modCm">
        <pc:chgData name="Lori Collins" userId="500a1ec7-b2bd-4582-bcd1-4e783972a2e9" providerId="ADAL" clId="{B48DDC86-00B8-4DF3-BC58-7458FE0C4969}" dt="2020-03-10T13:42:08.224" v="2582"/>
        <pc:sldMkLst>
          <pc:docMk/>
          <pc:sldMk cId="5169752" sldId="259"/>
        </pc:sldMkLst>
        <pc:spChg chg="mod">
          <ac:chgData name="Lori Collins" userId="500a1ec7-b2bd-4582-bcd1-4e783972a2e9" providerId="ADAL" clId="{B48DDC86-00B8-4DF3-BC58-7458FE0C4969}" dt="2020-03-05T22:02:01.198" v="17" actId="5793"/>
          <ac:spMkLst>
            <pc:docMk/>
            <pc:sldMk cId="5169752" sldId="259"/>
            <ac:spMk id="6" creationId="{2C5FC0E9-5E6C-4D61-9F80-9AF2C6999193}"/>
          </ac:spMkLst>
        </pc:spChg>
        <pc:spChg chg="mod">
          <ac:chgData name="Lori Collins" userId="500a1ec7-b2bd-4582-bcd1-4e783972a2e9" providerId="ADAL" clId="{B48DDC86-00B8-4DF3-BC58-7458FE0C4969}" dt="2020-03-05T22:02:08.335" v="31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B48DDC86-00B8-4DF3-BC58-7458FE0C4969}" dt="2020-03-10T14:50:29.220" v="2664" actId="20577"/>
        <pc:sldMkLst>
          <pc:docMk/>
          <pc:sldMk cId="572804133" sldId="260"/>
        </pc:sldMkLst>
        <pc:spChg chg="mod">
          <ac:chgData name="Lori Collins" userId="500a1ec7-b2bd-4582-bcd1-4e783972a2e9" providerId="ADAL" clId="{B48DDC86-00B8-4DF3-BC58-7458FE0C4969}" dt="2020-03-10T14:50:29.220" v="2664" actId="20577"/>
          <ac:spMkLst>
            <pc:docMk/>
            <pc:sldMk cId="572804133" sldId="260"/>
            <ac:spMk id="12" creationId="{51547A0E-B46B-4B6A-95B7-0EDDBA138A58}"/>
          </ac:spMkLst>
        </pc:spChg>
      </pc:sldChg>
      <pc:sldChg chg="del">
        <pc:chgData name="Lori Collins" userId="500a1ec7-b2bd-4582-bcd1-4e783972a2e9" providerId="ADAL" clId="{B48DDC86-00B8-4DF3-BC58-7458FE0C4969}" dt="2020-03-05T22:06:49.543" v="181" actId="2696"/>
        <pc:sldMkLst>
          <pc:docMk/>
          <pc:sldMk cId="897218378" sldId="261"/>
        </pc:sldMkLst>
      </pc:sldChg>
      <pc:sldChg chg="del">
        <pc:chgData name="Lori Collins" userId="500a1ec7-b2bd-4582-bcd1-4e783972a2e9" providerId="ADAL" clId="{B48DDC86-00B8-4DF3-BC58-7458FE0C4969}" dt="2020-03-05T22:07:25.545" v="182" actId="2696"/>
        <pc:sldMkLst>
          <pc:docMk/>
          <pc:sldMk cId="2939150414" sldId="262"/>
        </pc:sldMkLst>
      </pc:sldChg>
      <pc:sldChg chg="addSp delSp modSp mod modShow">
        <pc:chgData name="Lori Collins" userId="500a1ec7-b2bd-4582-bcd1-4e783972a2e9" providerId="ADAL" clId="{B48DDC86-00B8-4DF3-BC58-7458FE0C4969}" dt="2020-03-19T20:47:23.462" v="6173" actId="729"/>
        <pc:sldMkLst>
          <pc:docMk/>
          <pc:sldMk cId="2256705821" sldId="263"/>
        </pc:sldMkLst>
        <pc:spChg chg="add mod">
          <ac:chgData name="Lori Collins" userId="500a1ec7-b2bd-4582-bcd1-4e783972a2e9" providerId="ADAL" clId="{B48DDC86-00B8-4DF3-BC58-7458FE0C4969}" dt="2020-03-06T01:38:00.213" v="529" actId="20577"/>
          <ac:spMkLst>
            <pc:docMk/>
            <pc:sldMk cId="2256705821" sldId="263"/>
            <ac:spMk id="2" creationId="{768D44BC-5C86-4D34-A38F-11D258E22ABB}"/>
          </ac:spMkLst>
        </pc:spChg>
        <pc:spChg chg="add mod">
          <ac:chgData name="Lori Collins" userId="500a1ec7-b2bd-4582-bcd1-4e783972a2e9" providerId="ADAL" clId="{B48DDC86-00B8-4DF3-BC58-7458FE0C4969}" dt="2020-03-10T18:41:16.718" v="2826" actId="20577"/>
          <ac:spMkLst>
            <pc:docMk/>
            <pc:sldMk cId="2256705821" sldId="263"/>
            <ac:spMk id="5" creationId="{75F14144-A52F-4FD3-BF91-EE51A4590145}"/>
          </ac:spMkLst>
        </pc:spChg>
        <pc:spChg chg="del mod">
          <ac:chgData name="Lori Collins" userId="500a1ec7-b2bd-4582-bcd1-4e783972a2e9" providerId="ADAL" clId="{B48DDC86-00B8-4DF3-BC58-7458FE0C4969}" dt="2020-03-06T01:37:42.712" v="464"/>
          <ac:spMkLst>
            <pc:docMk/>
            <pc:sldMk cId="2256705821" sldId="263"/>
            <ac:spMk id="7" creationId="{A976C11F-F9C4-49B3-BC33-08243C8B8F2A}"/>
          </ac:spMkLst>
        </pc:spChg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2752161769" sldId="264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1820094413" sldId="265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902544417" sldId="266"/>
        </pc:sldMkLst>
      </pc:sldChg>
      <pc:sldChg chg="modSp del mod ord addCm modCm">
        <pc:chgData name="Lori Collins" userId="500a1ec7-b2bd-4582-bcd1-4e783972a2e9" providerId="ADAL" clId="{B48DDC86-00B8-4DF3-BC58-7458FE0C4969}" dt="2020-03-19T20:44:31.525" v="6071" actId="2696"/>
        <pc:sldMkLst>
          <pc:docMk/>
          <pc:sldMk cId="639756313" sldId="267"/>
        </pc:sldMkLst>
        <pc:spChg chg="mod">
          <ac:chgData name="Lori Collins" userId="500a1ec7-b2bd-4582-bcd1-4e783972a2e9" providerId="ADAL" clId="{B48DDC86-00B8-4DF3-BC58-7458FE0C4969}" dt="2020-03-16T17:17:56.645" v="3183" actId="20577"/>
          <ac:spMkLst>
            <pc:docMk/>
            <pc:sldMk cId="639756313" sldId="267"/>
            <ac:spMk id="2" creationId="{ECAA5A25-DD40-4899-A77C-53B845D94BD4}"/>
          </ac:spMkLst>
        </pc:spChg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4039316380" sldId="268"/>
        </pc:sldMkLst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3967726754" sldId="269"/>
        </pc:sldMkLst>
      </pc:sldChg>
      <pc:sldChg chg="del">
        <pc:chgData name="Lori Collins" userId="500a1ec7-b2bd-4582-bcd1-4e783972a2e9" providerId="ADAL" clId="{B48DDC86-00B8-4DF3-BC58-7458FE0C4969}" dt="2020-03-05T22:07:28.706" v="183" actId="2696"/>
        <pc:sldMkLst>
          <pc:docMk/>
          <pc:sldMk cId="218208698" sldId="270"/>
        </pc:sldMkLst>
      </pc:sldChg>
      <pc:sldChg chg="modSp mod ord">
        <pc:chgData name="Lori Collins" userId="500a1ec7-b2bd-4582-bcd1-4e783972a2e9" providerId="ADAL" clId="{B48DDC86-00B8-4DF3-BC58-7458FE0C4969}" dt="2020-03-10T18:30:02.730" v="2718"/>
        <pc:sldMkLst>
          <pc:docMk/>
          <pc:sldMk cId="2285869932" sldId="271"/>
        </pc:sldMkLst>
        <pc:spChg chg="mod">
          <ac:chgData name="Lori Collins" userId="500a1ec7-b2bd-4582-bcd1-4e783972a2e9" providerId="ADAL" clId="{B48DDC86-00B8-4DF3-BC58-7458FE0C4969}" dt="2020-03-05T22:03:06.270" v="58" actId="20577"/>
          <ac:spMkLst>
            <pc:docMk/>
            <pc:sldMk cId="2285869932" sldId="271"/>
            <ac:spMk id="9" creationId="{EE278F04-E7F1-4E9E-AF04-F7CFD5F8BA99}"/>
          </ac:spMkLst>
        </pc:spChg>
        <pc:spChg chg="mod">
          <ac:chgData name="Lori Collins" userId="500a1ec7-b2bd-4582-bcd1-4e783972a2e9" providerId="ADAL" clId="{B48DDC86-00B8-4DF3-BC58-7458FE0C4969}" dt="2020-03-10T13:35:07.171" v="2522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del">
        <pc:chgData name="Lori Collins" userId="500a1ec7-b2bd-4582-bcd1-4e783972a2e9" providerId="ADAL" clId="{B48DDC86-00B8-4DF3-BC58-7458FE0C4969}" dt="2020-03-05T22:06:04.779" v="179" actId="2696"/>
        <pc:sldMkLst>
          <pc:docMk/>
          <pc:sldMk cId="2158513072" sldId="272"/>
        </pc:sldMkLst>
      </pc:sldChg>
      <pc:sldChg chg="del">
        <pc:chgData name="Lori Collins" userId="500a1ec7-b2bd-4582-bcd1-4e783972a2e9" providerId="ADAL" clId="{B48DDC86-00B8-4DF3-BC58-7458FE0C4969}" dt="2020-03-05T22:06:09.909" v="180" actId="2696"/>
        <pc:sldMkLst>
          <pc:docMk/>
          <pc:sldMk cId="2655287265" sldId="273"/>
        </pc:sldMkLst>
      </pc:sldChg>
      <pc:sldChg chg="modSp del mod">
        <pc:chgData name="Lori Collins" userId="500a1ec7-b2bd-4582-bcd1-4e783972a2e9" providerId="ADAL" clId="{B48DDC86-00B8-4DF3-BC58-7458FE0C4969}" dt="2020-03-20T02:57:20.969" v="6837" actId="20577"/>
        <pc:sldMkLst>
          <pc:docMk/>
          <pc:sldMk cId="3593631867" sldId="275"/>
        </pc:sldMkLst>
        <pc:spChg chg="mod">
          <ac:chgData name="Lori Collins" userId="500a1ec7-b2bd-4582-bcd1-4e783972a2e9" providerId="ADAL" clId="{B48DDC86-00B8-4DF3-BC58-7458FE0C4969}" dt="2020-03-20T02:57:20.969" v="6837" actId="20577"/>
          <ac:spMkLst>
            <pc:docMk/>
            <pc:sldMk cId="3593631867" sldId="275"/>
            <ac:spMk id="9" creationId="{09810931-A77B-4A9E-9DC6-69D577D57EE7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6:59.264" v="6172" actId="729"/>
        <pc:sldMkLst>
          <pc:docMk/>
          <pc:sldMk cId="1784289850" sldId="276"/>
        </pc:sldMkLst>
        <pc:spChg chg="mod">
          <ac:chgData name="Lori Collins" userId="500a1ec7-b2bd-4582-bcd1-4e783972a2e9" providerId="ADAL" clId="{B48DDC86-00B8-4DF3-BC58-7458FE0C4969}" dt="2020-03-06T01:42:26.579" v="1300" actId="20577"/>
          <ac:spMkLst>
            <pc:docMk/>
            <pc:sldMk cId="1784289850" sldId="276"/>
            <ac:spMk id="2" creationId="{0E1231CD-B751-479F-B826-B2CDC175A9B9}"/>
          </ac:spMkLst>
        </pc:spChg>
        <pc:spChg chg="mod">
          <ac:chgData name="Lori Collins" userId="500a1ec7-b2bd-4582-bcd1-4e783972a2e9" providerId="ADAL" clId="{B48DDC86-00B8-4DF3-BC58-7458FE0C4969}" dt="2020-03-19T20:46:55.204" v="6171" actId="6549"/>
          <ac:spMkLst>
            <pc:docMk/>
            <pc:sldMk cId="1784289850" sldId="276"/>
            <ac:spMk id="3" creationId="{F96B15E3-967A-40CD-A631-510735F65C6F}"/>
          </ac:spMkLst>
        </pc:spChg>
      </pc:sldChg>
      <pc:sldChg chg="modSp add del mod">
        <pc:chgData name="Lori Collins" userId="500a1ec7-b2bd-4582-bcd1-4e783972a2e9" providerId="ADAL" clId="{B48DDC86-00B8-4DF3-BC58-7458FE0C4969}" dt="2020-03-05T22:10:21.091" v="310" actId="2696"/>
        <pc:sldMkLst>
          <pc:docMk/>
          <pc:sldMk cId="2160539461" sldId="276"/>
        </pc:sldMkLst>
        <pc:spChg chg="mod">
          <ac:chgData name="Lori Collins" userId="500a1ec7-b2bd-4582-bcd1-4e783972a2e9" providerId="ADAL" clId="{B48DDC86-00B8-4DF3-BC58-7458FE0C4969}" dt="2020-03-05T22:09:26.611" v="306" actId="20577"/>
          <ac:spMkLst>
            <pc:docMk/>
            <pc:sldMk cId="2160539461" sldId="276"/>
            <ac:spMk id="3" creationId="{2C9ED394-1D60-421A-A7D6-6586047F31CC}"/>
          </ac:spMkLst>
        </pc:spChg>
      </pc:sldChg>
      <pc:sldChg chg="add del">
        <pc:chgData name="Lori Collins" userId="500a1ec7-b2bd-4582-bcd1-4e783972a2e9" providerId="ADAL" clId="{B48DDC86-00B8-4DF3-BC58-7458FE0C4969}" dt="2020-03-10T18:34:08.739" v="2743" actId="2696"/>
        <pc:sldMkLst>
          <pc:docMk/>
          <pc:sldMk cId="3177175744" sldId="277"/>
        </pc:sldMkLst>
      </pc:sldChg>
      <pc:sldChg chg="modSp add mod">
        <pc:chgData name="Lori Collins" userId="500a1ec7-b2bd-4582-bcd1-4e783972a2e9" providerId="ADAL" clId="{B48DDC86-00B8-4DF3-BC58-7458FE0C4969}" dt="2020-03-19T20:46:43.051" v="6170" actId="114"/>
        <pc:sldMkLst>
          <pc:docMk/>
          <pc:sldMk cId="1932837903" sldId="278"/>
        </pc:sldMkLst>
        <pc:spChg chg="mod">
          <ac:chgData name="Lori Collins" userId="500a1ec7-b2bd-4582-bcd1-4e783972a2e9" providerId="ADAL" clId="{B48DDC86-00B8-4DF3-BC58-7458FE0C4969}" dt="2020-03-06T01:45:12.121" v="1656" actId="20577"/>
          <ac:spMkLst>
            <pc:docMk/>
            <pc:sldMk cId="1932837903" sldId="278"/>
            <ac:spMk id="2" creationId="{3A62D107-82A5-47A9-97D9-42CA4432949C}"/>
          </ac:spMkLst>
        </pc:spChg>
        <pc:spChg chg="mod">
          <ac:chgData name="Lori Collins" userId="500a1ec7-b2bd-4582-bcd1-4e783972a2e9" providerId="ADAL" clId="{B48DDC86-00B8-4DF3-BC58-7458FE0C4969}" dt="2020-03-19T20:46:43.051" v="6170" actId="114"/>
          <ac:spMkLst>
            <pc:docMk/>
            <pc:sldMk cId="1932837903" sldId="278"/>
            <ac:spMk id="3" creationId="{81819683-6EE8-467A-B96D-7760548FA5E3}"/>
          </ac:spMkLst>
        </pc:spChg>
      </pc:sldChg>
      <pc:sldChg chg="modSp add mod">
        <pc:chgData name="Lori Collins" userId="500a1ec7-b2bd-4582-bcd1-4e783972a2e9" providerId="ADAL" clId="{B48DDC86-00B8-4DF3-BC58-7458FE0C4969}" dt="2020-03-19T20:45:53.520" v="6106" actId="114"/>
        <pc:sldMkLst>
          <pc:docMk/>
          <pc:sldMk cId="292177735" sldId="279"/>
        </pc:sldMkLst>
        <pc:spChg chg="mod">
          <ac:chgData name="Lori Collins" userId="500a1ec7-b2bd-4582-bcd1-4e783972a2e9" providerId="ADAL" clId="{B48DDC86-00B8-4DF3-BC58-7458FE0C4969}" dt="2020-03-06T01:46:59.646" v="2029" actId="20577"/>
          <ac:spMkLst>
            <pc:docMk/>
            <pc:sldMk cId="292177735" sldId="279"/>
            <ac:spMk id="2" creationId="{087B56F4-25E8-4BDA-A2B6-A2336EEE37C9}"/>
          </ac:spMkLst>
        </pc:spChg>
        <pc:spChg chg="mod">
          <ac:chgData name="Lori Collins" userId="500a1ec7-b2bd-4582-bcd1-4e783972a2e9" providerId="ADAL" clId="{B48DDC86-00B8-4DF3-BC58-7458FE0C4969}" dt="2020-03-19T20:45:53.520" v="6106" actId="114"/>
          <ac:spMkLst>
            <pc:docMk/>
            <pc:sldMk cId="292177735" sldId="279"/>
            <ac:spMk id="3" creationId="{325B3B30-C968-457A-BCEB-7B6CB935A3F1}"/>
          </ac:spMkLst>
        </pc:spChg>
      </pc:sldChg>
      <pc:sldChg chg="modSp add mod">
        <pc:chgData name="Lori Collins" userId="500a1ec7-b2bd-4582-bcd1-4e783972a2e9" providerId="ADAL" clId="{B48DDC86-00B8-4DF3-BC58-7458FE0C4969}" dt="2020-03-06T01:48:22.479" v="2346" actId="6549"/>
        <pc:sldMkLst>
          <pc:docMk/>
          <pc:sldMk cId="3581783663" sldId="280"/>
        </pc:sldMkLst>
        <pc:spChg chg="mod">
          <ac:chgData name="Lori Collins" userId="500a1ec7-b2bd-4582-bcd1-4e783972a2e9" providerId="ADAL" clId="{B48DDC86-00B8-4DF3-BC58-7458FE0C4969}" dt="2020-03-06T01:48:22.479" v="2346" actId="6549"/>
          <ac:spMkLst>
            <pc:docMk/>
            <pc:sldMk cId="3581783663" sldId="280"/>
            <ac:spMk id="2" creationId="{8AE4034F-5405-4DF3-B0C6-49F16458AF01}"/>
          </ac:spMkLst>
        </pc:spChg>
        <pc:spChg chg="mod">
          <ac:chgData name="Lori Collins" userId="500a1ec7-b2bd-4582-bcd1-4e783972a2e9" providerId="ADAL" clId="{B48DDC86-00B8-4DF3-BC58-7458FE0C4969}" dt="2020-03-06T01:48:07.712" v="2337" actId="20577"/>
          <ac:spMkLst>
            <pc:docMk/>
            <pc:sldMk cId="3581783663" sldId="280"/>
            <ac:spMk id="3" creationId="{5DC46E16-9DEC-476B-A896-7D9B707035C2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4:41.352" v="6072" actId="729"/>
        <pc:sldMkLst>
          <pc:docMk/>
          <pc:sldMk cId="2276937952" sldId="281"/>
        </pc:sldMkLst>
        <pc:spChg chg="mod">
          <ac:chgData name="Lori Collins" userId="500a1ec7-b2bd-4582-bcd1-4e783972a2e9" providerId="ADAL" clId="{B48DDC86-00B8-4DF3-BC58-7458FE0C4969}" dt="2020-03-06T01:48:48.713" v="2416" actId="20577"/>
          <ac:spMkLst>
            <pc:docMk/>
            <pc:sldMk cId="2276937952" sldId="281"/>
            <ac:spMk id="2" creationId="{3B3D5418-3C36-4503-ABA6-7BC02D3B4465}"/>
          </ac:spMkLst>
        </pc:spChg>
        <pc:spChg chg="mod">
          <ac:chgData name="Lori Collins" userId="500a1ec7-b2bd-4582-bcd1-4e783972a2e9" providerId="ADAL" clId="{B48DDC86-00B8-4DF3-BC58-7458FE0C4969}" dt="2020-03-06T01:49:01.012" v="2418" actId="5793"/>
          <ac:spMkLst>
            <pc:docMk/>
            <pc:sldMk cId="2276937952" sldId="281"/>
            <ac:spMk id="3" creationId="{749E8183-E25E-4B01-9EDA-3673D9612CD6}"/>
          </ac:spMkLst>
        </pc:spChg>
      </pc:sldChg>
      <pc:sldChg chg="modSp add mod">
        <pc:chgData name="Lori Collins" userId="500a1ec7-b2bd-4582-bcd1-4e783972a2e9" providerId="ADAL" clId="{B48DDC86-00B8-4DF3-BC58-7458FE0C4969}" dt="2020-03-10T14:50:53.860" v="2689" actId="20577"/>
        <pc:sldMkLst>
          <pc:docMk/>
          <pc:sldMk cId="3186021083" sldId="282"/>
        </pc:sldMkLst>
        <pc:spChg chg="mod">
          <ac:chgData name="Lori Collins" userId="500a1ec7-b2bd-4582-bcd1-4e783972a2e9" providerId="ADAL" clId="{B48DDC86-00B8-4DF3-BC58-7458FE0C4969}" dt="2020-03-10T14:50:53.860" v="2689" actId="20577"/>
          <ac:spMkLst>
            <pc:docMk/>
            <pc:sldMk cId="3186021083" sldId="282"/>
            <ac:spMk id="3" creationId="{047B7EC7-DFD0-4980-A81E-C7E921280A5A}"/>
          </ac:spMkLst>
        </pc:spChg>
      </pc:sldChg>
      <pc:sldChg chg="modSp add mod">
        <pc:chgData name="Lori Collins" userId="500a1ec7-b2bd-4582-bcd1-4e783972a2e9" providerId="ADAL" clId="{B48DDC86-00B8-4DF3-BC58-7458FE0C4969}" dt="2020-03-10T14:51:04.362" v="2697" actId="6549"/>
        <pc:sldMkLst>
          <pc:docMk/>
          <pc:sldMk cId="3740182591" sldId="283"/>
        </pc:sldMkLst>
        <pc:spChg chg="mod">
          <ac:chgData name="Lori Collins" userId="500a1ec7-b2bd-4582-bcd1-4e783972a2e9" providerId="ADAL" clId="{B48DDC86-00B8-4DF3-BC58-7458FE0C4969}" dt="2020-03-10T14:51:04.362" v="2697" actId="6549"/>
          <ac:spMkLst>
            <pc:docMk/>
            <pc:sldMk cId="3740182591" sldId="283"/>
            <ac:spMk id="3" creationId="{7A44A172-E0FD-4001-88E8-0E02350B9D29}"/>
          </ac:spMkLst>
        </pc:spChg>
      </pc:sldChg>
      <pc:sldChg chg="modSp mod addCm delCm modCm">
        <pc:chgData name="Lori Collins" userId="500a1ec7-b2bd-4582-bcd1-4e783972a2e9" providerId="ADAL" clId="{B48DDC86-00B8-4DF3-BC58-7458FE0C4969}" dt="2020-03-20T02:54:40.353" v="6723" actId="6549"/>
        <pc:sldMkLst>
          <pc:docMk/>
          <pc:sldMk cId="3115015392" sldId="284"/>
        </pc:sldMkLst>
        <pc:spChg chg="mod">
          <ac:chgData name="Lori Collins" userId="500a1ec7-b2bd-4582-bcd1-4e783972a2e9" providerId="ADAL" clId="{B48DDC86-00B8-4DF3-BC58-7458FE0C4969}" dt="2020-03-20T02:54:40.353" v="6723" actId="6549"/>
          <ac:spMkLst>
            <pc:docMk/>
            <pc:sldMk cId="3115015392" sldId="284"/>
            <ac:spMk id="4" creationId="{9A9F7341-8DCD-4BFD-8E30-5BC0713F4D6F}"/>
          </ac:spMkLst>
        </pc:spChg>
        <pc:graphicFrameChg chg="modGraphic">
          <ac:chgData name="Lori Collins" userId="500a1ec7-b2bd-4582-bcd1-4e783972a2e9" providerId="ADAL" clId="{B48DDC86-00B8-4DF3-BC58-7458FE0C4969}" dt="2020-03-20T02:54:27.800" v="6721" actId="20577"/>
          <ac:graphicFrameMkLst>
            <pc:docMk/>
            <pc:sldMk cId="3115015392" sldId="284"/>
            <ac:graphicFrameMk id="7" creationId="{E8E4BFF2-20FC-4C22-A47F-2047B4E40D60}"/>
          </ac:graphicFrameMkLst>
        </pc:graphicFrameChg>
      </pc:sldChg>
      <pc:sldChg chg="modSp add mod">
        <pc:chgData name="Lori Collins" userId="500a1ec7-b2bd-4582-bcd1-4e783972a2e9" providerId="ADAL" clId="{B48DDC86-00B8-4DF3-BC58-7458FE0C4969}" dt="2020-03-10T14:50:43.128" v="2672" actId="6549"/>
        <pc:sldMkLst>
          <pc:docMk/>
          <pc:sldMk cId="457433019" sldId="285"/>
        </pc:sldMkLst>
        <pc:spChg chg="mod">
          <ac:chgData name="Lori Collins" userId="500a1ec7-b2bd-4582-bcd1-4e783972a2e9" providerId="ADAL" clId="{B48DDC86-00B8-4DF3-BC58-7458FE0C4969}" dt="2020-03-10T14:50:43.128" v="2672" actId="6549"/>
          <ac:spMkLst>
            <pc:docMk/>
            <pc:sldMk cId="457433019" sldId="285"/>
            <ac:spMk id="3" creationId="{3B43C0C1-0084-4335-98DA-EF06A6970CB2}"/>
          </ac:spMkLst>
        </pc:spChg>
      </pc:sldChg>
      <pc:sldChg chg="del">
        <pc:chgData name="Lori Collins" userId="500a1ec7-b2bd-4582-bcd1-4e783972a2e9" providerId="ADAL" clId="{B48DDC86-00B8-4DF3-BC58-7458FE0C4969}" dt="2020-03-10T13:24:27.592" v="2469" actId="2696"/>
        <pc:sldMkLst>
          <pc:docMk/>
          <pc:sldMk cId="1374273945" sldId="285"/>
        </pc:sldMkLst>
      </pc:sldChg>
      <pc:sldChg chg="modSp add mod">
        <pc:chgData name="Lori Collins" userId="500a1ec7-b2bd-4582-bcd1-4e783972a2e9" providerId="ADAL" clId="{B48DDC86-00B8-4DF3-BC58-7458FE0C4969}" dt="2020-03-10T13:37:50.002" v="2552" actId="20577"/>
        <pc:sldMkLst>
          <pc:docMk/>
          <pc:sldMk cId="830625880" sldId="286"/>
        </pc:sldMkLst>
        <pc:spChg chg="mod">
          <ac:chgData name="Lori Collins" userId="500a1ec7-b2bd-4582-bcd1-4e783972a2e9" providerId="ADAL" clId="{B48DDC86-00B8-4DF3-BC58-7458FE0C4969}" dt="2020-03-10T13:37:50.002" v="2552" actId="20577"/>
          <ac:spMkLst>
            <pc:docMk/>
            <pc:sldMk cId="830625880" sldId="286"/>
            <ac:spMk id="3" creationId="{B59A64A9-8D29-4535-889F-4ADBCD30F691}"/>
          </ac:spMkLst>
        </pc:spChg>
      </pc:sldChg>
      <pc:sldChg chg="modSp add mod">
        <pc:chgData name="Lori Collins" userId="500a1ec7-b2bd-4582-bcd1-4e783972a2e9" providerId="ADAL" clId="{B48DDC86-00B8-4DF3-BC58-7458FE0C4969}" dt="2020-03-16T19:38:16.384" v="4576" actId="20577"/>
        <pc:sldMkLst>
          <pc:docMk/>
          <pc:sldMk cId="1039341162" sldId="287"/>
        </pc:sldMkLst>
        <pc:spChg chg="mod">
          <ac:chgData name="Lori Collins" userId="500a1ec7-b2bd-4582-bcd1-4e783972a2e9" providerId="ADAL" clId="{B48DDC86-00B8-4DF3-BC58-7458FE0C4969}" dt="2020-03-10T13:40:09.402" v="2578" actId="20577"/>
          <ac:spMkLst>
            <pc:docMk/>
            <pc:sldMk cId="1039341162" sldId="287"/>
            <ac:spMk id="2" creationId="{C61A2B6A-7228-4516-84B0-983764D09DE4}"/>
          </ac:spMkLst>
        </pc:spChg>
        <pc:spChg chg="mod">
          <ac:chgData name="Lori Collins" userId="500a1ec7-b2bd-4582-bcd1-4e783972a2e9" providerId="ADAL" clId="{B48DDC86-00B8-4DF3-BC58-7458FE0C4969}" dt="2020-03-16T19:38:16.384" v="4576" actId="20577"/>
          <ac:spMkLst>
            <pc:docMk/>
            <pc:sldMk cId="1039341162" sldId="287"/>
            <ac:spMk id="3" creationId="{6470E4C6-4095-45DB-836E-B8CC4DB789A6}"/>
          </ac:spMkLst>
        </pc:spChg>
      </pc:sldChg>
      <pc:sldChg chg="modSp add mod addCm delCm modCm">
        <pc:chgData name="Lori Collins" userId="500a1ec7-b2bd-4582-bcd1-4e783972a2e9" providerId="ADAL" clId="{B48DDC86-00B8-4DF3-BC58-7458FE0C4969}" dt="2020-03-20T02:54:14.003" v="6720" actId="20577"/>
        <pc:sldMkLst>
          <pc:docMk/>
          <pc:sldMk cId="757116847" sldId="288"/>
        </pc:sldMkLst>
        <pc:spChg chg="mod">
          <ac:chgData name="Lori Collins" userId="500a1ec7-b2bd-4582-bcd1-4e783972a2e9" providerId="ADAL" clId="{B48DDC86-00B8-4DF3-BC58-7458FE0C4969}" dt="2020-03-10T13:42:39.314" v="2607" actId="20577"/>
          <ac:spMkLst>
            <pc:docMk/>
            <pc:sldMk cId="757116847" sldId="288"/>
            <ac:spMk id="2" creationId="{9596C3FA-A075-4BE7-89D6-C6398776C0D1}"/>
          </ac:spMkLst>
        </pc:spChg>
        <pc:spChg chg="mod">
          <ac:chgData name="Lori Collins" userId="500a1ec7-b2bd-4582-bcd1-4e783972a2e9" providerId="ADAL" clId="{B48DDC86-00B8-4DF3-BC58-7458FE0C4969}" dt="2020-03-20T02:54:14.003" v="6720" actId="20577"/>
          <ac:spMkLst>
            <pc:docMk/>
            <pc:sldMk cId="757116847" sldId="288"/>
            <ac:spMk id="3" creationId="{E7753186-14EC-4074-8DCA-1AC089B8FCB4}"/>
          </ac:spMkLst>
        </pc:spChg>
      </pc:sldChg>
      <pc:sldChg chg="modSp add mod">
        <pc:chgData name="Lori Collins" userId="500a1ec7-b2bd-4582-bcd1-4e783972a2e9" providerId="ADAL" clId="{B48DDC86-00B8-4DF3-BC58-7458FE0C4969}" dt="2020-03-10T18:32:00.630" v="2742" actId="20577"/>
        <pc:sldMkLst>
          <pc:docMk/>
          <pc:sldMk cId="1542593256" sldId="289"/>
        </pc:sldMkLst>
        <pc:spChg chg="mod">
          <ac:chgData name="Lori Collins" userId="500a1ec7-b2bd-4582-bcd1-4e783972a2e9" providerId="ADAL" clId="{B48DDC86-00B8-4DF3-BC58-7458FE0C4969}" dt="2020-03-10T18:32:00.630" v="2742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addSp delSp modSp add del mod">
        <pc:chgData name="Lori Collins" userId="500a1ec7-b2bd-4582-bcd1-4e783972a2e9" providerId="ADAL" clId="{B48DDC86-00B8-4DF3-BC58-7458FE0C4969}" dt="2020-03-10T14:50:12.334" v="2641" actId="2696"/>
        <pc:sldMkLst>
          <pc:docMk/>
          <pc:sldMk cId="2187916655" sldId="289"/>
        </pc:sldMkLst>
        <pc:spChg chg="add del">
          <ac:chgData name="Lori Collins" userId="500a1ec7-b2bd-4582-bcd1-4e783972a2e9" providerId="ADAL" clId="{B48DDC86-00B8-4DF3-BC58-7458FE0C4969}" dt="2020-03-10T14:49:30.115" v="2636"/>
          <ac:spMkLst>
            <pc:docMk/>
            <pc:sldMk cId="2187916655" sldId="289"/>
            <ac:spMk id="2" creationId="{C9D68EA5-D540-4017-A252-1A8C5548B6B0}"/>
          </ac:spMkLst>
        </pc:spChg>
        <pc:spChg chg="mod">
          <ac:chgData name="Lori Collins" userId="500a1ec7-b2bd-4582-bcd1-4e783972a2e9" providerId="ADAL" clId="{B48DDC86-00B8-4DF3-BC58-7458FE0C4969}" dt="2020-03-10T14:49:56.995" v="2640" actId="242"/>
          <ac:spMkLst>
            <pc:docMk/>
            <pc:sldMk cId="2187916655" sldId="289"/>
            <ac:spMk id="3" creationId="{0A3AB384-8BDD-4B2B-B0BA-68D12CBF8C94}"/>
          </ac:spMkLst>
        </pc:spChg>
        <pc:spChg chg="add del mod">
          <ac:chgData name="Lori Collins" userId="500a1ec7-b2bd-4582-bcd1-4e783972a2e9" providerId="ADAL" clId="{B48DDC86-00B8-4DF3-BC58-7458FE0C4969}" dt="2020-03-10T14:49:20.636" v="2635"/>
          <ac:spMkLst>
            <pc:docMk/>
            <pc:sldMk cId="2187916655" sldId="289"/>
            <ac:spMk id="5" creationId="{4A21280D-4D6F-42AC-9CA5-5C9430F41CC8}"/>
          </ac:spMkLst>
        </pc:spChg>
      </pc:sldChg>
      <pc:sldChg chg="modSp add del mod ord">
        <pc:chgData name="Lori Collins" userId="500a1ec7-b2bd-4582-bcd1-4e783972a2e9" providerId="ADAL" clId="{B48DDC86-00B8-4DF3-BC58-7458FE0C4969}" dt="2020-03-19T20:36:18.296" v="5898" actId="2696"/>
        <pc:sldMkLst>
          <pc:docMk/>
          <pc:sldMk cId="40607603" sldId="290"/>
        </pc:sldMkLst>
        <pc:spChg chg="mod">
          <ac:chgData name="Lori Collins" userId="500a1ec7-b2bd-4582-bcd1-4e783972a2e9" providerId="ADAL" clId="{B48DDC86-00B8-4DF3-BC58-7458FE0C4969}" dt="2020-03-10T18:36:15.758" v="2775" actId="20577"/>
          <ac:spMkLst>
            <pc:docMk/>
            <pc:sldMk cId="40607603" sldId="290"/>
            <ac:spMk id="2" creationId="{C0B0CB36-C323-4ED4-A4D1-A08A6C498DF3}"/>
          </ac:spMkLst>
        </pc:spChg>
      </pc:sldChg>
      <pc:sldChg chg="add del">
        <pc:chgData name="Lori Collins" userId="500a1ec7-b2bd-4582-bcd1-4e783972a2e9" providerId="ADAL" clId="{B48DDC86-00B8-4DF3-BC58-7458FE0C4969}" dt="2020-03-10T18:36:00.774" v="2745"/>
        <pc:sldMkLst>
          <pc:docMk/>
          <pc:sldMk cId="2561677651" sldId="290"/>
        </pc:sldMkLst>
      </pc:sldChg>
      <pc:sldChg chg="modSp add mod">
        <pc:chgData name="Lori Collins" userId="500a1ec7-b2bd-4582-bcd1-4e783972a2e9" providerId="ADAL" clId="{B48DDC86-00B8-4DF3-BC58-7458FE0C4969}" dt="2020-03-19T20:33:22.687" v="5897" actId="255"/>
        <pc:sldMkLst>
          <pc:docMk/>
          <pc:sldMk cId="3898356289" sldId="291"/>
        </pc:sldMkLst>
        <pc:spChg chg="mod">
          <ac:chgData name="Lori Collins" userId="500a1ec7-b2bd-4582-bcd1-4e783972a2e9" providerId="ADAL" clId="{B48DDC86-00B8-4DF3-BC58-7458FE0C4969}" dt="2020-03-10T18:36:30.022" v="2795" actId="20577"/>
          <ac:spMkLst>
            <pc:docMk/>
            <pc:sldMk cId="3898356289" sldId="291"/>
            <ac:spMk id="2" creationId="{B171DAD2-56C8-485C-8DE2-1164D11980A6}"/>
          </ac:spMkLst>
        </pc:spChg>
        <pc:spChg chg="mod">
          <ac:chgData name="Lori Collins" userId="500a1ec7-b2bd-4582-bcd1-4e783972a2e9" providerId="ADAL" clId="{B48DDC86-00B8-4DF3-BC58-7458FE0C4969}" dt="2020-03-19T20:33:22.687" v="5897" actId="255"/>
          <ac:spMkLst>
            <pc:docMk/>
            <pc:sldMk cId="3898356289" sldId="291"/>
            <ac:spMk id="3" creationId="{0389C375-7682-404C-900F-75430BD99F62}"/>
          </ac:spMkLst>
        </pc:spChg>
      </pc:sldChg>
      <pc:sldChg chg="modSp add del mod">
        <pc:chgData name="Lori Collins" userId="500a1ec7-b2bd-4582-bcd1-4e783972a2e9" providerId="ADAL" clId="{B48DDC86-00B8-4DF3-BC58-7458FE0C4969}" dt="2020-03-16T13:53:34.180" v="2903" actId="2696"/>
        <pc:sldMkLst>
          <pc:docMk/>
          <pc:sldMk cId="906036516" sldId="292"/>
        </pc:sldMkLst>
        <pc:spChg chg="mod">
          <ac:chgData name="Lori Collins" userId="500a1ec7-b2bd-4582-bcd1-4e783972a2e9" providerId="ADAL" clId="{B48DDC86-00B8-4DF3-BC58-7458FE0C4969}" dt="2020-03-16T13:49:59.604" v="2902" actId="20577"/>
          <ac:spMkLst>
            <pc:docMk/>
            <pc:sldMk cId="906036516" sldId="292"/>
            <ac:spMk id="2" creationId="{D3EB229F-58EB-4F2F-B16F-B22E6C391818}"/>
          </ac:spMkLst>
        </pc:spChg>
      </pc:sldChg>
      <pc:sldChg chg="modSp add mod">
        <pc:chgData name="Lori Collins" userId="500a1ec7-b2bd-4582-bcd1-4e783972a2e9" providerId="ADAL" clId="{B48DDC86-00B8-4DF3-BC58-7458FE0C4969}" dt="2020-03-19T20:48:52.178" v="6508" actId="20577"/>
        <pc:sldMkLst>
          <pc:docMk/>
          <pc:sldMk cId="928390667" sldId="292"/>
        </pc:sldMkLst>
        <pc:spChg chg="mod">
          <ac:chgData name="Lori Collins" userId="500a1ec7-b2bd-4582-bcd1-4e783972a2e9" providerId="ADAL" clId="{B48DDC86-00B8-4DF3-BC58-7458FE0C4969}" dt="2020-03-19T20:47:38.303" v="6197" actId="313"/>
          <ac:spMkLst>
            <pc:docMk/>
            <pc:sldMk cId="928390667" sldId="292"/>
            <ac:spMk id="2" creationId="{94D51DCD-8738-470D-8011-E441D74A4018}"/>
          </ac:spMkLst>
        </pc:spChg>
        <pc:spChg chg="mod">
          <ac:chgData name="Lori Collins" userId="500a1ec7-b2bd-4582-bcd1-4e783972a2e9" providerId="ADAL" clId="{B48DDC86-00B8-4DF3-BC58-7458FE0C4969}" dt="2020-03-19T20:48:52.178" v="6508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modSp add mod">
        <pc:chgData name="Lori Collins" userId="500a1ec7-b2bd-4582-bcd1-4e783972a2e9" providerId="ADAL" clId="{B48DDC86-00B8-4DF3-BC58-7458FE0C4969}" dt="2020-03-19T20:44:21.001" v="6070" actId="6549"/>
        <pc:sldMkLst>
          <pc:docMk/>
          <pc:sldMk cId="392039746" sldId="293"/>
        </pc:sldMkLst>
        <pc:spChg chg="mod">
          <ac:chgData name="Lori Collins" userId="500a1ec7-b2bd-4582-bcd1-4e783972a2e9" providerId="ADAL" clId="{B48DDC86-00B8-4DF3-BC58-7458FE0C4969}" dt="2020-03-17T18:54:46.273" v="5778" actId="20577"/>
          <ac:spMkLst>
            <pc:docMk/>
            <pc:sldMk cId="392039746" sldId="293"/>
            <ac:spMk id="2" creationId="{60E58A16-7D70-45F7-8C82-725C5B491986}"/>
          </ac:spMkLst>
        </pc:spChg>
        <pc:spChg chg="mod">
          <ac:chgData name="Lori Collins" userId="500a1ec7-b2bd-4582-bcd1-4e783972a2e9" providerId="ADAL" clId="{B48DDC86-00B8-4DF3-BC58-7458FE0C4969}" dt="2020-03-19T20:44:21.001" v="6070" actId="6549"/>
          <ac:spMkLst>
            <pc:docMk/>
            <pc:sldMk cId="392039746" sldId="293"/>
            <ac:spMk id="3" creationId="{BD3C91DE-A7AA-4927-B348-43B454BCC6D4}"/>
          </ac:spMkLst>
        </pc:spChg>
      </pc:sldChg>
      <pc:sldChg chg="modSp add mod">
        <pc:chgData name="Lori Collins" userId="500a1ec7-b2bd-4582-bcd1-4e783972a2e9" providerId="ADAL" clId="{B48DDC86-00B8-4DF3-BC58-7458FE0C4969}" dt="2020-03-19T20:46:00.754" v="6107" actId="114"/>
        <pc:sldMkLst>
          <pc:docMk/>
          <pc:sldMk cId="316545034" sldId="294"/>
        </pc:sldMkLst>
        <pc:spChg chg="mod">
          <ac:chgData name="Lori Collins" userId="500a1ec7-b2bd-4582-bcd1-4e783972a2e9" providerId="ADAL" clId="{B48DDC86-00B8-4DF3-BC58-7458FE0C4969}" dt="2020-03-16T17:20:05.032" v="3273" actId="20577"/>
          <ac:spMkLst>
            <pc:docMk/>
            <pc:sldMk cId="316545034" sldId="294"/>
            <ac:spMk id="2" creationId="{1C22BF71-7C53-49F9-9FD0-F41E92580EB5}"/>
          </ac:spMkLst>
        </pc:spChg>
        <pc:spChg chg="mod">
          <ac:chgData name="Lori Collins" userId="500a1ec7-b2bd-4582-bcd1-4e783972a2e9" providerId="ADAL" clId="{B48DDC86-00B8-4DF3-BC58-7458FE0C4969}" dt="2020-03-19T20:46:00.754" v="6107" actId="114"/>
          <ac:spMkLst>
            <pc:docMk/>
            <pc:sldMk cId="316545034" sldId="294"/>
            <ac:spMk id="3" creationId="{AE02802A-9134-4BFD-9D6A-6F8C6D6DB8CF}"/>
          </ac:spMkLst>
        </pc:spChg>
      </pc:sldChg>
      <pc:sldChg chg="modSp add del mod">
        <pc:chgData name="Lori Collins" userId="500a1ec7-b2bd-4582-bcd1-4e783972a2e9" providerId="ADAL" clId="{B48DDC86-00B8-4DF3-BC58-7458FE0C4969}" dt="2020-03-17T18:56:39.623" v="5820" actId="2696"/>
        <pc:sldMkLst>
          <pc:docMk/>
          <pc:sldMk cId="2100272699" sldId="295"/>
        </pc:sldMkLst>
        <pc:spChg chg="mod">
          <ac:chgData name="Lori Collins" userId="500a1ec7-b2bd-4582-bcd1-4e783972a2e9" providerId="ADAL" clId="{B48DDC86-00B8-4DF3-BC58-7458FE0C4969}" dt="2020-03-16T17:26:53.009" v="4183" actId="20577"/>
          <ac:spMkLst>
            <pc:docMk/>
            <pc:sldMk cId="2100272699" sldId="295"/>
            <ac:spMk id="2" creationId="{D9596AD0-7126-408C-B919-7F5B1FF909CE}"/>
          </ac:spMkLst>
        </pc:spChg>
        <pc:spChg chg="mod">
          <ac:chgData name="Lori Collins" userId="500a1ec7-b2bd-4582-bcd1-4e783972a2e9" providerId="ADAL" clId="{B48DDC86-00B8-4DF3-BC58-7458FE0C4969}" dt="2020-03-16T17:27:07.699" v="4220" actId="20577"/>
          <ac:spMkLst>
            <pc:docMk/>
            <pc:sldMk cId="2100272699" sldId="295"/>
            <ac:spMk id="3" creationId="{B937A337-418D-4EBD-91E2-5E92A0C83859}"/>
          </ac:spMkLst>
        </pc:spChg>
      </pc:sldChg>
      <pc:sldChg chg="modSp add mod">
        <pc:chgData name="Lori Collins" userId="500a1ec7-b2bd-4582-bcd1-4e783972a2e9" providerId="ADAL" clId="{B48DDC86-00B8-4DF3-BC58-7458FE0C4969}" dt="2020-03-17T18:18:20.322" v="4967" actId="20577"/>
        <pc:sldMkLst>
          <pc:docMk/>
          <pc:sldMk cId="1973843256" sldId="296"/>
        </pc:sldMkLst>
        <pc:spChg chg="mod">
          <ac:chgData name="Lori Collins" userId="500a1ec7-b2bd-4582-bcd1-4e783972a2e9" providerId="ADAL" clId="{B48DDC86-00B8-4DF3-BC58-7458FE0C4969}" dt="2020-03-17T18:13:32.109" v="4667" actId="20577"/>
          <ac:spMkLst>
            <pc:docMk/>
            <pc:sldMk cId="1973843256" sldId="296"/>
            <ac:spMk id="2" creationId="{786BC378-4E77-4043-BA3B-B2C6EF52F378}"/>
          </ac:spMkLst>
        </pc:spChg>
        <pc:spChg chg="mod">
          <ac:chgData name="Lori Collins" userId="500a1ec7-b2bd-4582-bcd1-4e783972a2e9" providerId="ADAL" clId="{B48DDC86-00B8-4DF3-BC58-7458FE0C4969}" dt="2020-03-17T18:18:20.322" v="4967" actId="20577"/>
          <ac:spMkLst>
            <pc:docMk/>
            <pc:sldMk cId="1973843256" sldId="296"/>
            <ac:spMk id="3" creationId="{CAF19FB0-137E-4A53-A7AB-3D2444F5B419}"/>
          </ac:spMkLst>
        </pc:spChg>
      </pc:sldChg>
      <pc:sldChg chg="modSp add mod">
        <pc:chgData name="Lori Collins" userId="500a1ec7-b2bd-4582-bcd1-4e783972a2e9" providerId="ADAL" clId="{B48DDC86-00B8-4DF3-BC58-7458FE0C4969}" dt="2020-03-17T18:18:49.105" v="4990" actId="20577"/>
        <pc:sldMkLst>
          <pc:docMk/>
          <pc:sldMk cId="781795242" sldId="297"/>
        </pc:sldMkLst>
        <pc:spChg chg="mod">
          <ac:chgData name="Lori Collins" userId="500a1ec7-b2bd-4582-bcd1-4e783972a2e9" providerId="ADAL" clId="{B48DDC86-00B8-4DF3-BC58-7458FE0C4969}" dt="2020-03-17T18:18:49.105" v="4990" actId="20577"/>
          <ac:spMkLst>
            <pc:docMk/>
            <pc:sldMk cId="781795242" sldId="297"/>
            <ac:spMk id="3" creationId="{2F1AA78B-83F2-43AF-B065-D17FA8FD9C43}"/>
          </ac:spMkLst>
        </pc:spChg>
      </pc:sldChg>
      <pc:sldChg chg="modSp add mod">
        <pc:chgData name="Lori Collins" userId="500a1ec7-b2bd-4582-bcd1-4e783972a2e9" providerId="ADAL" clId="{B48DDC86-00B8-4DF3-BC58-7458FE0C4969}" dt="2020-03-19T20:37:01.353" v="5963" actId="20577"/>
        <pc:sldMkLst>
          <pc:docMk/>
          <pc:sldMk cId="1398831553" sldId="298"/>
        </pc:sldMkLst>
        <pc:spChg chg="mod">
          <ac:chgData name="Lori Collins" userId="500a1ec7-b2bd-4582-bcd1-4e783972a2e9" providerId="ADAL" clId="{B48DDC86-00B8-4DF3-BC58-7458FE0C4969}" dt="2020-03-17T18:19:31.506" v="5097" actId="20577"/>
          <ac:spMkLst>
            <pc:docMk/>
            <pc:sldMk cId="1398831553" sldId="298"/>
            <ac:spMk id="2" creationId="{42A877CE-52DE-4ED4-BC6E-FFC885AC0325}"/>
          </ac:spMkLst>
        </pc:spChg>
        <pc:spChg chg="mod">
          <ac:chgData name="Lori Collins" userId="500a1ec7-b2bd-4582-bcd1-4e783972a2e9" providerId="ADAL" clId="{B48DDC86-00B8-4DF3-BC58-7458FE0C4969}" dt="2020-03-19T20:37:01.353" v="5963" actId="20577"/>
          <ac:spMkLst>
            <pc:docMk/>
            <pc:sldMk cId="1398831553" sldId="298"/>
            <ac:spMk id="3" creationId="{D6E31A67-0466-4434-B0C7-C9D724124B94}"/>
          </ac:spMkLst>
        </pc:spChg>
      </pc:sldChg>
      <pc:sldChg chg="modSp add del mod addCm delCm modCm">
        <pc:chgData name="Lori Collins" userId="500a1ec7-b2bd-4582-bcd1-4e783972a2e9" providerId="ADAL" clId="{B48DDC86-00B8-4DF3-BC58-7458FE0C4969}" dt="2020-03-20T02:55:00.175" v="6725" actId="2696"/>
        <pc:sldMkLst>
          <pc:docMk/>
          <pc:sldMk cId="2437443748" sldId="299"/>
        </pc:sldMkLst>
        <pc:spChg chg="mod">
          <ac:chgData name="Lori Collins" userId="500a1ec7-b2bd-4582-bcd1-4e783972a2e9" providerId="ADAL" clId="{B48DDC86-00B8-4DF3-BC58-7458FE0C4969}" dt="2020-03-17T18:26:17.250" v="5591" actId="20577"/>
          <ac:spMkLst>
            <pc:docMk/>
            <pc:sldMk cId="2437443748" sldId="299"/>
            <ac:spMk id="2" creationId="{4FD94AE5-9B61-4024-B8AA-5BE25FCA0139}"/>
          </ac:spMkLst>
        </pc:spChg>
        <pc:spChg chg="mod">
          <ac:chgData name="Lori Collins" userId="500a1ec7-b2bd-4582-bcd1-4e783972a2e9" providerId="ADAL" clId="{B48DDC86-00B8-4DF3-BC58-7458FE0C4969}" dt="2020-03-17T18:38:08.561" v="5734" actId="20577"/>
          <ac:spMkLst>
            <pc:docMk/>
            <pc:sldMk cId="2437443748" sldId="299"/>
            <ac:spMk id="3" creationId="{C32D7691-7CC1-4910-B528-D93EC03335C4}"/>
          </ac:spMkLst>
        </pc:spChg>
      </pc:sldChg>
      <pc:sldChg chg="delSp modSp add mod">
        <pc:chgData name="Lori Collins" userId="500a1ec7-b2bd-4582-bcd1-4e783972a2e9" providerId="ADAL" clId="{B48DDC86-00B8-4DF3-BC58-7458FE0C4969}" dt="2020-03-20T02:52:17.419" v="6512" actId="20577"/>
        <pc:sldMkLst>
          <pc:docMk/>
          <pc:sldMk cId="69530469" sldId="300"/>
        </pc:sldMkLst>
        <pc:spChg chg="mod">
          <ac:chgData name="Lori Collins" userId="500a1ec7-b2bd-4582-bcd1-4e783972a2e9" providerId="ADAL" clId="{B48DDC86-00B8-4DF3-BC58-7458FE0C4969}" dt="2020-03-17T18:49:34.185" v="5753" actId="20577"/>
          <ac:spMkLst>
            <pc:docMk/>
            <pc:sldMk cId="69530469" sldId="300"/>
            <ac:spMk id="2" creationId="{EBEA16A6-8125-4A69-BA3B-3EB6651D8C20}"/>
          </ac:spMkLst>
        </pc:spChg>
        <pc:spChg chg="del">
          <ac:chgData name="Lori Collins" userId="500a1ec7-b2bd-4582-bcd1-4e783972a2e9" providerId="ADAL" clId="{B48DDC86-00B8-4DF3-BC58-7458FE0C4969}" dt="2020-03-19T20:22:25.803" v="5857" actId="478"/>
          <ac:spMkLst>
            <pc:docMk/>
            <pc:sldMk cId="69530469" sldId="300"/>
            <ac:spMk id="3" creationId="{C97FDF53-630F-4ABD-8E5A-7D407B44DF10}"/>
          </ac:spMkLst>
        </pc:spChg>
        <pc:spChg chg="mod">
          <ac:chgData name="Lori Collins" userId="500a1ec7-b2bd-4582-bcd1-4e783972a2e9" providerId="ADAL" clId="{B48DDC86-00B8-4DF3-BC58-7458FE0C4969}" dt="2020-03-20T02:52:17.419" v="6512" actId="20577"/>
          <ac:spMkLst>
            <pc:docMk/>
            <pc:sldMk cId="69530469" sldId="300"/>
            <ac:spMk id="4" creationId="{5E7647A5-8A9A-4AA1-8577-02BD359C16E8}"/>
          </ac:spMkLst>
        </pc:spChg>
      </pc:sldChg>
      <pc:sldChg chg="addSp delSp modSp add del">
        <pc:chgData name="Lori Collins" userId="500a1ec7-b2bd-4582-bcd1-4e783972a2e9" providerId="ADAL" clId="{B48DDC86-00B8-4DF3-BC58-7458FE0C4969}" dt="2020-03-20T02:57:32.825" v="6838" actId="2696"/>
        <pc:sldMkLst>
          <pc:docMk/>
          <pc:sldMk cId="4076524574" sldId="301"/>
        </pc:sldMkLst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3" creationId="{D56D80E7-02F8-49A3-9141-2B24B36857FC}"/>
          </ac:spMkLst>
        </pc:spChg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4" creationId="{AD51A05B-6C71-497E-BE50-B6674EAF02D5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5" creationId="{31FAED69-5CDB-492C-925C-C7E5E2F9A56F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6" creationId="{CFF2747D-3205-485B-9880-F89F3FF78766}"/>
          </ac:spMkLst>
        </pc:spChg>
      </pc:sldChg>
    </pc:docChg>
  </pc:docChgLst>
  <pc:docChgLst>
    <pc:chgData name="Lori Collins" userId="500a1ec7-b2bd-4582-bcd1-4e783972a2e9" providerId="ADAL" clId="{95A2E01F-7A77-4807-8B31-084745CF340B}"/>
    <pc:docChg chg="custSel delSld modSld">
      <pc:chgData name="Lori Collins" userId="500a1ec7-b2bd-4582-bcd1-4e783972a2e9" providerId="ADAL" clId="{95A2E01F-7A77-4807-8B31-084745CF340B}" dt="2020-04-09T19:44:26.311" v="16" actId="20577"/>
      <pc:docMkLst>
        <pc:docMk/>
      </pc:docMkLst>
      <pc:sldChg chg="modSp mod delCm modCm">
        <pc:chgData name="Lori Collins" userId="500a1ec7-b2bd-4582-bcd1-4e783972a2e9" providerId="ADAL" clId="{95A2E01F-7A77-4807-8B31-084745CF340B}" dt="2020-04-09T19:43:36.928" v="4" actId="20577"/>
        <pc:sldMkLst>
          <pc:docMk/>
          <pc:sldMk cId="5169752" sldId="259"/>
        </pc:sldMkLst>
        <pc:spChg chg="mod">
          <ac:chgData name="Lori Collins" userId="500a1ec7-b2bd-4582-bcd1-4e783972a2e9" providerId="ADAL" clId="{95A2E01F-7A77-4807-8B31-084745CF340B}" dt="2020-04-09T19:43:36.92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95A2E01F-7A77-4807-8B31-084745CF340B}" dt="2020-04-09T19:44:26.311" v="16" actId="20577"/>
        <pc:sldMkLst>
          <pc:docMk/>
          <pc:sldMk cId="3898356289" sldId="291"/>
        </pc:sldMkLst>
        <pc:spChg chg="mod">
          <ac:chgData name="Lori Collins" userId="500a1ec7-b2bd-4582-bcd1-4e783972a2e9" providerId="ADAL" clId="{95A2E01F-7A77-4807-8B31-084745CF340B}" dt="2020-04-09T19:44:26.311" v="16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del">
        <pc:chgData name="Lori Collins" userId="500a1ec7-b2bd-4582-bcd1-4e783972a2e9" providerId="ADAL" clId="{95A2E01F-7A77-4807-8B31-084745CF340B}" dt="2020-04-09T19:44:04.808" v="10" actId="47"/>
        <pc:sldMkLst>
          <pc:docMk/>
          <pc:sldMk cId="3717428156" sldId="302"/>
        </pc:sldMkLst>
      </pc:sldChg>
      <pc:sldChg chg="del">
        <pc:chgData name="Lori Collins" userId="500a1ec7-b2bd-4582-bcd1-4e783972a2e9" providerId="ADAL" clId="{95A2E01F-7A77-4807-8B31-084745CF340B}" dt="2020-04-09T19:43:54.678" v="6" actId="2696"/>
        <pc:sldMkLst>
          <pc:docMk/>
          <pc:sldMk cId="2647117433" sldId="304"/>
        </pc:sldMkLst>
      </pc:sldChg>
      <pc:sldChg chg="del">
        <pc:chgData name="Lori Collins" userId="500a1ec7-b2bd-4582-bcd1-4e783972a2e9" providerId="ADAL" clId="{95A2E01F-7A77-4807-8B31-084745CF340B}" dt="2020-04-09T19:44:00.660" v="9" actId="47"/>
        <pc:sldMkLst>
          <pc:docMk/>
          <pc:sldMk cId="3396860247" sldId="305"/>
        </pc:sldMkLst>
      </pc:sldChg>
      <pc:sldChg chg="del">
        <pc:chgData name="Lori Collins" userId="500a1ec7-b2bd-4582-bcd1-4e783972a2e9" providerId="ADAL" clId="{95A2E01F-7A77-4807-8B31-084745CF340B}" dt="2020-04-09T19:43:57.523" v="7" actId="47"/>
        <pc:sldMkLst>
          <pc:docMk/>
          <pc:sldMk cId="3601699182" sldId="306"/>
        </pc:sldMkLst>
      </pc:sldChg>
      <pc:sldChg chg="del">
        <pc:chgData name="Lori Collins" userId="500a1ec7-b2bd-4582-bcd1-4e783972a2e9" providerId="ADAL" clId="{95A2E01F-7A77-4807-8B31-084745CF340B}" dt="2020-04-09T19:43:59.555" v="8" actId="47"/>
        <pc:sldMkLst>
          <pc:docMk/>
          <pc:sldMk cId="632101395" sldId="307"/>
        </pc:sldMkLst>
      </pc:sldChg>
      <pc:sldChg chg="del">
        <pc:chgData name="Lori Collins" userId="500a1ec7-b2bd-4582-bcd1-4e783972a2e9" providerId="ADAL" clId="{95A2E01F-7A77-4807-8B31-084745CF340B}" dt="2020-04-09T19:43:51.244" v="5" actId="47"/>
        <pc:sldMkLst>
          <pc:docMk/>
          <pc:sldMk cId="84876446" sldId="308"/>
        </pc:sldMkLst>
      </pc:sldChg>
      <pc:sldChg chg="del">
        <pc:chgData name="Lori Collins" userId="500a1ec7-b2bd-4582-bcd1-4e783972a2e9" providerId="ADAL" clId="{95A2E01F-7A77-4807-8B31-084745CF340B}" dt="2020-04-09T19:44:08.593" v="11" actId="47"/>
        <pc:sldMkLst>
          <pc:docMk/>
          <pc:sldMk cId="2284459951" sldId="309"/>
        </pc:sldMkLst>
      </pc:sldChg>
    </pc:docChg>
  </pc:docChgLst>
  <pc:docChgLst>
    <pc:chgData name="Lori Collins" userId="500a1ec7-b2bd-4582-bcd1-4e783972a2e9" providerId="ADAL" clId="{6483CF9E-FF30-4E15-89A6-F597EE58A772}"/>
    <pc:docChg chg="undo custSel mod addSld delSld modSld">
      <pc:chgData name="Lori Collins" userId="500a1ec7-b2bd-4582-bcd1-4e783972a2e9" providerId="ADAL" clId="{6483CF9E-FF30-4E15-89A6-F597EE58A772}" dt="2020-04-30T18:16:16.648" v="6011" actId="20577"/>
      <pc:docMkLst>
        <pc:docMk/>
      </pc:docMkLst>
      <pc:sldChg chg="modSp mod">
        <pc:chgData name="Lori Collins" userId="500a1ec7-b2bd-4582-bcd1-4e783972a2e9" providerId="ADAL" clId="{6483CF9E-FF30-4E15-89A6-F597EE58A772}" dt="2020-04-29T20:34:21.143" v="57" actId="20577"/>
        <pc:sldMkLst>
          <pc:docMk/>
          <pc:sldMk cId="5169752" sldId="259"/>
        </pc:sldMkLst>
        <pc:spChg chg="mod">
          <ac:chgData name="Lori Collins" userId="500a1ec7-b2bd-4582-bcd1-4e783972a2e9" providerId="ADAL" clId="{6483CF9E-FF30-4E15-89A6-F597EE58A772}" dt="2020-04-29T20:34:21.143" v="57" actId="20577"/>
          <ac:spMkLst>
            <pc:docMk/>
            <pc:sldMk cId="5169752" sldId="259"/>
            <ac:spMk id="7" creationId="{F67C7F23-19DE-4D44-A58E-4A7D038A09BF}"/>
          </ac:spMkLst>
        </pc:spChg>
        <pc:spChg chg="mod">
          <ac:chgData name="Lori Collins" userId="500a1ec7-b2bd-4582-bcd1-4e783972a2e9" providerId="ADAL" clId="{6483CF9E-FF30-4E15-89A6-F597EE58A772}" dt="2020-04-29T20:32:54.76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572804133" sldId="260"/>
        </pc:sldMkLst>
      </pc:sldChg>
      <pc:sldChg chg="modSp mod">
        <pc:chgData name="Lori Collins" userId="500a1ec7-b2bd-4582-bcd1-4e783972a2e9" providerId="ADAL" clId="{6483CF9E-FF30-4E15-89A6-F597EE58A772}" dt="2020-04-29T20:37:13.224" v="284" actId="20577"/>
        <pc:sldMkLst>
          <pc:docMk/>
          <pc:sldMk cId="2285869932" sldId="271"/>
        </pc:sldMkLst>
        <pc:spChg chg="mod">
          <ac:chgData name="Lori Collins" userId="500a1ec7-b2bd-4582-bcd1-4e783972a2e9" providerId="ADAL" clId="{6483CF9E-FF30-4E15-89A6-F597EE58A772}" dt="2020-04-29T20:37:13.224" v="284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modSp mod">
        <pc:chgData name="Lori Collins" userId="500a1ec7-b2bd-4582-bcd1-4e783972a2e9" providerId="ADAL" clId="{6483CF9E-FF30-4E15-89A6-F597EE58A772}" dt="2020-04-29T20:33:30.542" v="6" actId="6549"/>
        <pc:sldMkLst>
          <pc:docMk/>
          <pc:sldMk cId="3593631867" sldId="275"/>
        </pc:sldMkLst>
        <pc:spChg chg="mod">
          <ac:chgData name="Lori Collins" userId="500a1ec7-b2bd-4582-bcd1-4e783972a2e9" providerId="ADAL" clId="{6483CF9E-FF30-4E15-89A6-F597EE58A772}" dt="2020-04-29T20:33:30.542" v="6" actId="6549"/>
          <ac:spMkLst>
            <pc:docMk/>
            <pc:sldMk cId="3593631867" sldId="275"/>
            <ac:spMk id="9" creationId="{09810931-A77B-4A9E-9DC6-69D577D57EE7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830625880" sldId="286"/>
        </pc:sldMkLst>
      </pc:sldChg>
      <pc:sldChg chg="modSp mod">
        <pc:chgData name="Lori Collins" userId="500a1ec7-b2bd-4582-bcd1-4e783972a2e9" providerId="ADAL" clId="{6483CF9E-FF30-4E15-89A6-F597EE58A772}" dt="2020-04-29T20:34:51.972" v="125" actId="20577"/>
        <pc:sldMkLst>
          <pc:docMk/>
          <pc:sldMk cId="1542593256" sldId="289"/>
        </pc:sldMkLst>
        <pc:spChg chg="mod">
          <ac:chgData name="Lori Collins" userId="500a1ec7-b2bd-4582-bcd1-4e783972a2e9" providerId="ADAL" clId="{6483CF9E-FF30-4E15-89A6-F597EE58A772}" dt="2020-04-29T20:34:51.972" v="125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modSp mod">
        <pc:chgData name="Lori Collins" userId="500a1ec7-b2bd-4582-bcd1-4e783972a2e9" providerId="ADAL" clId="{6483CF9E-FF30-4E15-89A6-F597EE58A772}" dt="2020-04-29T20:33:51.871" v="8" actId="20577"/>
        <pc:sldMkLst>
          <pc:docMk/>
          <pc:sldMk cId="3898356289" sldId="291"/>
        </pc:sldMkLst>
        <pc:spChg chg="mod">
          <ac:chgData name="Lori Collins" userId="500a1ec7-b2bd-4582-bcd1-4e783972a2e9" providerId="ADAL" clId="{6483CF9E-FF30-4E15-89A6-F597EE58A772}" dt="2020-04-29T20:33:51.871" v="8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new mod">
        <pc:chgData name="Lori Collins" userId="500a1ec7-b2bd-4582-bcd1-4e783972a2e9" providerId="ADAL" clId="{6483CF9E-FF30-4E15-89A6-F597EE58A772}" dt="2020-04-29T20:48:24.779" v="1758" actId="20577"/>
        <pc:sldMkLst>
          <pc:docMk/>
          <pc:sldMk cId="761824518" sldId="301"/>
        </pc:sldMkLst>
        <pc:spChg chg="mod">
          <ac:chgData name="Lori Collins" userId="500a1ec7-b2bd-4582-bcd1-4e783972a2e9" providerId="ADAL" clId="{6483CF9E-FF30-4E15-89A6-F597EE58A772}" dt="2020-04-29T20:37:47.857" v="348" actId="20577"/>
          <ac:spMkLst>
            <pc:docMk/>
            <pc:sldMk cId="761824518" sldId="301"/>
            <ac:spMk id="2" creationId="{64B49BE5-ECC8-4E9C-B8D4-806C88B1A216}"/>
          </ac:spMkLst>
        </pc:spChg>
        <pc:spChg chg="mod">
          <ac:chgData name="Lori Collins" userId="500a1ec7-b2bd-4582-bcd1-4e783972a2e9" providerId="ADAL" clId="{6483CF9E-FF30-4E15-89A6-F597EE58A772}" dt="2020-04-29T20:48:24.779" v="1758" actId="20577"/>
          <ac:spMkLst>
            <pc:docMk/>
            <pc:sldMk cId="761824518" sldId="301"/>
            <ac:spMk id="3" creationId="{580FF8B2-97DD-4713-8E2E-37CDE33F5021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2444719161" sldId="301"/>
        </pc:sldMkLst>
      </pc:sldChg>
      <pc:sldChg chg="modSp new mod">
        <pc:chgData name="Lori Collins" userId="500a1ec7-b2bd-4582-bcd1-4e783972a2e9" providerId="ADAL" clId="{6483CF9E-FF30-4E15-89A6-F597EE58A772}" dt="2020-04-30T17:12:09.123" v="2418" actId="20577"/>
        <pc:sldMkLst>
          <pc:docMk/>
          <pc:sldMk cId="4076342617" sldId="302"/>
        </pc:sldMkLst>
        <pc:spChg chg="mod">
          <ac:chgData name="Lori Collins" userId="500a1ec7-b2bd-4582-bcd1-4e783972a2e9" providerId="ADAL" clId="{6483CF9E-FF30-4E15-89A6-F597EE58A772}" dt="2020-04-29T20:42:32.972" v="1007" actId="20577"/>
          <ac:spMkLst>
            <pc:docMk/>
            <pc:sldMk cId="4076342617" sldId="302"/>
            <ac:spMk id="2" creationId="{A764FE98-1A9B-4AC8-ADB2-5BB456B006F2}"/>
          </ac:spMkLst>
        </pc:spChg>
        <pc:spChg chg="mod">
          <ac:chgData name="Lori Collins" userId="500a1ec7-b2bd-4582-bcd1-4e783972a2e9" providerId="ADAL" clId="{6483CF9E-FF30-4E15-89A6-F597EE58A772}" dt="2020-04-30T17:12:09.123" v="2418" actId="20577"/>
          <ac:spMkLst>
            <pc:docMk/>
            <pc:sldMk cId="4076342617" sldId="302"/>
            <ac:spMk id="3" creationId="{F2C340B5-36AE-48B3-86C3-D6E9B30B5A49}"/>
          </ac:spMkLst>
        </pc:spChg>
      </pc:sldChg>
      <pc:sldChg chg="del">
        <pc:chgData name="Lori Collins" userId="500a1ec7-b2bd-4582-bcd1-4e783972a2e9" providerId="ADAL" clId="{6483CF9E-FF30-4E15-89A6-F597EE58A772}" dt="2020-04-29T20:34:01.473" v="9" actId="2696"/>
        <pc:sldMkLst>
          <pc:docMk/>
          <pc:sldMk cId="2196468816" sldId="303"/>
        </pc:sldMkLst>
      </pc:sldChg>
      <pc:sldChg chg="modSp new mod">
        <pc:chgData name="Lori Collins" userId="500a1ec7-b2bd-4582-bcd1-4e783972a2e9" providerId="ADAL" clId="{6483CF9E-FF30-4E15-89A6-F597EE58A772}" dt="2020-04-29T20:49:52.745" v="1991" actId="20577"/>
        <pc:sldMkLst>
          <pc:docMk/>
          <pc:sldMk cId="2668809265" sldId="303"/>
        </pc:sldMkLst>
        <pc:spChg chg="mod">
          <ac:chgData name="Lori Collins" userId="500a1ec7-b2bd-4582-bcd1-4e783972a2e9" providerId="ADAL" clId="{6483CF9E-FF30-4E15-89A6-F597EE58A772}" dt="2020-04-29T20:44:05.686" v="1203" actId="20577"/>
          <ac:spMkLst>
            <pc:docMk/>
            <pc:sldMk cId="2668809265" sldId="303"/>
            <ac:spMk id="2" creationId="{F85AF26A-CDF8-4DF4-A1DF-24EE10FFFE84}"/>
          </ac:spMkLst>
        </pc:spChg>
        <pc:spChg chg="mod">
          <ac:chgData name="Lori Collins" userId="500a1ec7-b2bd-4582-bcd1-4e783972a2e9" providerId="ADAL" clId="{6483CF9E-FF30-4E15-89A6-F597EE58A772}" dt="2020-04-29T20:49:52.745" v="1991" actId="20577"/>
          <ac:spMkLst>
            <pc:docMk/>
            <pc:sldMk cId="2668809265" sldId="303"/>
            <ac:spMk id="3" creationId="{3183D4A1-0826-4747-B489-2774082D1866}"/>
          </ac:spMkLst>
        </pc:spChg>
      </pc:sldChg>
      <pc:sldChg chg="modSp new mod">
        <pc:chgData name="Lori Collins" userId="500a1ec7-b2bd-4582-bcd1-4e783972a2e9" providerId="ADAL" clId="{6483CF9E-FF30-4E15-89A6-F597EE58A772}" dt="2020-04-30T17:18:57.548" v="2932" actId="20577"/>
        <pc:sldMkLst>
          <pc:docMk/>
          <pc:sldMk cId="3903483809" sldId="304"/>
        </pc:sldMkLst>
        <pc:spChg chg="mod">
          <ac:chgData name="Lori Collins" userId="500a1ec7-b2bd-4582-bcd1-4e783972a2e9" providerId="ADAL" clId="{6483CF9E-FF30-4E15-89A6-F597EE58A772}" dt="2020-04-30T17:12:59.858" v="2581" actId="20577"/>
          <ac:spMkLst>
            <pc:docMk/>
            <pc:sldMk cId="3903483809" sldId="304"/>
            <ac:spMk id="2" creationId="{2F0FA685-31E1-4238-9440-D2A80C92BF68}"/>
          </ac:spMkLst>
        </pc:spChg>
        <pc:spChg chg="mod">
          <ac:chgData name="Lori Collins" userId="500a1ec7-b2bd-4582-bcd1-4e783972a2e9" providerId="ADAL" clId="{6483CF9E-FF30-4E15-89A6-F597EE58A772}" dt="2020-04-30T17:18:57.548" v="2932" actId="20577"/>
          <ac:spMkLst>
            <pc:docMk/>
            <pc:sldMk cId="3903483809" sldId="304"/>
            <ac:spMk id="3" creationId="{7BB96933-AC7A-4643-B77A-F426C15C2F5A}"/>
          </ac:spMkLst>
        </pc:spChg>
      </pc:sldChg>
      <pc:sldChg chg="addSp modSp new mod">
        <pc:chgData name="Lori Collins" userId="500a1ec7-b2bd-4582-bcd1-4e783972a2e9" providerId="ADAL" clId="{6483CF9E-FF30-4E15-89A6-F597EE58A772}" dt="2020-04-30T17:42:52.002" v="4489" actId="27636"/>
        <pc:sldMkLst>
          <pc:docMk/>
          <pc:sldMk cId="3112711191" sldId="305"/>
        </pc:sldMkLst>
        <pc:spChg chg="mod">
          <ac:chgData name="Lori Collins" userId="500a1ec7-b2bd-4582-bcd1-4e783972a2e9" providerId="ADAL" clId="{6483CF9E-FF30-4E15-89A6-F597EE58A772}" dt="2020-04-29T21:01:07.905" v="2396" actId="20577"/>
          <ac:spMkLst>
            <pc:docMk/>
            <pc:sldMk cId="3112711191" sldId="305"/>
            <ac:spMk id="2" creationId="{A2CE0A0F-6EF3-43F3-8EC7-40B4182C17ED}"/>
          </ac:spMkLst>
        </pc:spChg>
        <pc:spChg chg="mod">
          <ac:chgData name="Lori Collins" userId="500a1ec7-b2bd-4582-bcd1-4e783972a2e9" providerId="ADAL" clId="{6483CF9E-FF30-4E15-89A6-F597EE58A772}" dt="2020-04-30T17:42:52.002" v="4489" actId="27636"/>
          <ac:spMkLst>
            <pc:docMk/>
            <pc:sldMk cId="3112711191" sldId="305"/>
            <ac:spMk id="3" creationId="{C0131003-7EDC-4FB7-8DB6-A40F6154621D}"/>
          </ac:spMkLst>
        </pc:spChg>
        <pc:spChg chg="add mod">
          <ac:chgData name="Lori Collins" userId="500a1ec7-b2bd-4582-bcd1-4e783972a2e9" providerId="ADAL" clId="{6483CF9E-FF30-4E15-89A6-F597EE58A772}" dt="2020-04-30T17:42:51.999" v="4488" actId="27636"/>
          <ac:spMkLst>
            <pc:docMk/>
            <pc:sldMk cId="3112711191" sldId="305"/>
            <ac:spMk id="5" creationId="{9063CFE8-9AC1-4057-98DC-56D1957BF2E2}"/>
          </ac:spMkLst>
        </pc:spChg>
      </pc:sldChg>
      <pc:sldChg chg="modSp new mod">
        <pc:chgData name="Lori Collins" userId="500a1ec7-b2bd-4582-bcd1-4e783972a2e9" providerId="ADAL" clId="{6483CF9E-FF30-4E15-89A6-F597EE58A772}" dt="2020-04-30T17:32:38.701" v="4346" actId="20577"/>
        <pc:sldMkLst>
          <pc:docMk/>
          <pc:sldMk cId="1816241265" sldId="306"/>
        </pc:sldMkLst>
        <pc:spChg chg="mod">
          <ac:chgData name="Lori Collins" userId="500a1ec7-b2bd-4582-bcd1-4e783972a2e9" providerId="ADAL" clId="{6483CF9E-FF30-4E15-89A6-F597EE58A772}" dt="2020-04-30T17:30:02.178" v="3955" actId="20577"/>
          <ac:spMkLst>
            <pc:docMk/>
            <pc:sldMk cId="1816241265" sldId="306"/>
            <ac:spMk id="2" creationId="{C30E318F-7920-4543-B408-3D2FBB47F674}"/>
          </ac:spMkLst>
        </pc:spChg>
        <pc:spChg chg="mod">
          <ac:chgData name="Lori Collins" userId="500a1ec7-b2bd-4582-bcd1-4e783972a2e9" providerId="ADAL" clId="{6483CF9E-FF30-4E15-89A6-F597EE58A772}" dt="2020-04-30T17:32:38.701" v="4346" actId="20577"/>
          <ac:spMkLst>
            <pc:docMk/>
            <pc:sldMk cId="1816241265" sldId="306"/>
            <ac:spMk id="3" creationId="{DA74F28B-AFC9-4F4E-A191-3ACDA253E7FF}"/>
          </ac:spMkLst>
        </pc:spChg>
      </pc:sldChg>
      <pc:sldChg chg="modSp new mod">
        <pc:chgData name="Lori Collins" userId="500a1ec7-b2bd-4582-bcd1-4e783972a2e9" providerId="ADAL" clId="{6483CF9E-FF30-4E15-89A6-F597EE58A772}" dt="2020-04-30T17:45:48.819" v="4807" actId="20577"/>
        <pc:sldMkLst>
          <pc:docMk/>
          <pc:sldMk cId="17440193" sldId="307"/>
        </pc:sldMkLst>
        <pc:spChg chg="mod">
          <ac:chgData name="Lori Collins" userId="500a1ec7-b2bd-4582-bcd1-4e783972a2e9" providerId="ADAL" clId="{6483CF9E-FF30-4E15-89A6-F597EE58A772}" dt="2020-04-30T17:33:08.617" v="4374" actId="20577"/>
          <ac:spMkLst>
            <pc:docMk/>
            <pc:sldMk cId="17440193" sldId="307"/>
            <ac:spMk id="2" creationId="{A3223682-AB6A-4C67-8D5F-8B83F6453673}"/>
          </ac:spMkLst>
        </pc:spChg>
        <pc:spChg chg="mod">
          <ac:chgData name="Lori Collins" userId="500a1ec7-b2bd-4582-bcd1-4e783972a2e9" providerId="ADAL" clId="{6483CF9E-FF30-4E15-89A6-F597EE58A772}" dt="2020-04-30T17:45:48.819" v="4807" actId="20577"/>
          <ac:spMkLst>
            <pc:docMk/>
            <pc:sldMk cId="17440193" sldId="307"/>
            <ac:spMk id="3" creationId="{253FA0BA-3D0B-4B7A-990A-DFC7890B6208}"/>
          </ac:spMkLst>
        </pc:spChg>
      </pc:sldChg>
      <pc:sldChg chg="modSp new mod">
        <pc:chgData name="Lori Collins" userId="500a1ec7-b2bd-4582-bcd1-4e783972a2e9" providerId="ADAL" clId="{6483CF9E-FF30-4E15-89A6-F597EE58A772}" dt="2020-04-30T17:48:10.102" v="4993" actId="20577"/>
        <pc:sldMkLst>
          <pc:docMk/>
          <pc:sldMk cId="1443846444" sldId="308"/>
        </pc:sldMkLst>
        <pc:spChg chg="mod">
          <ac:chgData name="Lori Collins" userId="500a1ec7-b2bd-4582-bcd1-4e783972a2e9" providerId="ADAL" clId="{6483CF9E-FF30-4E15-89A6-F597EE58A772}" dt="2020-04-30T17:46:53.221" v="4853" actId="20577"/>
          <ac:spMkLst>
            <pc:docMk/>
            <pc:sldMk cId="1443846444" sldId="308"/>
            <ac:spMk id="2" creationId="{1A90E563-9104-4242-A887-AE6098AC9C12}"/>
          </ac:spMkLst>
        </pc:spChg>
        <pc:spChg chg="mod">
          <ac:chgData name="Lori Collins" userId="500a1ec7-b2bd-4582-bcd1-4e783972a2e9" providerId="ADAL" clId="{6483CF9E-FF30-4E15-89A6-F597EE58A772}" dt="2020-04-30T17:48:10.102" v="4993" actId="20577"/>
          <ac:spMkLst>
            <pc:docMk/>
            <pc:sldMk cId="1443846444" sldId="308"/>
            <ac:spMk id="3" creationId="{E4EF90BB-8AC3-46DB-8752-A81E03C91127}"/>
          </ac:spMkLst>
        </pc:spChg>
      </pc:sldChg>
      <pc:sldChg chg="modSp new mod">
        <pc:chgData name="Lori Collins" userId="500a1ec7-b2bd-4582-bcd1-4e783972a2e9" providerId="ADAL" clId="{6483CF9E-FF30-4E15-89A6-F597EE58A772}" dt="2020-04-30T17:49:54.582" v="5213" actId="20577"/>
        <pc:sldMkLst>
          <pc:docMk/>
          <pc:sldMk cId="1922226748" sldId="309"/>
        </pc:sldMkLst>
        <pc:spChg chg="mod">
          <ac:chgData name="Lori Collins" userId="500a1ec7-b2bd-4582-bcd1-4e783972a2e9" providerId="ADAL" clId="{6483CF9E-FF30-4E15-89A6-F597EE58A772}" dt="2020-04-30T17:48:29.535" v="5007" actId="20577"/>
          <ac:spMkLst>
            <pc:docMk/>
            <pc:sldMk cId="1922226748" sldId="309"/>
            <ac:spMk id="2" creationId="{55BFA17D-7EBD-4045-9776-E80EE2CBF496}"/>
          </ac:spMkLst>
        </pc:spChg>
        <pc:spChg chg="mod">
          <ac:chgData name="Lori Collins" userId="500a1ec7-b2bd-4582-bcd1-4e783972a2e9" providerId="ADAL" clId="{6483CF9E-FF30-4E15-89A6-F597EE58A772}" dt="2020-04-30T17:49:54.582" v="5213" actId="20577"/>
          <ac:spMkLst>
            <pc:docMk/>
            <pc:sldMk cId="1922226748" sldId="309"/>
            <ac:spMk id="3" creationId="{CBF15158-CCE9-4B09-90F8-9773AAD6E093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1740037" sldId="310"/>
        </pc:sldMkLst>
      </pc:sldChg>
      <pc:sldChg chg="addSp delSp modSp new mod">
        <pc:chgData name="Lori Collins" userId="500a1ec7-b2bd-4582-bcd1-4e783972a2e9" providerId="ADAL" clId="{6483CF9E-FF30-4E15-89A6-F597EE58A772}" dt="2020-04-30T17:59:47.431" v="5599" actId="20577"/>
        <pc:sldMkLst>
          <pc:docMk/>
          <pc:sldMk cId="2799957264" sldId="310"/>
        </pc:sldMkLst>
        <pc:spChg chg="mod">
          <ac:chgData name="Lori Collins" userId="500a1ec7-b2bd-4582-bcd1-4e783972a2e9" providerId="ADAL" clId="{6483CF9E-FF30-4E15-89A6-F597EE58A772}" dt="2020-04-30T17:50:17.599" v="5239" actId="20577"/>
          <ac:spMkLst>
            <pc:docMk/>
            <pc:sldMk cId="2799957264" sldId="310"/>
            <ac:spMk id="2" creationId="{93B212CF-B978-4A30-B7DD-697807226B88}"/>
          </ac:spMkLst>
        </pc:spChg>
        <pc:spChg chg="mod">
          <ac:chgData name="Lori Collins" userId="500a1ec7-b2bd-4582-bcd1-4e783972a2e9" providerId="ADAL" clId="{6483CF9E-FF30-4E15-89A6-F597EE58A772}" dt="2020-04-30T17:59:47.431" v="5599" actId="20577"/>
          <ac:spMkLst>
            <pc:docMk/>
            <pc:sldMk cId="2799957264" sldId="310"/>
            <ac:spMk id="3" creationId="{E157E2A9-DEC4-4999-9D90-4F14A60E3757}"/>
          </ac:spMkLst>
        </pc:spChg>
        <pc:spChg chg="add del mod">
          <ac:chgData name="Lori Collins" userId="500a1ec7-b2bd-4582-bcd1-4e783972a2e9" providerId="ADAL" clId="{6483CF9E-FF30-4E15-89A6-F597EE58A772}" dt="2020-04-30T17:54:18.812" v="5546"/>
          <ac:spMkLst>
            <pc:docMk/>
            <pc:sldMk cId="2799957264" sldId="310"/>
            <ac:spMk id="5" creationId="{22C2A49E-EE47-4691-8522-53C934889398}"/>
          </ac:spMkLst>
        </pc:spChg>
      </pc:sldChg>
      <pc:sldChg chg="addSp delSp modSp new mod setBg">
        <pc:chgData name="Lori Collins" userId="500a1ec7-b2bd-4582-bcd1-4e783972a2e9" providerId="ADAL" clId="{6483CF9E-FF30-4E15-89A6-F597EE58A772}" dt="2020-04-30T18:10:17.575" v="5766" actId="20577"/>
        <pc:sldMkLst>
          <pc:docMk/>
          <pc:sldMk cId="973668925" sldId="311"/>
        </pc:sldMkLst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2" creationId="{51DE69F7-28A6-4C30-BF82-61DADFC365B5}"/>
          </ac:spMkLst>
        </pc:spChg>
        <pc:spChg chg="del">
          <ac:chgData name="Lori Collins" userId="500a1ec7-b2bd-4582-bcd1-4e783972a2e9" providerId="ADAL" clId="{6483CF9E-FF30-4E15-89A6-F597EE58A772}" dt="2020-04-30T18:07:47.562" v="5619"/>
          <ac:spMkLst>
            <pc:docMk/>
            <pc:sldMk cId="973668925" sldId="311"/>
            <ac:spMk id="3" creationId="{17BE250F-55DC-4405-9663-0BF95D0CB33E}"/>
          </ac:spMkLst>
        </pc:spChg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4" creationId="{DBB6B0F6-9103-4394-BB9C-9E8C5367AE64}"/>
          </ac:spMkLst>
        </pc:spChg>
        <pc:spChg chg="add del mod">
          <ac:chgData name="Lori Collins" userId="500a1ec7-b2bd-4582-bcd1-4e783972a2e9" providerId="ADAL" clId="{6483CF9E-FF30-4E15-89A6-F597EE58A772}" dt="2020-04-30T18:10:17.575" v="5766" actId="20577"/>
          <ac:spMkLst>
            <pc:docMk/>
            <pc:sldMk cId="973668925" sldId="311"/>
            <ac:spMk id="6" creationId="{77785F78-0EB7-4F08-8F79-AA05ADD9A996}"/>
          </ac:spMkLst>
        </pc:spChg>
        <pc:spChg chg="add del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13" creationId="{7F57BEA8-497D-4AA8-8A18-BDCD696B25FE}"/>
          </ac:spMkLst>
        </pc:spChg>
        <pc:graphicFrameChg chg="add mod ord modGraphic">
          <ac:chgData name="Lori Collins" userId="500a1ec7-b2bd-4582-bcd1-4e783972a2e9" providerId="ADAL" clId="{6483CF9E-FF30-4E15-89A6-F597EE58A772}" dt="2020-04-30T18:09:02.445" v="5623" actId="26606"/>
          <ac:graphicFrameMkLst>
            <pc:docMk/>
            <pc:sldMk cId="973668925" sldId="311"/>
            <ac:graphicFrameMk id="5" creationId="{FA41532F-185C-40C8-99E2-99024E855989}"/>
          </ac:graphicFrameMkLst>
        </pc:graphicFrame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1" creationId="{D2E961F1-4A28-4A5F-BBD4-6E400E5E6C75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5" creationId="{A82415D3-DDE5-4D63-8CB3-23A5EC581B27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7" creationId="{AD7193FB-6AE6-4B3B-8F89-56B55DD63B4D}"/>
          </ac:cxnSpMkLst>
        </pc:cxnChg>
      </pc:sldChg>
      <pc:sldChg chg="modSp new mod">
        <pc:chgData name="Lori Collins" userId="500a1ec7-b2bd-4582-bcd1-4e783972a2e9" providerId="ADAL" clId="{6483CF9E-FF30-4E15-89A6-F597EE58A772}" dt="2020-04-30T18:13:27.870" v="5888" actId="20577"/>
        <pc:sldMkLst>
          <pc:docMk/>
          <pc:sldMk cId="3711523525" sldId="312"/>
        </pc:sldMkLst>
        <pc:spChg chg="mod">
          <ac:chgData name="Lori Collins" userId="500a1ec7-b2bd-4582-bcd1-4e783972a2e9" providerId="ADAL" clId="{6483CF9E-FF30-4E15-89A6-F597EE58A772}" dt="2020-04-30T18:13:06.839" v="5808" actId="20577"/>
          <ac:spMkLst>
            <pc:docMk/>
            <pc:sldMk cId="3711523525" sldId="312"/>
            <ac:spMk id="2" creationId="{B3301092-339E-4CC7-9148-6ABCFA9BBF5C}"/>
          </ac:spMkLst>
        </pc:spChg>
        <pc:spChg chg="mod">
          <ac:chgData name="Lori Collins" userId="500a1ec7-b2bd-4582-bcd1-4e783972a2e9" providerId="ADAL" clId="{6483CF9E-FF30-4E15-89A6-F597EE58A772}" dt="2020-04-30T18:13:27.870" v="5888" actId="20577"/>
          <ac:spMkLst>
            <pc:docMk/>
            <pc:sldMk cId="3711523525" sldId="312"/>
            <ac:spMk id="3" creationId="{4A7769A4-29A3-4F7D-8E94-7E1D03201990}"/>
          </ac:spMkLst>
        </pc:spChg>
      </pc:sldChg>
      <pc:sldChg chg="modSp new mod">
        <pc:chgData name="Lori Collins" userId="500a1ec7-b2bd-4582-bcd1-4e783972a2e9" providerId="ADAL" clId="{6483CF9E-FF30-4E15-89A6-F597EE58A772}" dt="2020-04-30T18:15:40.317" v="6000" actId="20577"/>
        <pc:sldMkLst>
          <pc:docMk/>
          <pc:sldMk cId="4094110933" sldId="313"/>
        </pc:sldMkLst>
        <pc:spChg chg="mod">
          <ac:chgData name="Lori Collins" userId="500a1ec7-b2bd-4582-bcd1-4e783972a2e9" providerId="ADAL" clId="{6483CF9E-FF30-4E15-89A6-F597EE58A772}" dt="2020-04-30T18:14:01.880" v="5927" actId="20577"/>
          <ac:spMkLst>
            <pc:docMk/>
            <pc:sldMk cId="4094110933" sldId="313"/>
            <ac:spMk id="2" creationId="{475C6238-A003-4992-9F9D-EB393AAA562B}"/>
          </ac:spMkLst>
        </pc:spChg>
        <pc:spChg chg="mod">
          <ac:chgData name="Lori Collins" userId="500a1ec7-b2bd-4582-bcd1-4e783972a2e9" providerId="ADAL" clId="{6483CF9E-FF30-4E15-89A6-F597EE58A772}" dt="2020-04-30T18:15:40.317" v="6000" actId="20577"/>
          <ac:spMkLst>
            <pc:docMk/>
            <pc:sldMk cId="4094110933" sldId="313"/>
            <ac:spMk id="3" creationId="{14FCAE67-7A05-402E-ACC9-4C22D15FB3D0}"/>
          </ac:spMkLst>
        </pc:spChg>
      </pc:sldChg>
      <pc:sldChg chg="modSp new mod">
        <pc:chgData name="Lori Collins" userId="500a1ec7-b2bd-4582-bcd1-4e783972a2e9" providerId="ADAL" clId="{6483CF9E-FF30-4E15-89A6-F597EE58A772}" dt="2020-04-30T18:16:16.648" v="6011" actId="20577"/>
        <pc:sldMkLst>
          <pc:docMk/>
          <pc:sldMk cId="4065437135" sldId="314"/>
        </pc:sldMkLst>
        <pc:spChg chg="mod">
          <ac:chgData name="Lori Collins" userId="500a1ec7-b2bd-4582-bcd1-4e783972a2e9" providerId="ADAL" clId="{6483CF9E-FF30-4E15-89A6-F597EE58A772}" dt="2020-04-30T18:16:16.648" v="6011" actId="20577"/>
          <ac:spMkLst>
            <pc:docMk/>
            <pc:sldMk cId="4065437135" sldId="314"/>
            <ac:spMk id="3" creationId="{A6187469-F06C-47C0-95C7-224DFD4913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20YY</a:t>
            </a:r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cnertney@iwd.iowa.gov" TargetMode="External"/><Relationship Id="rId2" Type="http://schemas.openxmlformats.org/officeDocument/2006/relationships/hyperlink" Target="mailto:WIOAgovernance@iwd.iowa.gov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linda.rouse@iwd.iowa.g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25" y="2128530"/>
            <a:ext cx="9858375" cy="2713954"/>
          </a:xfrm>
        </p:spPr>
        <p:txBody>
          <a:bodyPr/>
          <a:lstStyle/>
          <a:p>
            <a:r>
              <a:rPr lang="en-US" dirty="0" smtClean="0"/>
              <a:t>LWDA Leadership </a:t>
            </a:r>
            <a:r>
              <a:rPr lang="en-US" dirty="0"/>
              <a:t>Office Hours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B75DD4-570B-4D1E-9AF7-50F5416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 of Plans</a:t>
            </a:r>
          </a:p>
          <a:p>
            <a:pPr lvl="1"/>
            <a:r>
              <a:rPr lang="en-US" dirty="0" smtClean="0"/>
              <a:t>Typically are 4-year plans with a required modification at year 2</a:t>
            </a:r>
          </a:p>
          <a:p>
            <a:pPr lvl="1"/>
            <a:r>
              <a:rPr lang="en-US" dirty="0" smtClean="0"/>
              <a:t>To sync Iowa Local Plans with the State Planning cycle, these first plans will be 2 year plans</a:t>
            </a:r>
          </a:p>
          <a:p>
            <a:r>
              <a:rPr lang="en-US" dirty="0" smtClean="0"/>
              <a:t>Regional vs. Local Plans</a:t>
            </a:r>
          </a:p>
          <a:p>
            <a:pPr lvl="1"/>
            <a:r>
              <a:rPr lang="en-US" dirty="0" smtClean="0"/>
              <a:t>WIOA has a requirement for Regional planning but we are not doing that yet</a:t>
            </a:r>
          </a:p>
          <a:p>
            <a:pPr lvl="1"/>
            <a:r>
              <a:rPr lang="en-US" dirty="0" smtClean="0"/>
              <a:t>Currently only require a Local Plan</a:t>
            </a:r>
          </a:p>
          <a:p>
            <a:r>
              <a:rPr lang="en-US" dirty="0" smtClean="0"/>
              <a:t>Guidance was released on January 15, 2021</a:t>
            </a:r>
          </a:p>
          <a:p>
            <a:pPr lvl="1"/>
            <a:r>
              <a:rPr lang="en-US" dirty="0" smtClean="0"/>
              <a:t>Includes a template for all required content</a:t>
            </a:r>
          </a:p>
          <a:p>
            <a:pPr lvl="1"/>
            <a:r>
              <a:rPr lang="en-US" dirty="0" smtClean="0"/>
              <a:t>Training will be provided throughout the process, first on 2/9/21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8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4276C-A578-4192-AE01-C9174C9F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87469-F06C-47C0-95C7-224DFD49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654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E8F7-F558-4382-B646-D10ACBE5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94FE0-7BCC-403E-B37A-307C377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810931-A77B-4A9E-9DC6-69D577D5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1555423"/>
            <a:ext cx="7392988" cy="4654877"/>
          </a:xfrm>
        </p:spPr>
        <p:txBody>
          <a:bodyPr>
            <a:normAutofit/>
          </a:bodyPr>
          <a:lstStyle/>
          <a:p>
            <a:pPr lvl="3">
              <a:lnSpc>
                <a:spcPct val="250000"/>
              </a:lnSpc>
            </a:pPr>
            <a:r>
              <a:rPr lang="en-US" sz="2000" dirty="0">
                <a:hlinkClick r:id="rId2"/>
              </a:rPr>
              <a:t>WIOAgovernance@iwd.iowa.gov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3"/>
              </a:rPr>
              <a:t>m</a:t>
            </a:r>
            <a:r>
              <a:rPr lang="en-US" sz="2000" dirty="0" smtClean="0">
                <a:hlinkClick r:id="rId3"/>
              </a:rPr>
              <a:t>ichelle.mcnertney@iwd.iowa.gov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4"/>
              </a:rPr>
              <a:t>l</a:t>
            </a:r>
            <a:r>
              <a:rPr lang="en-US" sz="2000" dirty="0" smtClean="0">
                <a:hlinkClick r:id="rId4"/>
              </a:rPr>
              <a:t>inda.rouse@iwd.iowa.gov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/>
              <a:t>m</a:t>
            </a:r>
            <a:r>
              <a:rPr lang="en-US" sz="2000" dirty="0" smtClean="0"/>
              <a:t>ichael.witt@iwd.iowa.gov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AD2-56C8-485C-8DE2-1164D119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C375-7682-404C-900F-75430BD9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65" y="952722"/>
            <a:ext cx="11607800" cy="4952555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Friday, </a:t>
            </a:r>
            <a:r>
              <a:rPr lang="en-US" sz="6000" dirty="0" smtClean="0"/>
              <a:t>February 5th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 smtClean="0"/>
              <a:t>12:00 pm</a:t>
            </a:r>
          </a:p>
          <a:p>
            <a:pPr marL="0" indent="0" algn="ctr">
              <a:buNone/>
            </a:pPr>
            <a:endParaRPr lang="en-US" sz="6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8E75-3EE9-4FF6-BB89-1BCF96164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F5D26-3F13-4804-A42D-EBD3E00A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16A6-8125-4A69-BA3B-3EB6651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47A5-8A9A-4AA1-8577-02BD359C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Michelle McNertney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ichelle.mcnertney@iwd.iowa.gov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C777-59B7-462B-9762-A89B3D38C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2B6A-7228-4516-84B0-983764D0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E4C6-4095-45DB-836E-B8CC4DB7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an opportunity for </a:t>
            </a:r>
            <a:r>
              <a:rPr lang="en-US" dirty="0" smtClean="0"/>
              <a:t>LWDA Leadership (CEOs, LWDB Directors, Staff to the Board) </a:t>
            </a:r>
            <a:r>
              <a:rPr lang="en-US" dirty="0"/>
              <a:t>to</a:t>
            </a:r>
          </a:p>
          <a:p>
            <a:pPr lvl="1"/>
            <a:r>
              <a:rPr lang="en-US" dirty="0"/>
              <a:t>Ask questions and seek clarification regarding their tasks within the Iowa workforce system transformation </a:t>
            </a:r>
          </a:p>
          <a:p>
            <a:pPr lvl="1"/>
            <a:r>
              <a:rPr lang="en-US" dirty="0"/>
              <a:t>Engage in dialogue with other </a:t>
            </a:r>
            <a:r>
              <a:rPr lang="en-US" dirty="0" smtClean="0"/>
              <a:t>LWDA Leadership </a:t>
            </a:r>
            <a:r>
              <a:rPr lang="en-US" dirty="0"/>
              <a:t>and Iowa Workforce Development</a:t>
            </a:r>
          </a:p>
          <a:p>
            <a:r>
              <a:rPr lang="en-US" dirty="0"/>
              <a:t>To provide an opportunity for Iowa Workforce Development to</a:t>
            </a:r>
          </a:p>
          <a:p>
            <a:pPr lvl="1"/>
            <a:r>
              <a:rPr lang="en-US" dirty="0"/>
              <a:t>Provide guidance or explanation on policies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D6C4B-B875-4725-A81C-7C8833D5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Office Hours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Updates:</a:t>
            </a:r>
          </a:p>
          <a:p>
            <a:pPr lvl="1"/>
            <a:r>
              <a:rPr lang="en-US" dirty="0" smtClean="0"/>
              <a:t>Local Area Performance Negotiations</a:t>
            </a:r>
          </a:p>
          <a:p>
            <a:pPr lvl="1"/>
            <a:r>
              <a:rPr lang="en-US" dirty="0" smtClean="0"/>
              <a:t>Training for new CEOs </a:t>
            </a:r>
          </a:p>
          <a:p>
            <a:r>
              <a:rPr lang="en-US" dirty="0" smtClean="0"/>
              <a:t>Local Planning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A952-AB84-4BCB-93D6-C06559B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LWDA Leadership </a:t>
            </a:r>
            <a:r>
              <a:rPr lang="en-US" dirty="0"/>
              <a:t>Key Deliverables/ Revised </a:t>
            </a:r>
            <a:r>
              <a:rPr lang="en-US" dirty="0" smtClean="0"/>
              <a:t>Timeline - </a:t>
            </a:r>
            <a:r>
              <a:rPr lang="en-US" dirty="0" smtClean="0">
                <a:solidFill>
                  <a:srgbClr val="FF0000"/>
                </a:solidFill>
              </a:rPr>
              <a:t>Updated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8E4BFF2-20FC-4C22-A47F-2047B4E40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676815"/>
              </p:ext>
            </p:extLst>
          </p:nvPr>
        </p:nvGraphicFramePr>
        <p:xfrm>
          <a:off x="1244600" y="1193208"/>
          <a:ext cx="9337675" cy="4457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125">
                  <a:extLst>
                    <a:ext uri="{9D8B030D-6E8A-4147-A177-3AD203B41FA5}">
                      <a16:colId xmlns:a16="http://schemas.microsoft.com/office/drawing/2014/main" val="3867845719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48166934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736436226"/>
                    </a:ext>
                  </a:extLst>
                </a:gridCol>
              </a:tblGrid>
              <a:tr h="397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Responsible</a:t>
                      </a:r>
                      <a:r>
                        <a:rPr lang="en-US" baseline="0" dirty="0" smtClean="0"/>
                        <a:t> Party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29154"/>
                  </a:ext>
                </a:extLst>
              </a:tr>
              <a:tr h="586708">
                <a:tc>
                  <a:txBody>
                    <a:bodyPr/>
                    <a:lstStyle/>
                    <a:p>
                      <a:r>
                        <a:rPr lang="en-US" dirty="0" smtClean="0"/>
                        <a:t>Select direct service provider using competitive procurement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12/31/2020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LWDB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538508"/>
                  </a:ext>
                </a:extLst>
              </a:tr>
              <a:tr h="586708">
                <a:tc>
                  <a:txBody>
                    <a:bodyPr/>
                    <a:lstStyle/>
                    <a:p>
                      <a:r>
                        <a:rPr lang="en-US" dirty="0"/>
                        <a:t>Select </a:t>
                      </a:r>
                      <a:r>
                        <a:rPr lang="en-US" dirty="0" smtClean="0"/>
                        <a:t>One-Stop Operator</a:t>
                      </a:r>
                      <a:r>
                        <a:rPr lang="en-US" baseline="0" dirty="0" smtClean="0"/>
                        <a:t> using competitive procurement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  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LWDB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082107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Local Area Performance Negotiations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LWDB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895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Local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1/1/2022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LWDB*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930084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Develop and approve LWDB budget</a:t>
                      </a:r>
                      <a:r>
                        <a:rPr lang="en-US" baseline="0" dirty="0" smtClean="0"/>
                        <a:t> for PY21 (7/1/21 – 6/30/22)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5/15/2021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LWDB*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6038"/>
                  </a:ext>
                </a:extLst>
              </a:tr>
              <a:tr h="1007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Execute</a:t>
                      </a:r>
                      <a:r>
                        <a:rPr lang="en-US" baseline="0" dirty="0" smtClean="0"/>
                        <a:t> contract extensions/modifications for Title I Service Providers for 7/1/2021 or complete new RFP for Title I Service Provider effective 7/1/2021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6/30/2021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LWDB*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919920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r>
                        <a:rPr lang="en-US" baseline="0" dirty="0" smtClean="0"/>
                        <a:t>Requires final approval from CLEO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59532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7341-8DCD-4BFD-8E30-5BC0713F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8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Updates</a:t>
            </a:r>
            <a:endParaRPr lang="en-US" sz="5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Local Area Performance </a:t>
            </a:r>
            <a:r>
              <a:rPr lang="en-US" dirty="0" smtClean="0"/>
              <a:t>Negotiations</a:t>
            </a:r>
          </a:p>
          <a:p>
            <a:pPr lvl="1"/>
            <a:r>
              <a:rPr lang="en-US" dirty="0" smtClean="0"/>
              <a:t>No negotiations required for PY20 and PY21 rates</a:t>
            </a:r>
          </a:p>
          <a:p>
            <a:pPr lvl="1"/>
            <a:r>
              <a:rPr lang="en-US" dirty="0" smtClean="0"/>
              <a:t>All local areas will adopt the state negotiated rates</a:t>
            </a:r>
          </a:p>
          <a:p>
            <a:pPr lvl="1"/>
            <a:r>
              <a:rPr lang="en-US" dirty="0" smtClean="0"/>
              <a:t>IWD will continue to develop a SAM to use in negotiations for PY22 and PY23 (will take place in Spring 2022)</a:t>
            </a:r>
            <a:endParaRPr lang="en-US" dirty="0" smtClean="0"/>
          </a:p>
          <a:p>
            <a:r>
              <a:rPr lang="en-US" dirty="0" smtClean="0"/>
              <a:t>New CEO </a:t>
            </a:r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February 22, 2021 at 3:00pm</a:t>
            </a:r>
          </a:p>
          <a:p>
            <a:pPr lvl="1"/>
            <a:r>
              <a:rPr lang="en-US" dirty="0" smtClean="0"/>
              <a:t>Will provide overview and resources for all new CEOs</a:t>
            </a:r>
          </a:p>
          <a:p>
            <a:pPr lvl="1"/>
            <a:r>
              <a:rPr lang="en-US" dirty="0" smtClean="0"/>
              <a:t>Additional onboarding from LWDB Staff (list of required information provided)</a:t>
            </a:r>
            <a:endParaRPr lang="en-US" dirty="0" smtClean="0"/>
          </a:p>
          <a:p>
            <a:r>
              <a:rPr lang="en-US" dirty="0" smtClean="0"/>
              <a:t>Title II Monitoring </a:t>
            </a:r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Response to Finding about non-compliant MOUs/IFAs – working on it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2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Planning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638" y="1689101"/>
            <a:ext cx="3932237" cy="2743200"/>
          </a:xfrm>
        </p:spPr>
        <p:txBody>
          <a:bodyPr/>
          <a:lstStyle/>
          <a:p>
            <a:r>
              <a:rPr lang="en-US" dirty="0" smtClean="0"/>
              <a:t>Purpose of the Local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3188" y="1352549"/>
            <a:ext cx="6172200" cy="4508501"/>
          </a:xfrm>
        </p:spPr>
        <p:txBody>
          <a:bodyPr/>
          <a:lstStyle/>
          <a:p>
            <a:r>
              <a:rPr lang="en-US" dirty="0" smtClean="0"/>
              <a:t>Must be developed by the LWDB in partnership with the CEOs</a:t>
            </a:r>
          </a:p>
          <a:p>
            <a:r>
              <a:rPr lang="en-US" dirty="0" smtClean="0"/>
              <a:t>Outlines how </a:t>
            </a:r>
            <a:r>
              <a:rPr lang="en-US" dirty="0"/>
              <a:t>the LWDB will develop, align, and integrate service delivery strategies across programs. </a:t>
            </a:r>
            <a:endParaRPr lang="en-US" dirty="0" smtClean="0"/>
          </a:p>
          <a:p>
            <a:r>
              <a:rPr lang="en-US" dirty="0" smtClean="0"/>
              <a:t>Must be aligned with the State Plan</a:t>
            </a:r>
          </a:p>
          <a:p>
            <a:r>
              <a:rPr lang="en-US" dirty="0" smtClean="0"/>
              <a:t>Must include an opportunity for Public Comment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0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C44B77C2F60419748D09605BF5F9D" ma:contentTypeVersion="10" ma:contentTypeDescription="Create a new document." ma:contentTypeScope="" ma:versionID="59d4a77102c169d33c58bd634f668a54">
  <xsd:schema xmlns:xsd="http://www.w3.org/2001/XMLSchema" xmlns:xs="http://www.w3.org/2001/XMLSchema" xmlns:p="http://schemas.microsoft.com/office/2006/metadata/properties" xmlns:ns2="b9f8e4f9-63ae-441f-b00b-e601199620d9" xmlns:ns3="624333be-c2df-488e-96d3-e81a449f5856" targetNamespace="http://schemas.microsoft.com/office/2006/metadata/properties" ma:root="true" ma:fieldsID="996c5a9dd9028dceb5ba3cbdcb630003" ns2:_="" ns3:_="">
    <xsd:import namespace="b9f8e4f9-63ae-441f-b00b-e601199620d9"/>
    <xsd:import namespace="624333be-c2df-488e-96d3-e81a449f5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33be-c2df-488e-96d3-e81a449f5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DE9E3C-D54D-447D-BADB-EC31FEAA8F63}">
  <ds:schemaRefs>
    <ds:schemaRef ds:uri="http://www.net-centric.com/PAWPP"/>
    <ds:schemaRef ds:uri=""/>
  </ds:schemaRefs>
</ds:datastoreItem>
</file>

<file path=customXml/itemProps2.xml><?xml version="1.0" encoding="utf-8"?>
<ds:datastoreItem xmlns:ds="http://schemas.openxmlformats.org/officeDocument/2006/customXml" ds:itemID="{210B9C8B-864C-4ADB-A34E-73C58142ED8A}">
  <ds:schemaRefs>
    <ds:schemaRef ds:uri="http://schemas.microsoft.com/office/2006/documentManagement/types"/>
    <ds:schemaRef ds:uri="624333be-c2df-488e-96d3-e81a449f5856"/>
    <ds:schemaRef ds:uri="http://purl.org/dc/elements/1.1/"/>
    <ds:schemaRef ds:uri="http://schemas.microsoft.com/office/2006/metadata/properties"/>
    <ds:schemaRef ds:uri="http://schemas.microsoft.com/office/infopath/2007/PartnerControls"/>
    <ds:schemaRef ds:uri="b9f8e4f9-63ae-441f-b00b-e601199620d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90DC3B-86D0-422F-807F-0147DE8B9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8e4f9-63ae-441f-b00b-e601199620d9"/>
    <ds:schemaRef ds:uri="624333be-c2df-488e-96d3-e81a449f5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11299</TotalTime>
  <Words>433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Wingdings 3</vt:lpstr>
      <vt:lpstr>Arial</vt:lpstr>
      <vt:lpstr>Wingdings</vt:lpstr>
      <vt:lpstr>Office Theme</vt:lpstr>
      <vt:lpstr>LWDA Leadership Office Hours </vt:lpstr>
      <vt:lpstr>Today’s Presenter</vt:lpstr>
      <vt:lpstr>Purpose of Office Hours</vt:lpstr>
      <vt:lpstr>Objectives of Office Hours</vt:lpstr>
      <vt:lpstr>LWDA Leadership Key Deliverables/ Revised Timeline - Updated</vt:lpstr>
      <vt:lpstr>Updates</vt:lpstr>
      <vt:lpstr>Updates</vt:lpstr>
      <vt:lpstr>Local Planning</vt:lpstr>
      <vt:lpstr>PowerPoint Presentation</vt:lpstr>
      <vt:lpstr>Local Plan</vt:lpstr>
      <vt:lpstr>Questions?</vt:lpstr>
      <vt:lpstr>Contact </vt:lpstr>
      <vt:lpstr>Next Office Hours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McNertney, Michelle</cp:lastModifiedBy>
  <cp:revision>155</cp:revision>
  <dcterms:created xsi:type="dcterms:W3CDTF">2019-06-27T13:48:43Z</dcterms:created>
  <dcterms:modified xsi:type="dcterms:W3CDTF">2021-01-22T14:11:26Z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0x010100E9EC44B77C2F60419748D09605BF5F9D</vt:lpwstr>
  </property>
</Properties>
</file>