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21"/>
  </p:notesMasterIdLst>
  <p:sldIdLst>
    <p:sldId id="259" r:id="rId6"/>
    <p:sldId id="300" r:id="rId7"/>
    <p:sldId id="287" r:id="rId8"/>
    <p:sldId id="271" r:id="rId9"/>
    <p:sldId id="347" r:id="rId10"/>
    <p:sldId id="348" r:id="rId11"/>
    <p:sldId id="349" r:id="rId12"/>
    <p:sldId id="351" r:id="rId13"/>
    <p:sldId id="350" r:id="rId14"/>
    <p:sldId id="335" r:id="rId15"/>
    <p:sldId id="332" r:id="rId16"/>
    <p:sldId id="314" r:id="rId17"/>
    <p:sldId id="275" r:id="rId18"/>
    <p:sldId id="291" r:id="rId19"/>
    <p:sldId id="274" r:id="rId20"/>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Wingdings 3" panose="05040102010807070707" pitchFamily="18" charset="2"/>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i Collins" initials="LC" lastIdx="7" clrIdx="0">
    <p:extLst>
      <p:ext uri="{19B8F6BF-5375-455C-9EA6-DF929625EA0E}">
        <p15:presenceInfo xmlns:p15="http://schemas.microsoft.com/office/powerpoint/2012/main" userId="S::lcollins@mahernet.com::500a1ec7-b2bd-4582-bcd1-4e783972a2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B5B6"/>
    <a:srgbClr val="0F6A6B"/>
    <a:srgbClr val="9DADB5"/>
    <a:srgbClr val="114257"/>
    <a:srgbClr val="5F6862"/>
    <a:srgbClr val="00162E"/>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83CF9E-FF30-4E15-89A6-F597EE58A772}" v="9" dt="2020-04-30T18:15:33.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21" autoAdjust="0"/>
    <p:restoredTop sz="94660"/>
  </p:normalViewPr>
  <p:slideViewPr>
    <p:cSldViewPr snapToGrid="0">
      <p:cViewPr varScale="1">
        <p:scale>
          <a:sx n="91" d="100"/>
          <a:sy n="91" d="100"/>
        </p:scale>
        <p:origin x="288"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i Collins" userId="500a1ec7-b2bd-4582-bcd1-4e783972a2e9" providerId="ADAL" clId="{12C26E3A-C5BD-4EE4-AE84-5A17F89E60B6}"/>
    <pc:docChg chg="custSel addSld delSld modSld sldOrd">
      <pc:chgData name="Lori Collins" userId="500a1ec7-b2bd-4582-bcd1-4e783972a2e9" providerId="ADAL" clId="{12C26E3A-C5BD-4EE4-AE84-5A17F89E60B6}" dt="2020-03-31T19:24:28.935" v="1667" actId="20577"/>
      <pc:docMkLst>
        <pc:docMk/>
      </pc:docMkLst>
      <pc:sldChg chg="modSp mod addCm delCm modCm">
        <pc:chgData name="Lori Collins" userId="500a1ec7-b2bd-4582-bcd1-4e783972a2e9" providerId="ADAL" clId="{12C26E3A-C5BD-4EE4-AE84-5A17F89E60B6}" dt="2020-03-20T03:42:16.036" v="12"/>
        <pc:sldMkLst>
          <pc:docMk/>
          <pc:sldMk cId="5169752" sldId="259"/>
        </pc:sldMkLst>
        <pc:spChg chg="mod">
          <ac:chgData name="Lori Collins" userId="500a1ec7-b2bd-4582-bcd1-4e783972a2e9" providerId="ADAL" clId="{12C26E3A-C5BD-4EE4-AE84-5A17F89E60B6}" dt="2020-03-20T03:41:47.903" v="10" actId="20577"/>
          <ac:spMkLst>
            <pc:docMk/>
            <pc:sldMk cId="5169752" sldId="259"/>
            <ac:spMk id="10" creationId="{BEB75DD4-570B-4D1E-9AF7-50F5416667F8}"/>
          </ac:spMkLst>
        </pc:spChg>
      </pc:sldChg>
      <pc:sldChg chg="del mod modShow">
        <pc:chgData name="Lori Collins" userId="500a1ec7-b2bd-4582-bcd1-4e783972a2e9" providerId="ADAL" clId="{12C26E3A-C5BD-4EE4-AE84-5A17F89E60B6}" dt="2020-03-31T19:18:06.972" v="1042" actId="2696"/>
        <pc:sldMkLst>
          <pc:docMk/>
          <pc:sldMk cId="2256705821" sldId="263"/>
        </pc:sldMkLst>
      </pc:sldChg>
      <pc:sldChg chg="del mod modShow">
        <pc:chgData name="Lori Collins" userId="500a1ec7-b2bd-4582-bcd1-4e783972a2e9" providerId="ADAL" clId="{12C26E3A-C5BD-4EE4-AE84-5A17F89E60B6}" dt="2020-03-31T19:18:06.972" v="1042" actId="2696"/>
        <pc:sldMkLst>
          <pc:docMk/>
          <pc:sldMk cId="1784289850" sldId="276"/>
        </pc:sldMkLst>
      </pc:sldChg>
      <pc:sldChg chg="del">
        <pc:chgData name="Lori Collins" userId="500a1ec7-b2bd-4582-bcd1-4e783972a2e9" providerId="ADAL" clId="{12C26E3A-C5BD-4EE4-AE84-5A17F89E60B6}" dt="2020-03-20T03:41:17.669" v="1" actId="47"/>
        <pc:sldMkLst>
          <pc:docMk/>
          <pc:sldMk cId="1932837903" sldId="278"/>
        </pc:sldMkLst>
      </pc:sldChg>
      <pc:sldChg chg="del">
        <pc:chgData name="Lori Collins" userId="500a1ec7-b2bd-4582-bcd1-4e783972a2e9" providerId="ADAL" clId="{12C26E3A-C5BD-4EE4-AE84-5A17F89E60B6}" dt="2020-03-20T03:41:17.669" v="1" actId="47"/>
        <pc:sldMkLst>
          <pc:docMk/>
          <pc:sldMk cId="292177735" sldId="279"/>
        </pc:sldMkLst>
      </pc:sldChg>
      <pc:sldChg chg="del">
        <pc:chgData name="Lori Collins" userId="500a1ec7-b2bd-4582-bcd1-4e783972a2e9" providerId="ADAL" clId="{12C26E3A-C5BD-4EE4-AE84-5A17F89E60B6}" dt="2020-03-20T03:41:17.669" v="1" actId="47"/>
        <pc:sldMkLst>
          <pc:docMk/>
          <pc:sldMk cId="3581783663" sldId="280"/>
        </pc:sldMkLst>
      </pc:sldChg>
      <pc:sldChg chg="del mod modShow">
        <pc:chgData name="Lori Collins" userId="500a1ec7-b2bd-4582-bcd1-4e783972a2e9" providerId="ADAL" clId="{12C26E3A-C5BD-4EE4-AE84-5A17F89E60B6}" dt="2020-03-31T19:18:06.972" v="1042" actId="2696"/>
        <pc:sldMkLst>
          <pc:docMk/>
          <pc:sldMk cId="2276937952" sldId="281"/>
        </pc:sldMkLst>
      </pc:sldChg>
      <pc:sldChg chg="del">
        <pc:chgData name="Lori Collins" userId="500a1ec7-b2bd-4582-bcd1-4e783972a2e9" providerId="ADAL" clId="{12C26E3A-C5BD-4EE4-AE84-5A17F89E60B6}" dt="2020-03-20T03:41:30.027" v="2" actId="47"/>
        <pc:sldMkLst>
          <pc:docMk/>
          <pc:sldMk cId="3186021083" sldId="282"/>
        </pc:sldMkLst>
      </pc:sldChg>
      <pc:sldChg chg="del">
        <pc:chgData name="Lori Collins" userId="500a1ec7-b2bd-4582-bcd1-4e783972a2e9" providerId="ADAL" clId="{12C26E3A-C5BD-4EE4-AE84-5A17F89E60B6}" dt="2020-03-20T03:41:30.027" v="2" actId="47"/>
        <pc:sldMkLst>
          <pc:docMk/>
          <pc:sldMk cId="3740182591" sldId="283"/>
        </pc:sldMkLst>
      </pc:sldChg>
      <pc:sldChg chg="del">
        <pc:chgData name="Lori Collins" userId="500a1ec7-b2bd-4582-bcd1-4e783972a2e9" providerId="ADAL" clId="{12C26E3A-C5BD-4EE4-AE84-5A17F89E60B6}" dt="2020-03-20T03:41:30.027" v="2" actId="47"/>
        <pc:sldMkLst>
          <pc:docMk/>
          <pc:sldMk cId="457433019" sldId="285"/>
        </pc:sldMkLst>
      </pc:sldChg>
      <pc:sldChg chg="del">
        <pc:chgData name="Lori Collins" userId="500a1ec7-b2bd-4582-bcd1-4e783972a2e9" providerId="ADAL" clId="{12C26E3A-C5BD-4EE4-AE84-5A17F89E60B6}" dt="2020-03-25T17:49:01.126" v="13" actId="2696"/>
        <pc:sldMkLst>
          <pc:docMk/>
          <pc:sldMk cId="757116847" sldId="288"/>
        </pc:sldMkLst>
      </pc:sldChg>
      <pc:sldChg chg="modSp mod">
        <pc:chgData name="Lori Collins" userId="500a1ec7-b2bd-4582-bcd1-4e783972a2e9" providerId="ADAL" clId="{12C26E3A-C5BD-4EE4-AE84-5A17F89E60B6}" dt="2020-03-31T17:38:08.965" v="1040" actId="20577"/>
        <pc:sldMkLst>
          <pc:docMk/>
          <pc:sldMk cId="3898356289" sldId="291"/>
        </pc:sldMkLst>
        <pc:spChg chg="mod">
          <ac:chgData name="Lori Collins" userId="500a1ec7-b2bd-4582-bcd1-4e783972a2e9" providerId="ADAL" clId="{12C26E3A-C5BD-4EE4-AE84-5A17F89E60B6}" dt="2020-03-31T17:38:08.965" v="1040" actId="20577"/>
          <ac:spMkLst>
            <pc:docMk/>
            <pc:sldMk cId="3898356289" sldId="291"/>
            <ac:spMk id="3" creationId="{0389C375-7682-404C-900F-75430BD99F62}"/>
          </ac:spMkLst>
        </pc:spChg>
      </pc:sldChg>
      <pc:sldChg chg="modSp del mod addCm modCm">
        <pc:chgData name="Lori Collins" userId="500a1ec7-b2bd-4582-bcd1-4e783972a2e9" providerId="ADAL" clId="{12C26E3A-C5BD-4EE4-AE84-5A17F89E60B6}" dt="2020-03-31T19:17:57.393" v="1041" actId="2696"/>
        <pc:sldMkLst>
          <pc:docMk/>
          <pc:sldMk cId="928390667" sldId="292"/>
        </pc:sldMkLst>
        <pc:spChg chg="mod">
          <ac:chgData name="Lori Collins" userId="500a1ec7-b2bd-4582-bcd1-4e783972a2e9" providerId="ADAL" clId="{12C26E3A-C5BD-4EE4-AE84-5A17F89E60B6}" dt="2020-03-25T17:49:12.108" v="14" actId="20577"/>
          <ac:spMkLst>
            <pc:docMk/>
            <pc:sldMk cId="928390667" sldId="292"/>
            <ac:spMk id="3" creationId="{97EC5950-8505-455F-9B47-261165ADD4DD}"/>
          </ac:spMkLst>
        </pc:spChg>
      </pc:sldChg>
      <pc:sldChg chg="del">
        <pc:chgData name="Lori Collins" userId="500a1ec7-b2bd-4582-bcd1-4e783972a2e9" providerId="ADAL" clId="{12C26E3A-C5BD-4EE4-AE84-5A17F89E60B6}" dt="2020-03-20T03:41:30.027" v="2" actId="47"/>
        <pc:sldMkLst>
          <pc:docMk/>
          <pc:sldMk cId="392039746" sldId="293"/>
        </pc:sldMkLst>
      </pc:sldChg>
      <pc:sldChg chg="del">
        <pc:chgData name="Lori Collins" userId="500a1ec7-b2bd-4582-bcd1-4e783972a2e9" providerId="ADAL" clId="{12C26E3A-C5BD-4EE4-AE84-5A17F89E60B6}" dt="2020-03-20T03:41:30.027" v="2" actId="47"/>
        <pc:sldMkLst>
          <pc:docMk/>
          <pc:sldMk cId="316545034" sldId="294"/>
        </pc:sldMkLst>
      </pc:sldChg>
      <pc:sldChg chg="del">
        <pc:chgData name="Lori Collins" userId="500a1ec7-b2bd-4582-bcd1-4e783972a2e9" providerId="ADAL" clId="{12C26E3A-C5BD-4EE4-AE84-5A17F89E60B6}" dt="2020-03-20T03:41:30.027" v="2" actId="47"/>
        <pc:sldMkLst>
          <pc:docMk/>
          <pc:sldMk cId="1973843256" sldId="296"/>
        </pc:sldMkLst>
      </pc:sldChg>
      <pc:sldChg chg="del">
        <pc:chgData name="Lori Collins" userId="500a1ec7-b2bd-4582-bcd1-4e783972a2e9" providerId="ADAL" clId="{12C26E3A-C5BD-4EE4-AE84-5A17F89E60B6}" dt="2020-03-20T03:41:30.027" v="2" actId="47"/>
        <pc:sldMkLst>
          <pc:docMk/>
          <pc:sldMk cId="781795242" sldId="297"/>
        </pc:sldMkLst>
      </pc:sldChg>
      <pc:sldChg chg="del">
        <pc:chgData name="Lori Collins" userId="500a1ec7-b2bd-4582-bcd1-4e783972a2e9" providerId="ADAL" clId="{12C26E3A-C5BD-4EE4-AE84-5A17F89E60B6}" dt="2020-03-20T03:41:30.027" v="2" actId="47"/>
        <pc:sldMkLst>
          <pc:docMk/>
          <pc:sldMk cId="1398831553" sldId="298"/>
        </pc:sldMkLst>
      </pc:sldChg>
      <pc:sldChg chg="modSp add mod">
        <pc:chgData name="Lori Collins" userId="500a1ec7-b2bd-4582-bcd1-4e783972a2e9" providerId="ADAL" clId="{12C26E3A-C5BD-4EE4-AE84-5A17F89E60B6}" dt="2020-03-25T17:49:53.093" v="49" actId="20577"/>
        <pc:sldMkLst>
          <pc:docMk/>
          <pc:sldMk cId="2444719161" sldId="301"/>
        </pc:sldMkLst>
        <pc:spChg chg="mod">
          <ac:chgData name="Lori Collins" userId="500a1ec7-b2bd-4582-bcd1-4e783972a2e9" providerId="ADAL" clId="{12C26E3A-C5BD-4EE4-AE84-5A17F89E60B6}" dt="2020-03-25T17:49:53.093" v="49" actId="20577"/>
          <ac:spMkLst>
            <pc:docMk/>
            <pc:sldMk cId="2444719161" sldId="301"/>
            <ac:spMk id="3" creationId="{FD00D682-2B9D-4EC4-8804-6AB4F1A36240}"/>
          </ac:spMkLst>
        </pc:spChg>
      </pc:sldChg>
      <pc:sldChg chg="modSp add mod">
        <pc:chgData name="Lori Collins" userId="500a1ec7-b2bd-4582-bcd1-4e783972a2e9" providerId="ADAL" clId="{12C26E3A-C5BD-4EE4-AE84-5A17F89E60B6}" dt="2020-03-31T17:37:37.246" v="1035" actId="6549"/>
        <pc:sldMkLst>
          <pc:docMk/>
          <pc:sldMk cId="3717428156" sldId="302"/>
        </pc:sldMkLst>
        <pc:spChg chg="mod">
          <ac:chgData name="Lori Collins" userId="500a1ec7-b2bd-4582-bcd1-4e783972a2e9" providerId="ADAL" clId="{12C26E3A-C5BD-4EE4-AE84-5A17F89E60B6}" dt="2020-03-31T17:37:02.439" v="1022" actId="27636"/>
          <ac:spMkLst>
            <pc:docMk/>
            <pc:sldMk cId="3717428156" sldId="302"/>
            <ac:spMk id="2" creationId="{ACC9E070-613C-423C-8A44-879E2F8E13D2}"/>
          </ac:spMkLst>
        </pc:spChg>
        <pc:spChg chg="mod">
          <ac:chgData name="Lori Collins" userId="500a1ec7-b2bd-4582-bcd1-4e783972a2e9" providerId="ADAL" clId="{12C26E3A-C5BD-4EE4-AE84-5A17F89E60B6}" dt="2020-03-31T17:37:37.246" v="1035" actId="6549"/>
          <ac:spMkLst>
            <pc:docMk/>
            <pc:sldMk cId="3717428156" sldId="302"/>
            <ac:spMk id="3" creationId="{7993900D-1A81-4596-8C13-903B372C0701}"/>
          </ac:spMkLst>
        </pc:spChg>
      </pc:sldChg>
      <pc:sldChg chg="modSp add mod ord">
        <pc:chgData name="Lori Collins" userId="500a1ec7-b2bd-4582-bcd1-4e783972a2e9" providerId="ADAL" clId="{12C26E3A-C5BD-4EE4-AE84-5A17F89E60B6}" dt="2020-03-31T19:22:15.668" v="1233"/>
        <pc:sldMkLst>
          <pc:docMk/>
          <pc:sldMk cId="2196468816" sldId="303"/>
        </pc:sldMkLst>
        <pc:spChg chg="mod">
          <ac:chgData name="Lori Collins" userId="500a1ec7-b2bd-4582-bcd1-4e783972a2e9" providerId="ADAL" clId="{12C26E3A-C5BD-4EE4-AE84-5A17F89E60B6}" dt="2020-03-31T19:18:51.611" v="1084" actId="20577"/>
          <ac:spMkLst>
            <pc:docMk/>
            <pc:sldMk cId="2196468816" sldId="303"/>
            <ac:spMk id="2" creationId="{23612786-9818-4CB7-ADE3-FC78DD1FDDB6}"/>
          </ac:spMkLst>
        </pc:spChg>
        <pc:spChg chg="mod">
          <ac:chgData name="Lori Collins" userId="500a1ec7-b2bd-4582-bcd1-4e783972a2e9" providerId="ADAL" clId="{12C26E3A-C5BD-4EE4-AE84-5A17F89E60B6}" dt="2020-03-31T19:21:16.911" v="1187" actId="6549"/>
          <ac:spMkLst>
            <pc:docMk/>
            <pc:sldMk cId="2196468816" sldId="303"/>
            <ac:spMk id="3" creationId="{91952BD4-00E9-444E-9E13-203B11D7C5B5}"/>
          </ac:spMkLst>
        </pc:spChg>
      </pc:sldChg>
      <pc:sldChg chg="modSp add mod">
        <pc:chgData name="Lori Collins" userId="500a1ec7-b2bd-4582-bcd1-4e783972a2e9" providerId="ADAL" clId="{12C26E3A-C5BD-4EE4-AE84-5A17F89E60B6}" dt="2020-03-31T19:19:15.346" v="1103" actId="20577"/>
        <pc:sldMkLst>
          <pc:docMk/>
          <pc:sldMk cId="2647117433" sldId="304"/>
        </pc:sldMkLst>
        <pc:spChg chg="mod">
          <ac:chgData name="Lori Collins" userId="500a1ec7-b2bd-4582-bcd1-4e783972a2e9" providerId="ADAL" clId="{12C26E3A-C5BD-4EE4-AE84-5A17F89E60B6}" dt="2020-03-31T19:19:15.346" v="1103" actId="20577"/>
          <ac:spMkLst>
            <pc:docMk/>
            <pc:sldMk cId="2647117433" sldId="304"/>
            <ac:spMk id="3" creationId="{3BA4F8CC-BA5F-4D6A-91E7-EEFB556D40D3}"/>
          </ac:spMkLst>
        </pc:spChg>
      </pc:sldChg>
      <pc:sldChg chg="add">
        <pc:chgData name="Lori Collins" userId="500a1ec7-b2bd-4582-bcd1-4e783972a2e9" providerId="ADAL" clId="{12C26E3A-C5BD-4EE4-AE84-5A17F89E60B6}" dt="2020-03-31T19:19:20.980" v="1104"/>
        <pc:sldMkLst>
          <pc:docMk/>
          <pc:sldMk cId="3396860247" sldId="305"/>
        </pc:sldMkLst>
      </pc:sldChg>
      <pc:sldChg chg="modSp add mod">
        <pc:chgData name="Lori Collins" userId="500a1ec7-b2bd-4582-bcd1-4e783972a2e9" providerId="ADAL" clId="{12C26E3A-C5BD-4EE4-AE84-5A17F89E60B6}" dt="2020-03-31T19:19:40.799" v="1146" actId="20577"/>
        <pc:sldMkLst>
          <pc:docMk/>
          <pc:sldMk cId="3601699182" sldId="306"/>
        </pc:sldMkLst>
        <pc:spChg chg="mod">
          <ac:chgData name="Lori Collins" userId="500a1ec7-b2bd-4582-bcd1-4e783972a2e9" providerId="ADAL" clId="{12C26E3A-C5BD-4EE4-AE84-5A17F89E60B6}" dt="2020-03-31T19:19:40.799" v="1146" actId="20577"/>
          <ac:spMkLst>
            <pc:docMk/>
            <pc:sldMk cId="3601699182" sldId="306"/>
            <ac:spMk id="3" creationId="{4F3F3F3F-6011-4372-9F88-DA4B3CF9D64D}"/>
          </ac:spMkLst>
        </pc:spChg>
      </pc:sldChg>
      <pc:sldChg chg="add">
        <pc:chgData name="Lori Collins" userId="500a1ec7-b2bd-4582-bcd1-4e783972a2e9" providerId="ADAL" clId="{12C26E3A-C5BD-4EE4-AE84-5A17F89E60B6}" dt="2020-03-31T19:19:46.954" v="1147"/>
        <pc:sldMkLst>
          <pc:docMk/>
          <pc:sldMk cId="632101395" sldId="307"/>
        </pc:sldMkLst>
      </pc:sldChg>
      <pc:sldChg chg="addSp delSp modSp add mod">
        <pc:chgData name="Lori Collins" userId="500a1ec7-b2bd-4582-bcd1-4e783972a2e9" providerId="ADAL" clId="{12C26E3A-C5BD-4EE4-AE84-5A17F89E60B6}" dt="2020-03-31T19:24:28.935" v="1667" actId="20577"/>
        <pc:sldMkLst>
          <pc:docMk/>
          <pc:sldMk cId="84876446" sldId="308"/>
        </pc:sldMkLst>
        <pc:spChg chg="del">
          <ac:chgData name="Lori Collins" userId="500a1ec7-b2bd-4582-bcd1-4e783972a2e9" providerId="ADAL" clId="{12C26E3A-C5BD-4EE4-AE84-5A17F89E60B6}" dt="2020-03-31T19:21:28.447" v="1189"/>
          <ac:spMkLst>
            <pc:docMk/>
            <pc:sldMk cId="84876446" sldId="308"/>
            <ac:spMk id="3" creationId="{B493A2F6-5204-445D-9044-88F4693CE623}"/>
          </ac:spMkLst>
        </pc:spChg>
        <pc:spChg chg="del">
          <ac:chgData name="Lori Collins" userId="500a1ec7-b2bd-4582-bcd1-4e783972a2e9" providerId="ADAL" clId="{12C26E3A-C5BD-4EE4-AE84-5A17F89E60B6}" dt="2020-03-31T19:21:28.447" v="1189"/>
          <ac:spMkLst>
            <pc:docMk/>
            <pc:sldMk cId="84876446" sldId="308"/>
            <ac:spMk id="4" creationId="{274436F7-F9D3-404D-AB99-01F1D8E011C7}"/>
          </ac:spMkLst>
        </pc:spChg>
        <pc:spChg chg="add mod">
          <ac:chgData name="Lori Collins" userId="500a1ec7-b2bd-4582-bcd1-4e783972a2e9" providerId="ADAL" clId="{12C26E3A-C5BD-4EE4-AE84-5A17F89E60B6}" dt="2020-03-31T19:22:26.716" v="1266" actId="20577"/>
          <ac:spMkLst>
            <pc:docMk/>
            <pc:sldMk cId="84876446" sldId="308"/>
            <ac:spMk id="5" creationId="{EACA8402-DB50-4C16-B54F-D12F1DF42DE4}"/>
          </ac:spMkLst>
        </pc:spChg>
        <pc:spChg chg="add mod">
          <ac:chgData name="Lori Collins" userId="500a1ec7-b2bd-4582-bcd1-4e783972a2e9" providerId="ADAL" clId="{12C26E3A-C5BD-4EE4-AE84-5A17F89E60B6}" dt="2020-03-31T19:24:28.935" v="1667" actId="20577"/>
          <ac:spMkLst>
            <pc:docMk/>
            <pc:sldMk cId="84876446" sldId="308"/>
            <ac:spMk id="6" creationId="{4A8EFF9E-4097-4523-B370-CCAC150729CD}"/>
          </ac:spMkLst>
        </pc:spChg>
      </pc:sldChg>
      <pc:sldChg chg="add">
        <pc:chgData name="Lori Collins" userId="500a1ec7-b2bd-4582-bcd1-4e783972a2e9" providerId="ADAL" clId="{12C26E3A-C5BD-4EE4-AE84-5A17F89E60B6}" dt="2020-03-31T19:21:46.428" v="1190"/>
        <pc:sldMkLst>
          <pc:docMk/>
          <pc:sldMk cId="2284459951" sldId="309"/>
        </pc:sldMkLst>
      </pc:sldChg>
      <pc:sldChg chg="modSp add mod ord">
        <pc:chgData name="Lori Collins" userId="500a1ec7-b2bd-4582-bcd1-4e783972a2e9" providerId="ADAL" clId="{12C26E3A-C5BD-4EE4-AE84-5A17F89E60B6}" dt="2020-03-31T19:22:02.719" v="1231" actId="20577"/>
        <pc:sldMkLst>
          <pc:docMk/>
          <pc:sldMk cId="1740037" sldId="310"/>
        </pc:sldMkLst>
        <pc:spChg chg="mod">
          <ac:chgData name="Lori Collins" userId="500a1ec7-b2bd-4582-bcd1-4e783972a2e9" providerId="ADAL" clId="{12C26E3A-C5BD-4EE4-AE84-5A17F89E60B6}" dt="2020-03-31T19:22:02.719" v="1231" actId="20577"/>
          <ac:spMkLst>
            <pc:docMk/>
            <pc:sldMk cId="1740037" sldId="310"/>
            <ac:spMk id="3" creationId="{84B8230B-6A00-47F8-BB97-57E0334D1001}"/>
          </ac:spMkLst>
        </pc:spChg>
      </pc:sldChg>
    </pc:docChg>
  </pc:docChgLst>
  <pc:docChgLst>
    <pc:chgData name="Lori Collins" userId="500a1ec7-b2bd-4582-bcd1-4e783972a2e9" providerId="ADAL" clId="{B48DDC86-00B8-4DF3-BC58-7458FE0C4969}"/>
    <pc:docChg chg="undo custSel addSld delSld modSld sldOrd">
      <pc:chgData name="Lori Collins" userId="500a1ec7-b2bd-4582-bcd1-4e783972a2e9" providerId="ADAL" clId="{B48DDC86-00B8-4DF3-BC58-7458FE0C4969}" dt="2020-03-20T02:57:32.825" v="6838" actId="2696"/>
      <pc:docMkLst>
        <pc:docMk/>
      </pc:docMkLst>
      <pc:sldChg chg="del">
        <pc:chgData name="Lori Collins" userId="500a1ec7-b2bd-4582-bcd1-4e783972a2e9" providerId="ADAL" clId="{B48DDC86-00B8-4DF3-BC58-7458FE0C4969}" dt="2020-03-05T22:02:23.570" v="32" actId="2696"/>
        <pc:sldMkLst>
          <pc:docMk/>
          <pc:sldMk cId="1496451940" sldId="257"/>
        </pc:sldMkLst>
      </pc:sldChg>
      <pc:sldChg chg="modSp mod addCm modCm">
        <pc:chgData name="Lori Collins" userId="500a1ec7-b2bd-4582-bcd1-4e783972a2e9" providerId="ADAL" clId="{B48DDC86-00B8-4DF3-BC58-7458FE0C4969}" dt="2020-03-10T13:42:08.224" v="2582"/>
        <pc:sldMkLst>
          <pc:docMk/>
          <pc:sldMk cId="5169752" sldId="259"/>
        </pc:sldMkLst>
        <pc:spChg chg="mod">
          <ac:chgData name="Lori Collins" userId="500a1ec7-b2bd-4582-bcd1-4e783972a2e9" providerId="ADAL" clId="{B48DDC86-00B8-4DF3-BC58-7458FE0C4969}" dt="2020-03-05T22:02:01.198" v="17" actId="5793"/>
          <ac:spMkLst>
            <pc:docMk/>
            <pc:sldMk cId="5169752" sldId="259"/>
            <ac:spMk id="6" creationId="{2C5FC0E9-5E6C-4D61-9F80-9AF2C6999193}"/>
          </ac:spMkLst>
        </pc:spChg>
        <pc:spChg chg="mod">
          <ac:chgData name="Lori Collins" userId="500a1ec7-b2bd-4582-bcd1-4e783972a2e9" providerId="ADAL" clId="{B48DDC86-00B8-4DF3-BC58-7458FE0C4969}" dt="2020-03-05T22:02:08.335" v="31" actId="20577"/>
          <ac:spMkLst>
            <pc:docMk/>
            <pc:sldMk cId="5169752" sldId="259"/>
            <ac:spMk id="10" creationId="{BEB75DD4-570B-4D1E-9AF7-50F5416667F8}"/>
          </ac:spMkLst>
        </pc:spChg>
      </pc:sldChg>
      <pc:sldChg chg="modSp mod">
        <pc:chgData name="Lori Collins" userId="500a1ec7-b2bd-4582-bcd1-4e783972a2e9" providerId="ADAL" clId="{B48DDC86-00B8-4DF3-BC58-7458FE0C4969}" dt="2020-03-10T14:50:29.220" v="2664" actId="20577"/>
        <pc:sldMkLst>
          <pc:docMk/>
          <pc:sldMk cId="572804133" sldId="260"/>
        </pc:sldMkLst>
        <pc:spChg chg="mod">
          <ac:chgData name="Lori Collins" userId="500a1ec7-b2bd-4582-bcd1-4e783972a2e9" providerId="ADAL" clId="{B48DDC86-00B8-4DF3-BC58-7458FE0C4969}" dt="2020-03-10T14:50:29.220" v="2664" actId="20577"/>
          <ac:spMkLst>
            <pc:docMk/>
            <pc:sldMk cId="572804133" sldId="260"/>
            <ac:spMk id="12" creationId="{51547A0E-B46B-4B6A-95B7-0EDDBA138A58}"/>
          </ac:spMkLst>
        </pc:spChg>
      </pc:sldChg>
      <pc:sldChg chg="del">
        <pc:chgData name="Lori Collins" userId="500a1ec7-b2bd-4582-bcd1-4e783972a2e9" providerId="ADAL" clId="{B48DDC86-00B8-4DF3-BC58-7458FE0C4969}" dt="2020-03-05T22:06:49.543" v="181" actId="2696"/>
        <pc:sldMkLst>
          <pc:docMk/>
          <pc:sldMk cId="897218378" sldId="261"/>
        </pc:sldMkLst>
      </pc:sldChg>
      <pc:sldChg chg="del">
        <pc:chgData name="Lori Collins" userId="500a1ec7-b2bd-4582-bcd1-4e783972a2e9" providerId="ADAL" clId="{B48DDC86-00B8-4DF3-BC58-7458FE0C4969}" dt="2020-03-05T22:07:25.545" v="182" actId="2696"/>
        <pc:sldMkLst>
          <pc:docMk/>
          <pc:sldMk cId="2939150414" sldId="262"/>
        </pc:sldMkLst>
      </pc:sldChg>
      <pc:sldChg chg="addSp delSp modSp mod modShow">
        <pc:chgData name="Lori Collins" userId="500a1ec7-b2bd-4582-bcd1-4e783972a2e9" providerId="ADAL" clId="{B48DDC86-00B8-4DF3-BC58-7458FE0C4969}" dt="2020-03-19T20:47:23.462" v="6173" actId="729"/>
        <pc:sldMkLst>
          <pc:docMk/>
          <pc:sldMk cId="2256705821" sldId="263"/>
        </pc:sldMkLst>
        <pc:spChg chg="add mod">
          <ac:chgData name="Lori Collins" userId="500a1ec7-b2bd-4582-bcd1-4e783972a2e9" providerId="ADAL" clId="{B48DDC86-00B8-4DF3-BC58-7458FE0C4969}" dt="2020-03-06T01:38:00.213" v="529" actId="20577"/>
          <ac:spMkLst>
            <pc:docMk/>
            <pc:sldMk cId="2256705821" sldId="263"/>
            <ac:spMk id="2" creationId="{768D44BC-5C86-4D34-A38F-11D258E22ABB}"/>
          </ac:spMkLst>
        </pc:spChg>
        <pc:spChg chg="add mod">
          <ac:chgData name="Lori Collins" userId="500a1ec7-b2bd-4582-bcd1-4e783972a2e9" providerId="ADAL" clId="{B48DDC86-00B8-4DF3-BC58-7458FE0C4969}" dt="2020-03-10T18:41:16.718" v="2826" actId="20577"/>
          <ac:spMkLst>
            <pc:docMk/>
            <pc:sldMk cId="2256705821" sldId="263"/>
            <ac:spMk id="5" creationId="{75F14144-A52F-4FD3-BF91-EE51A4590145}"/>
          </ac:spMkLst>
        </pc:spChg>
        <pc:spChg chg="del mod">
          <ac:chgData name="Lori Collins" userId="500a1ec7-b2bd-4582-bcd1-4e783972a2e9" providerId="ADAL" clId="{B48DDC86-00B8-4DF3-BC58-7458FE0C4969}" dt="2020-03-06T01:37:42.712" v="464"/>
          <ac:spMkLst>
            <pc:docMk/>
            <pc:sldMk cId="2256705821" sldId="263"/>
            <ac:spMk id="7" creationId="{A976C11F-F9C4-49B3-BC33-08243C8B8F2A}"/>
          </ac:spMkLst>
        </pc:spChg>
      </pc:sldChg>
      <pc:sldChg chg="del">
        <pc:chgData name="Lori Collins" userId="500a1ec7-b2bd-4582-bcd1-4e783972a2e9" providerId="ADAL" clId="{B48DDC86-00B8-4DF3-BC58-7458FE0C4969}" dt="2020-03-10T13:22:14.932" v="2419" actId="47"/>
        <pc:sldMkLst>
          <pc:docMk/>
          <pc:sldMk cId="2752161769" sldId="264"/>
        </pc:sldMkLst>
      </pc:sldChg>
      <pc:sldChg chg="del">
        <pc:chgData name="Lori Collins" userId="500a1ec7-b2bd-4582-bcd1-4e783972a2e9" providerId="ADAL" clId="{B48DDC86-00B8-4DF3-BC58-7458FE0C4969}" dt="2020-03-10T13:22:14.932" v="2419" actId="47"/>
        <pc:sldMkLst>
          <pc:docMk/>
          <pc:sldMk cId="1820094413" sldId="265"/>
        </pc:sldMkLst>
      </pc:sldChg>
      <pc:sldChg chg="del">
        <pc:chgData name="Lori Collins" userId="500a1ec7-b2bd-4582-bcd1-4e783972a2e9" providerId="ADAL" clId="{B48DDC86-00B8-4DF3-BC58-7458FE0C4969}" dt="2020-03-10T13:22:14.932" v="2419" actId="47"/>
        <pc:sldMkLst>
          <pc:docMk/>
          <pc:sldMk cId="902544417" sldId="266"/>
        </pc:sldMkLst>
      </pc:sldChg>
      <pc:sldChg chg="modSp del mod ord addCm modCm">
        <pc:chgData name="Lori Collins" userId="500a1ec7-b2bd-4582-bcd1-4e783972a2e9" providerId="ADAL" clId="{B48DDC86-00B8-4DF3-BC58-7458FE0C4969}" dt="2020-03-19T20:44:31.525" v="6071" actId="2696"/>
        <pc:sldMkLst>
          <pc:docMk/>
          <pc:sldMk cId="639756313" sldId="267"/>
        </pc:sldMkLst>
        <pc:spChg chg="mod">
          <ac:chgData name="Lori Collins" userId="500a1ec7-b2bd-4582-bcd1-4e783972a2e9" providerId="ADAL" clId="{B48DDC86-00B8-4DF3-BC58-7458FE0C4969}" dt="2020-03-16T17:17:56.645" v="3183" actId="20577"/>
          <ac:spMkLst>
            <pc:docMk/>
            <pc:sldMk cId="639756313" sldId="267"/>
            <ac:spMk id="2" creationId="{ECAA5A25-DD40-4899-A77C-53B845D94BD4}"/>
          </ac:spMkLst>
        </pc:spChg>
      </pc:sldChg>
      <pc:sldChg chg="del">
        <pc:chgData name="Lori Collins" userId="500a1ec7-b2bd-4582-bcd1-4e783972a2e9" providerId="ADAL" clId="{B48DDC86-00B8-4DF3-BC58-7458FE0C4969}" dt="2020-03-05T22:09:49.984" v="309" actId="2696"/>
        <pc:sldMkLst>
          <pc:docMk/>
          <pc:sldMk cId="4039316380" sldId="268"/>
        </pc:sldMkLst>
      </pc:sldChg>
      <pc:sldChg chg="del">
        <pc:chgData name="Lori Collins" userId="500a1ec7-b2bd-4582-bcd1-4e783972a2e9" providerId="ADAL" clId="{B48DDC86-00B8-4DF3-BC58-7458FE0C4969}" dt="2020-03-05T22:09:49.984" v="309" actId="2696"/>
        <pc:sldMkLst>
          <pc:docMk/>
          <pc:sldMk cId="3967726754" sldId="269"/>
        </pc:sldMkLst>
      </pc:sldChg>
      <pc:sldChg chg="del">
        <pc:chgData name="Lori Collins" userId="500a1ec7-b2bd-4582-bcd1-4e783972a2e9" providerId="ADAL" clId="{B48DDC86-00B8-4DF3-BC58-7458FE0C4969}" dt="2020-03-05T22:07:28.706" v="183" actId="2696"/>
        <pc:sldMkLst>
          <pc:docMk/>
          <pc:sldMk cId="218208698" sldId="270"/>
        </pc:sldMkLst>
      </pc:sldChg>
      <pc:sldChg chg="modSp mod ord">
        <pc:chgData name="Lori Collins" userId="500a1ec7-b2bd-4582-bcd1-4e783972a2e9" providerId="ADAL" clId="{B48DDC86-00B8-4DF3-BC58-7458FE0C4969}" dt="2020-03-10T18:30:02.730" v="2718"/>
        <pc:sldMkLst>
          <pc:docMk/>
          <pc:sldMk cId="2285869932" sldId="271"/>
        </pc:sldMkLst>
        <pc:spChg chg="mod">
          <ac:chgData name="Lori Collins" userId="500a1ec7-b2bd-4582-bcd1-4e783972a2e9" providerId="ADAL" clId="{B48DDC86-00B8-4DF3-BC58-7458FE0C4969}" dt="2020-03-05T22:03:06.270" v="58" actId="20577"/>
          <ac:spMkLst>
            <pc:docMk/>
            <pc:sldMk cId="2285869932" sldId="271"/>
            <ac:spMk id="9" creationId="{EE278F04-E7F1-4E9E-AF04-F7CFD5F8BA99}"/>
          </ac:spMkLst>
        </pc:spChg>
        <pc:spChg chg="mod">
          <ac:chgData name="Lori Collins" userId="500a1ec7-b2bd-4582-bcd1-4e783972a2e9" providerId="ADAL" clId="{B48DDC86-00B8-4DF3-BC58-7458FE0C4969}" dt="2020-03-10T13:35:07.171" v="2522" actId="20577"/>
          <ac:spMkLst>
            <pc:docMk/>
            <pc:sldMk cId="2285869932" sldId="271"/>
            <ac:spMk id="10" creationId="{84CB32BA-C003-40CA-88DE-7326310F5831}"/>
          </ac:spMkLst>
        </pc:spChg>
      </pc:sldChg>
      <pc:sldChg chg="del">
        <pc:chgData name="Lori Collins" userId="500a1ec7-b2bd-4582-bcd1-4e783972a2e9" providerId="ADAL" clId="{B48DDC86-00B8-4DF3-BC58-7458FE0C4969}" dt="2020-03-05T22:06:04.779" v="179" actId="2696"/>
        <pc:sldMkLst>
          <pc:docMk/>
          <pc:sldMk cId="2158513072" sldId="272"/>
        </pc:sldMkLst>
      </pc:sldChg>
      <pc:sldChg chg="del">
        <pc:chgData name="Lori Collins" userId="500a1ec7-b2bd-4582-bcd1-4e783972a2e9" providerId="ADAL" clId="{B48DDC86-00B8-4DF3-BC58-7458FE0C4969}" dt="2020-03-05T22:06:09.909" v="180" actId="2696"/>
        <pc:sldMkLst>
          <pc:docMk/>
          <pc:sldMk cId="2655287265" sldId="273"/>
        </pc:sldMkLst>
      </pc:sldChg>
      <pc:sldChg chg="modSp del mod">
        <pc:chgData name="Lori Collins" userId="500a1ec7-b2bd-4582-bcd1-4e783972a2e9" providerId="ADAL" clId="{B48DDC86-00B8-4DF3-BC58-7458FE0C4969}" dt="2020-03-20T02:57:20.969" v="6837" actId="20577"/>
        <pc:sldMkLst>
          <pc:docMk/>
          <pc:sldMk cId="3593631867" sldId="275"/>
        </pc:sldMkLst>
        <pc:spChg chg="mod">
          <ac:chgData name="Lori Collins" userId="500a1ec7-b2bd-4582-bcd1-4e783972a2e9" providerId="ADAL" clId="{B48DDC86-00B8-4DF3-BC58-7458FE0C4969}" dt="2020-03-20T02:57:20.969" v="6837" actId="20577"/>
          <ac:spMkLst>
            <pc:docMk/>
            <pc:sldMk cId="3593631867" sldId="275"/>
            <ac:spMk id="9" creationId="{09810931-A77B-4A9E-9DC6-69D577D57EE7}"/>
          </ac:spMkLst>
        </pc:spChg>
      </pc:sldChg>
      <pc:sldChg chg="modSp add mod modShow">
        <pc:chgData name="Lori Collins" userId="500a1ec7-b2bd-4582-bcd1-4e783972a2e9" providerId="ADAL" clId="{B48DDC86-00B8-4DF3-BC58-7458FE0C4969}" dt="2020-03-19T20:46:59.264" v="6172" actId="729"/>
        <pc:sldMkLst>
          <pc:docMk/>
          <pc:sldMk cId="1784289850" sldId="276"/>
        </pc:sldMkLst>
        <pc:spChg chg="mod">
          <ac:chgData name="Lori Collins" userId="500a1ec7-b2bd-4582-bcd1-4e783972a2e9" providerId="ADAL" clId="{B48DDC86-00B8-4DF3-BC58-7458FE0C4969}" dt="2020-03-06T01:42:26.579" v="1300" actId="20577"/>
          <ac:spMkLst>
            <pc:docMk/>
            <pc:sldMk cId="1784289850" sldId="276"/>
            <ac:spMk id="2" creationId="{0E1231CD-B751-479F-B826-B2CDC175A9B9}"/>
          </ac:spMkLst>
        </pc:spChg>
        <pc:spChg chg="mod">
          <ac:chgData name="Lori Collins" userId="500a1ec7-b2bd-4582-bcd1-4e783972a2e9" providerId="ADAL" clId="{B48DDC86-00B8-4DF3-BC58-7458FE0C4969}" dt="2020-03-19T20:46:55.204" v="6171" actId="6549"/>
          <ac:spMkLst>
            <pc:docMk/>
            <pc:sldMk cId="1784289850" sldId="276"/>
            <ac:spMk id="3" creationId="{F96B15E3-967A-40CD-A631-510735F65C6F}"/>
          </ac:spMkLst>
        </pc:spChg>
      </pc:sldChg>
      <pc:sldChg chg="modSp add del mod">
        <pc:chgData name="Lori Collins" userId="500a1ec7-b2bd-4582-bcd1-4e783972a2e9" providerId="ADAL" clId="{B48DDC86-00B8-4DF3-BC58-7458FE0C4969}" dt="2020-03-05T22:10:21.091" v="310" actId="2696"/>
        <pc:sldMkLst>
          <pc:docMk/>
          <pc:sldMk cId="2160539461" sldId="276"/>
        </pc:sldMkLst>
        <pc:spChg chg="mod">
          <ac:chgData name="Lori Collins" userId="500a1ec7-b2bd-4582-bcd1-4e783972a2e9" providerId="ADAL" clId="{B48DDC86-00B8-4DF3-BC58-7458FE0C4969}" dt="2020-03-05T22:09:26.611" v="306" actId="20577"/>
          <ac:spMkLst>
            <pc:docMk/>
            <pc:sldMk cId="2160539461" sldId="276"/>
            <ac:spMk id="3" creationId="{2C9ED394-1D60-421A-A7D6-6586047F31CC}"/>
          </ac:spMkLst>
        </pc:spChg>
      </pc:sldChg>
      <pc:sldChg chg="add del">
        <pc:chgData name="Lori Collins" userId="500a1ec7-b2bd-4582-bcd1-4e783972a2e9" providerId="ADAL" clId="{B48DDC86-00B8-4DF3-BC58-7458FE0C4969}" dt="2020-03-10T18:34:08.739" v="2743" actId="2696"/>
        <pc:sldMkLst>
          <pc:docMk/>
          <pc:sldMk cId="3177175744" sldId="277"/>
        </pc:sldMkLst>
      </pc:sldChg>
      <pc:sldChg chg="modSp add mod">
        <pc:chgData name="Lori Collins" userId="500a1ec7-b2bd-4582-bcd1-4e783972a2e9" providerId="ADAL" clId="{B48DDC86-00B8-4DF3-BC58-7458FE0C4969}" dt="2020-03-19T20:46:43.051" v="6170" actId="114"/>
        <pc:sldMkLst>
          <pc:docMk/>
          <pc:sldMk cId="1932837903" sldId="278"/>
        </pc:sldMkLst>
        <pc:spChg chg="mod">
          <ac:chgData name="Lori Collins" userId="500a1ec7-b2bd-4582-bcd1-4e783972a2e9" providerId="ADAL" clId="{B48DDC86-00B8-4DF3-BC58-7458FE0C4969}" dt="2020-03-06T01:45:12.121" v="1656" actId="20577"/>
          <ac:spMkLst>
            <pc:docMk/>
            <pc:sldMk cId="1932837903" sldId="278"/>
            <ac:spMk id="2" creationId="{3A62D107-82A5-47A9-97D9-42CA4432949C}"/>
          </ac:spMkLst>
        </pc:spChg>
        <pc:spChg chg="mod">
          <ac:chgData name="Lori Collins" userId="500a1ec7-b2bd-4582-bcd1-4e783972a2e9" providerId="ADAL" clId="{B48DDC86-00B8-4DF3-BC58-7458FE0C4969}" dt="2020-03-19T20:46:43.051" v="6170" actId="114"/>
          <ac:spMkLst>
            <pc:docMk/>
            <pc:sldMk cId="1932837903" sldId="278"/>
            <ac:spMk id="3" creationId="{81819683-6EE8-467A-B96D-7760548FA5E3}"/>
          </ac:spMkLst>
        </pc:spChg>
      </pc:sldChg>
      <pc:sldChg chg="modSp add mod">
        <pc:chgData name="Lori Collins" userId="500a1ec7-b2bd-4582-bcd1-4e783972a2e9" providerId="ADAL" clId="{B48DDC86-00B8-4DF3-BC58-7458FE0C4969}" dt="2020-03-19T20:45:53.520" v="6106" actId="114"/>
        <pc:sldMkLst>
          <pc:docMk/>
          <pc:sldMk cId="292177735" sldId="279"/>
        </pc:sldMkLst>
        <pc:spChg chg="mod">
          <ac:chgData name="Lori Collins" userId="500a1ec7-b2bd-4582-bcd1-4e783972a2e9" providerId="ADAL" clId="{B48DDC86-00B8-4DF3-BC58-7458FE0C4969}" dt="2020-03-06T01:46:59.646" v="2029" actId="20577"/>
          <ac:spMkLst>
            <pc:docMk/>
            <pc:sldMk cId="292177735" sldId="279"/>
            <ac:spMk id="2" creationId="{087B56F4-25E8-4BDA-A2B6-A2336EEE37C9}"/>
          </ac:spMkLst>
        </pc:spChg>
        <pc:spChg chg="mod">
          <ac:chgData name="Lori Collins" userId="500a1ec7-b2bd-4582-bcd1-4e783972a2e9" providerId="ADAL" clId="{B48DDC86-00B8-4DF3-BC58-7458FE0C4969}" dt="2020-03-19T20:45:53.520" v="6106" actId="114"/>
          <ac:spMkLst>
            <pc:docMk/>
            <pc:sldMk cId="292177735" sldId="279"/>
            <ac:spMk id="3" creationId="{325B3B30-C968-457A-BCEB-7B6CB935A3F1}"/>
          </ac:spMkLst>
        </pc:spChg>
      </pc:sldChg>
      <pc:sldChg chg="modSp add mod">
        <pc:chgData name="Lori Collins" userId="500a1ec7-b2bd-4582-bcd1-4e783972a2e9" providerId="ADAL" clId="{B48DDC86-00B8-4DF3-BC58-7458FE0C4969}" dt="2020-03-06T01:48:22.479" v="2346" actId="6549"/>
        <pc:sldMkLst>
          <pc:docMk/>
          <pc:sldMk cId="3581783663" sldId="280"/>
        </pc:sldMkLst>
        <pc:spChg chg="mod">
          <ac:chgData name="Lori Collins" userId="500a1ec7-b2bd-4582-bcd1-4e783972a2e9" providerId="ADAL" clId="{B48DDC86-00B8-4DF3-BC58-7458FE0C4969}" dt="2020-03-06T01:48:22.479" v="2346" actId="6549"/>
          <ac:spMkLst>
            <pc:docMk/>
            <pc:sldMk cId="3581783663" sldId="280"/>
            <ac:spMk id="2" creationId="{8AE4034F-5405-4DF3-B0C6-49F16458AF01}"/>
          </ac:spMkLst>
        </pc:spChg>
        <pc:spChg chg="mod">
          <ac:chgData name="Lori Collins" userId="500a1ec7-b2bd-4582-bcd1-4e783972a2e9" providerId="ADAL" clId="{B48DDC86-00B8-4DF3-BC58-7458FE0C4969}" dt="2020-03-06T01:48:07.712" v="2337" actId="20577"/>
          <ac:spMkLst>
            <pc:docMk/>
            <pc:sldMk cId="3581783663" sldId="280"/>
            <ac:spMk id="3" creationId="{5DC46E16-9DEC-476B-A896-7D9B707035C2}"/>
          </ac:spMkLst>
        </pc:spChg>
      </pc:sldChg>
      <pc:sldChg chg="modSp add mod modShow">
        <pc:chgData name="Lori Collins" userId="500a1ec7-b2bd-4582-bcd1-4e783972a2e9" providerId="ADAL" clId="{B48DDC86-00B8-4DF3-BC58-7458FE0C4969}" dt="2020-03-19T20:44:41.352" v="6072" actId="729"/>
        <pc:sldMkLst>
          <pc:docMk/>
          <pc:sldMk cId="2276937952" sldId="281"/>
        </pc:sldMkLst>
        <pc:spChg chg="mod">
          <ac:chgData name="Lori Collins" userId="500a1ec7-b2bd-4582-bcd1-4e783972a2e9" providerId="ADAL" clId="{B48DDC86-00B8-4DF3-BC58-7458FE0C4969}" dt="2020-03-06T01:48:48.713" v="2416" actId="20577"/>
          <ac:spMkLst>
            <pc:docMk/>
            <pc:sldMk cId="2276937952" sldId="281"/>
            <ac:spMk id="2" creationId="{3B3D5418-3C36-4503-ABA6-7BC02D3B4465}"/>
          </ac:spMkLst>
        </pc:spChg>
        <pc:spChg chg="mod">
          <ac:chgData name="Lori Collins" userId="500a1ec7-b2bd-4582-bcd1-4e783972a2e9" providerId="ADAL" clId="{B48DDC86-00B8-4DF3-BC58-7458FE0C4969}" dt="2020-03-06T01:49:01.012" v="2418" actId="5793"/>
          <ac:spMkLst>
            <pc:docMk/>
            <pc:sldMk cId="2276937952" sldId="281"/>
            <ac:spMk id="3" creationId="{749E8183-E25E-4B01-9EDA-3673D9612CD6}"/>
          </ac:spMkLst>
        </pc:spChg>
      </pc:sldChg>
      <pc:sldChg chg="modSp add mod">
        <pc:chgData name="Lori Collins" userId="500a1ec7-b2bd-4582-bcd1-4e783972a2e9" providerId="ADAL" clId="{B48DDC86-00B8-4DF3-BC58-7458FE0C4969}" dt="2020-03-10T14:50:53.860" v="2689" actId="20577"/>
        <pc:sldMkLst>
          <pc:docMk/>
          <pc:sldMk cId="3186021083" sldId="282"/>
        </pc:sldMkLst>
        <pc:spChg chg="mod">
          <ac:chgData name="Lori Collins" userId="500a1ec7-b2bd-4582-bcd1-4e783972a2e9" providerId="ADAL" clId="{B48DDC86-00B8-4DF3-BC58-7458FE0C4969}" dt="2020-03-10T14:50:53.860" v="2689" actId="20577"/>
          <ac:spMkLst>
            <pc:docMk/>
            <pc:sldMk cId="3186021083" sldId="282"/>
            <ac:spMk id="3" creationId="{047B7EC7-DFD0-4980-A81E-C7E921280A5A}"/>
          </ac:spMkLst>
        </pc:spChg>
      </pc:sldChg>
      <pc:sldChg chg="modSp add mod">
        <pc:chgData name="Lori Collins" userId="500a1ec7-b2bd-4582-bcd1-4e783972a2e9" providerId="ADAL" clId="{B48DDC86-00B8-4DF3-BC58-7458FE0C4969}" dt="2020-03-10T14:51:04.362" v="2697" actId="6549"/>
        <pc:sldMkLst>
          <pc:docMk/>
          <pc:sldMk cId="3740182591" sldId="283"/>
        </pc:sldMkLst>
        <pc:spChg chg="mod">
          <ac:chgData name="Lori Collins" userId="500a1ec7-b2bd-4582-bcd1-4e783972a2e9" providerId="ADAL" clId="{B48DDC86-00B8-4DF3-BC58-7458FE0C4969}" dt="2020-03-10T14:51:04.362" v="2697" actId="6549"/>
          <ac:spMkLst>
            <pc:docMk/>
            <pc:sldMk cId="3740182591" sldId="283"/>
            <ac:spMk id="3" creationId="{7A44A172-E0FD-4001-88E8-0E02350B9D29}"/>
          </ac:spMkLst>
        </pc:spChg>
      </pc:sldChg>
      <pc:sldChg chg="modSp mod addCm delCm modCm">
        <pc:chgData name="Lori Collins" userId="500a1ec7-b2bd-4582-bcd1-4e783972a2e9" providerId="ADAL" clId="{B48DDC86-00B8-4DF3-BC58-7458FE0C4969}" dt="2020-03-20T02:54:40.353" v="6723" actId="6549"/>
        <pc:sldMkLst>
          <pc:docMk/>
          <pc:sldMk cId="3115015392" sldId="284"/>
        </pc:sldMkLst>
        <pc:spChg chg="mod">
          <ac:chgData name="Lori Collins" userId="500a1ec7-b2bd-4582-bcd1-4e783972a2e9" providerId="ADAL" clId="{B48DDC86-00B8-4DF3-BC58-7458FE0C4969}" dt="2020-03-20T02:54:40.353" v="6723" actId="6549"/>
          <ac:spMkLst>
            <pc:docMk/>
            <pc:sldMk cId="3115015392" sldId="284"/>
            <ac:spMk id="4" creationId="{9A9F7341-8DCD-4BFD-8E30-5BC0713F4D6F}"/>
          </ac:spMkLst>
        </pc:spChg>
        <pc:graphicFrameChg chg="modGraphic">
          <ac:chgData name="Lori Collins" userId="500a1ec7-b2bd-4582-bcd1-4e783972a2e9" providerId="ADAL" clId="{B48DDC86-00B8-4DF3-BC58-7458FE0C4969}" dt="2020-03-20T02:54:27.800" v="6721" actId="20577"/>
          <ac:graphicFrameMkLst>
            <pc:docMk/>
            <pc:sldMk cId="3115015392" sldId="284"/>
            <ac:graphicFrameMk id="7" creationId="{E8E4BFF2-20FC-4C22-A47F-2047B4E40D60}"/>
          </ac:graphicFrameMkLst>
        </pc:graphicFrameChg>
      </pc:sldChg>
      <pc:sldChg chg="modSp add mod">
        <pc:chgData name="Lori Collins" userId="500a1ec7-b2bd-4582-bcd1-4e783972a2e9" providerId="ADAL" clId="{B48DDC86-00B8-4DF3-BC58-7458FE0C4969}" dt="2020-03-10T14:50:43.128" v="2672" actId="6549"/>
        <pc:sldMkLst>
          <pc:docMk/>
          <pc:sldMk cId="457433019" sldId="285"/>
        </pc:sldMkLst>
        <pc:spChg chg="mod">
          <ac:chgData name="Lori Collins" userId="500a1ec7-b2bd-4582-bcd1-4e783972a2e9" providerId="ADAL" clId="{B48DDC86-00B8-4DF3-BC58-7458FE0C4969}" dt="2020-03-10T14:50:43.128" v="2672" actId="6549"/>
          <ac:spMkLst>
            <pc:docMk/>
            <pc:sldMk cId="457433019" sldId="285"/>
            <ac:spMk id="3" creationId="{3B43C0C1-0084-4335-98DA-EF06A6970CB2}"/>
          </ac:spMkLst>
        </pc:spChg>
      </pc:sldChg>
      <pc:sldChg chg="del">
        <pc:chgData name="Lori Collins" userId="500a1ec7-b2bd-4582-bcd1-4e783972a2e9" providerId="ADAL" clId="{B48DDC86-00B8-4DF3-BC58-7458FE0C4969}" dt="2020-03-10T13:24:27.592" v="2469" actId="2696"/>
        <pc:sldMkLst>
          <pc:docMk/>
          <pc:sldMk cId="1374273945" sldId="285"/>
        </pc:sldMkLst>
      </pc:sldChg>
      <pc:sldChg chg="modSp add mod">
        <pc:chgData name="Lori Collins" userId="500a1ec7-b2bd-4582-bcd1-4e783972a2e9" providerId="ADAL" clId="{B48DDC86-00B8-4DF3-BC58-7458FE0C4969}" dt="2020-03-10T13:37:50.002" v="2552" actId="20577"/>
        <pc:sldMkLst>
          <pc:docMk/>
          <pc:sldMk cId="830625880" sldId="286"/>
        </pc:sldMkLst>
        <pc:spChg chg="mod">
          <ac:chgData name="Lori Collins" userId="500a1ec7-b2bd-4582-bcd1-4e783972a2e9" providerId="ADAL" clId="{B48DDC86-00B8-4DF3-BC58-7458FE0C4969}" dt="2020-03-10T13:37:50.002" v="2552" actId="20577"/>
          <ac:spMkLst>
            <pc:docMk/>
            <pc:sldMk cId="830625880" sldId="286"/>
            <ac:spMk id="3" creationId="{B59A64A9-8D29-4535-889F-4ADBCD30F691}"/>
          </ac:spMkLst>
        </pc:spChg>
      </pc:sldChg>
      <pc:sldChg chg="modSp add mod">
        <pc:chgData name="Lori Collins" userId="500a1ec7-b2bd-4582-bcd1-4e783972a2e9" providerId="ADAL" clId="{B48DDC86-00B8-4DF3-BC58-7458FE0C4969}" dt="2020-03-16T19:38:16.384" v="4576" actId="20577"/>
        <pc:sldMkLst>
          <pc:docMk/>
          <pc:sldMk cId="1039341162" sldId="287"/>
        </pc:sldMkLst>
        <pc:spChg chg="mod">
          <ac:chgData name="Lori Collins" userId="500a1ec7-b2bd-4582-bcd1-4e783972a2e9" providerId="ADAL" clId="{B48DDC86-00B8-4DF3-BC58-7458FE0C4969}" dt="2020-03-10T13:40:09.402" v="2578" actId="20577"/>
          <ac:spMkLst>
            <pc:docMk/>
            <pc:sldMk cId="1039341162" sldId="287"/>
            <ac:spMk id="2" creationId="{C61A2B6A-7228-4516-84B0-983764D09DE4}"/>
          </ac:spMkLst>
        </pc:spChg>
        <pc:spChg chg="mod">
          <ac:chgData name="Lori Collins" userId="500a1ec7-b2bd-4582-bcd1-4e783972a2e9" providerId="ADAL" clId="{B48DDC86-00B8-4DF3-BC58-7458FE0C4969}" dt="2020-03-16T19:38:16.384" v="4576" actId="20577"/>
          <ac:spMkLst>
            <pc:docMk/>
            <pc:sldMk cId="1039341162" sldId="287"/>
            <ac:spMk id="3" creationId="{6470E4C6-4095-45DB-836E-B8CC4DB789A6}"/>
          </ac:spMkLst>
        </pc:spChg>
      </pc:sldChg>
      <pc:sldChg chg="modSp add mod addCm delCm modCm">
        <pc:chgData name="Lori Collins" userId="500a1ec7-b2bd-4582-bcd1-4e783972a2e9" providerId="ADAL" clId="{B48DDC86-00B8-4DF3-BC58-7458FE0C4969}" dt="2020-03-20T02:54:14.003" v="6720" actId="20577"/>
        <pc:sldMkLst>
          <pc:docMk/>
          <pc:sldMk cId="757116847" sldId="288"/>
        </pc:sldMkLst>
        <pc:spChg chg="mod">
          <ac:chgData name="Lori Collins" userId="500a1ec7-b2bd-4582-bcd1-4e783972a2e9" providerId="ADAL" clId="{B48DDC86-00B8-4DF3-BC58-7458FE0C4969}" dt="2020-03-10T13:42:39.314" v="2607" actId="20577"/>
          <ac:spMkLst>
            <pc:docMk/>
            <pc:sldMk cId="757116847" sldId="288"/>
            <ac:spMk id="2" creationId="{9596C3FA-A075-4BE7-89D6-C6398776C0D1}"/>
          </ac:spMkLst>
        </pc:spChg>
        <pc:spChg chg="mod">
          <ac:chgData name="Lori Collins" userId="500a1ec7-b2bd-4582-bcd1-4e783972a2e9" providerId="ADAL" clId="{B48DDC86-00B8-4DF3-BC58-7458FE0C4969}" dt="2020-03-20T02:54:14.003" v="6720" actId="20577"/>
          <ac:spMkLst>
            <pc:docMk/>
            <pc:sldMk cId="757116847" sldId="288"/>
            <ac:spMk id="3" creationId="{E7753186-14EC-4074-8DCA-1AC089B8FCB4}"/>
          </ac:spMkLst>
        </pc:spChg>
      </pc:sldChg>
      <pc:sldChg chg="modSp add mod">
        <pc:chgData name="Lori Collins" userId="500a1ec7-b2bd-4582-bcd1-4e783972a2e9" providerId="ADAL" clId="{B48DDC86-00B8-4DF3-BC58-7458FE0C4969}" dt="2020-03-10T18:32:00.630" v="2742" actId="20577"/>
        <pc:sldMkLst>
          <pc:docMk/>
          <pc:sldMk cId="1542593256" sldId="289"/>
        </pc:sldMkLst>
        <pc:spChg chg="mod">
          <ac:chgData name="Lori Collins" userId="500a1ec7-b2bd-4582-bcd1-4e783972a2e9" providerId="ADAL" clId="{B48DDC86-00B8-4DF3-BC58-7458FE0C4969}" dt="2020-03-10T18:32:00.630" v="2742" actId="20577"/>
          <ac:spMkLst>
            <pc:docMk/>
            <pc:sldMk cId="1542593256" sldId="289"/>
            <ac:spMk id="3" creationId="{FD28558A-81F6-4707-9198-28FBD9AEE07D}"/>
          </ac:spMkLst>
        </pc:spChg>
      </pc:sldChg>
      <pc:sldChg chg="addSp delSp modSp add del mod">
        <pc:chgData name="Lori Collins" userId="500a1ec7-b2bd-4582-bcd1-4e783972a2e9" providerId="ADAL" clId="{B48DDC86-00B8-4DF3-BC58-7458FE0C4969}" dt="2020-03-10T14:50:12.334" v="2641" actId="2696"/>
        <pc:sldMkLst>
          <pc:docMk/>
          <pc:sldMk cId="2187916655" sldId="289"/>
        </pc:sldMkLst>
        <pc:spChg chg="add del">
          <ac:chgData name="Lori Collins" userId="500a1ec7-b2bd-4582-bcd1-4e783972a2e9" providerId="ADAL" clId="{B48DDC86-00B8-4DF3-BC58-7458FE0C4969}" dt="2020-03-10T14:49:30.115" v="2636"/>
          <ac:spMkLst>
            <pc:docMk/>
            <pc:sldMk cId="2187916655" sldId="289"/>
            <ac:spMk id="2" creationId="{C9D68EA5-D540-4017-A252-1A8C5548B6B0}"/>
          </ac:spMkLst>
        </pc:spChg>
        <pc:spChg chg="mod">
          <ac:chgData name="Lori Collins" userId="500a1ec7-b2bd-4582-bcd1-4e783972a2e9" providerId="ADAL" clId="{B48DDC86-00B8-4DF3-BC58-7458FE0C4969}" dt="2020-03-10T14:49:56.995" v="2640" actId="242"/>
          <ac:spMkLst>
            <pc:docMk/>
            <pc:sldMk cId="2187916655" sldId="289"/>
            <ac:spMk id="3" creationId="{0A3AB384-8BDD-4B2B-B0BA-68D12CBF8C94}"/>
          </ac:spMkLst>
        </pc:spChg>
        <pc:spChg chg="add del mod">
          <ac:chgData name="Lori Collins" userId="500a1ec7-b2bd-4582-bcd1-4e783972a2e9" providerId="ADAL" clId="{B48DDC86-00B8-4DF3-BC58-7458FE0C4969}" dt="2020-03-10T14:49:20.636" v="2635"/>
          <ac:spMkLst>
            <pc:docMk/>
            <pc:sldMk cId="2187916655" sldId="289"/>
            <ac:spMk id="5" creationId="{4A21280D-4D6F-42AC-9CA5-5C9430F41CC8}"/>
          </ac:spMkLst>
        </pc:spChg>
      </pc:sldChg>
      <pc:sldChg chg="modSp add del mod ord">
        <pc:chgData name="Lori Collins" userId="500a1ec7-b2bd-4582-bcd1-4e783972a2e9" providerId="ADAL" clId="{B48DDC86-00B8-4DF3-BC58-7458FE0C4969}" dt="2020-03-19T20:36:18.296" v="5898" actId="2696"/>
        <pc:sldMkLst>
          <pc:docMk/>
          <pc:sldMk cId="40607603" sldId="290"/>
        </pc:sldMkLst>
        <pc:spChg chg="mod">
          <ac:chgData name="Lori Collins" userId="500a1ec7-b2bd-4582-bcd1-4e783972a2e9" providerId="ADAL" clId="{B48DDC86-00B8-4DF3-BC58-7458FE0C4969}" dt="2020-03-10T18:36:15.758" v="2775" actId="20577"/>
          <ac:spMkLst>
            <pc:docMk/>
            <pc:sldMk cId="40607603" sldId="290"/>
            <ac:spMk id="2" creationId="{C0B0CB36-C323-4ED4-A4D1-A08A6C498DF3}"/>
          </ac:spMkLst>
        </pc:spChg>
      </pc:sldChg>
      <pc:sldChg chg="add del">
        <pc:chgData name="Lori Collins" userId="500a1ec7-b2bd-4582-bcd1-4e783972a2e9" providerId="ADAL" clId="{B48DDC86-00B8-4DF3-BC58-7458FE0C4969}" dt="2020-03-10T18:36:00.774" v="2745"/>
        <pc:sldMkLst>
          <pc:docMk/>
          <pc:sldMk cId="2561677651" sldId="290"/>
        </pc:sldMkLst>
      </pc:sldChg>
      <pc:sldChg chg="modSp add mod">
        <pc:chgData name="Lori Collins" userId="500a1ec7-b2bd-4582-bcd1-4e783972a2e9" providerId="ADAL" clId="{B48DDC86-00B8-4DF3-BC58-7458FE0C4969}" dt="2020-03-19T20:33:22.687" v="5897" actId="255"/>
        <pc:sldMkLst>
          <pc:docMk/>
          <pc:sldMk cId="3898356289" sldId="291"/>
        </pc:sldMkLst>
        <pc:spChg chg="mod">
          <ac:chgData name="Lori Collins" userId="500a1ec7-b2bd-4582-bcd1-4e783972a2e9" providerId="ADAL" clId="{B48DDC86-00B8-4DF3-BC58-7458FE0C4969}" dt="2020-03-10T18:36:30.022" v="2795" actId="20577"/>
          <ac:spMkLst>
            <pc:docMk/>
            <pc:sldMk cId="3898356289" sldId="291"/>
            <ac:spMk id="2" creationId="{B171DAD2-56C8-485C-8DE2-1164D11980A6}"/>
          </ac:spMkLst>
        </pc:spChg>
        <pc:spChg chg="mod">
          <ac:chgData name="Lori Collins" userId="500a1ec7-b2bd-4582-bcd1-4e783972a2e9" providerId="ADAL" clId="{B48DDC86-00B8-4DF3-BC58-7458FE0C4969}" dt="2020-03-19T20:33:22.687" v="5897" actId="255"/>
          <ac:spMkLst>
            <pc:docMk/>
            <pc:sldMk cId="3898356289" sldId="291"/>
            <ac:spMk id="3" creationId="{0389C375-7682-404C-900F-75430BD99F62}"/>
          </ac:spMkLst>
        </pc:spChg>
      </pc:sldChg>
      <pc:sldChg chg="modSp add del mod">
        <pc:chgData name="Lori Collins" userId="500a1ec7-b2bd-4582-bcd1-4e783972a2e9" providerId="ADAL" clId="{B48DDC86-00B8-4DF3-BC58-7458FE0C4969}" dt="2020-03-16T13:53:34.180" v="2903" actId="2696"/>
        <pc:sldMkLst>
          <pc:docMk/>
          <pc:sldMk cId="906036516" sldId="292"/>
        </pc:sldMkLst>
        <pc:spChg chg="mod">
          <ac:chgData name="Lori Collins" userId="500a1ec7-b2bd-4582-bcd1-4e783972a2e9" providerId="ADAL" clId="{B48DDC86-00B8-4DF3-BC58-7458FE0C4969}" dt="2020-03-16T13:49:59.604" v="2902" actId="20577"/>
          <ac:spMkLst>
            <pc:docMk/>
            <pc:sldMk cId="906036516" sldId="292"/>
            <ac:spMk id="2" creationId="{D3EB229F-58EB-4F2F-B16F-B22E6C391818}"/>
          </ac:spMkLst>
        </pc:spChg>
      </pc:sldChg>
      <pc:sldChg chg="modSp add mod">
        <pc:chgData name="Lori Collins" userId="500a1ec7-b2bd-4582-bcd1-4e783972a2e9" providerId="ADAL" clId="{B48DDC86-00B8-4DF3-BC58-7458FE0C4969}" dt="2020-03-19T20:48:52.178" v="6508" actId="20577"/>
        <pc:sldMkLst>
          <pc:docMk/>
          <pc:sldMk cId="928390667" sldId="292"/>
        </pc:sldMkLst>
        <pc:spChg chg="mod">
          <ac:chgData name="Lori Collins" userId="500a1ec7-b2bd-4582-bcd1-4e783972a2e9" providerId="ADAL" clId="{B48DDC86-00B8-4DF3-BC58-7458FE0C4969}" dt="2020-03-19T20:47:38.303" v="6197" actId="313"/>
          <ac:spMkLst>
            <pc:docMk/>
            <pc:sldMk cId="928390667" sldId="292"/>
            <ac:spMk id="2" creationId="{94D51DCD-8738-470D-8011-E441D74A4018}"/>
          </ac:spMkLst>
        </pc:spChg>
        <pc:spChg chg="mod">
          <ac:chgData name="Lori Collins" userId="500a1ec7-b2bd-4582-bcd1-4e783972a2e9" providerId="ADAL" clId="{B48DDC86-00B8-4DF3-BC58-7458FE0C4969}" dt="2020-03-19T20:48:52.178" v="6508" actId="20577"/>
          <ac:spMkLst>
            <pc:docMk/>
            <pc:sldMk cId="928390667" sldId="292"/>
            <ac:spMk id="3" creationId="{97EC5950-8505-455F-9B47-261165ADD4DD}"/>
          </ac:spMkLst>
        </pc:spChg>
      </pc:sldChg>
      <pc:sldChg chg="modSp add mod">
        <pc:chgData name="Lori Collins" userId="500a1ec7-b2bd-4582-bcd1-4e783972a2e9" providerId="ADAL" clId="{B48DDC86-00B8-4DF3-BC58-7458FE0C4969}" dt="2020-03-19T20:44:21.001" v="6070" actId="6549"/>
        <pc:sldMkLst>
          <pc:docMk/>
          <pc:sldMk cId="392039746" sldId="293"/>
        </pc:sldMkLst>
        <pc:spChg chg="mod">
          <ac:chgData name="Lori Collins" userId="500a1ec7-b2bd-4582-bcd1-4e783972a2e9" providerId="ADAL" clId="{B48DDC86-00B8-4DF3-BC58-7458FE0C4969}" dt="2020-03-17T18:54:46.273" v="5778" actId="20577"/>
          <ac:spMkLst>
            <pc:docMk/>
            <pc:sldMk cId="392039746" sldId="293"/>
            <ac:spMk id="2" creationId="{60E58A16-7D70-45F7-8C82-725C5B491986}"/>
          </ac:spMkLst>
        </pc:spChg>
        <pc:spChg chg="mod">
          <ac:chgData name="Lori Collins" userId="500a1ec7-b2bd-4582-bcd1-4e783972a2e9" providerId="ADAL" clId="{B48DDC86-00B8-4DF3-BC58-7458FE0C4969}" dt="2020-03-19T20:44:21.001" v="6070" actId="6549"/>
          <ac:spMkLst>
            <pc:docMk/>
            <pc:sldMk cId="392039746" sldId="293"/>
            <ac:spMk id="3" creationId="{BD3C91DE-A7AA-4927-B348-43B454BCC6D4}"/>
          </ac:spMkLst>
        </pc:spChg>
      </pc:sldChg>
      <pc:sldChg chg="modSp add mod">
        <pc:chgData name="Lori Collins" userId="500a1ec7-b2bd-4582-bcd1-4e783972a2e9" providerId="ADAL" clId="{B48DDC86-00B8-4DF3-BC58-7458FE0C4969}" dt="2020-03-19T20:46:00.754" v="6107" actId="114"/>
        <pc:sldMkLst>
          <pc:docMk/>
          <pc:sldMk cId="316545034" sldId="294"/>
        </pc:sldMkLst>
        <pc:spChg chg="mod">
          <ac:chgData name="Lori Collins" userId="500a1ec7-b2bd-4582-bcd1-4e783972a2e9" providerId="ADAL" clId="{B48DDC86-00B8-4DF3-BC58-7458FE0C4969}" dt="2020-03-16T17:20:05.032" v="3273" actId="20577"/>
          <ac:spMkLst>
            <pc:docMk/>
            <pc:sldMk cId="316545034" sldId="294"/>
            <ac:spMk id="2" creationId="{1C22BF71-7C53-49F9-9FD0-F41E92580EB5}"/>
          </ac:spMkLst>
        </pc:spChg>
        <pc:spChg chg="mod">
          <ac:chgData name="Lori Collins" userId="500a1ec7-b2bd-4582-bcd1-4e783972a2e9" providerId="ADAL" clId="{B48DDC86-00B8-4DF3-BC58-7458FE0C4969}" dt="2020-03-19T20:46:00.754" v="6107" actId="114"/>
          <ac:spMkLst>
            <pc:docMk/>
            <pc:sldMk cId="316545034" sldId="294"/>
            <ac:spMk id="3" creationId="{AE02802A-9134-4BFD-9D6A-6F8C6D6DB8CF}"/>
          </ac:spMkLst>
        </pc:spChg>
      </pc:sldChg>
      <pc:sldChg chg="modSp add del mod">
        <pc:chgData name="Lori Collins" userId="500a1ec7-b2bd-4582-bcd1-4e783972a2e9" providerId="ADAL" clId="{B48DDC86-00B8-4DF3-BC58-7458FE0C4969}" dt="2020-03-17T18:56:39.623" v="5820" actId="2696"/>
        <pc:sldMkLst>
          <pc:docMk/>
          <pc:sldMk cId="2100272699" sldId="295"/>
        </pc:sldMkLst>
        <pc:spChg chg="mod">
          <ac:chgData name="Lori Collins" userId="500a1ec7-b2bd-4582-bcd1-4e783972a2e9" providerId="ADAL" clId="{B48DDC86-00B8-4DF3-BC58-7458FE0C4969}" dt="2020-03-16T17:26:53.009" v="4183" actId="20577"/>
          <ac:spMkLst>
            <pc:docMk/>
            <pc:sldMk cId="2100272699" sldId="295"/>
            <ac:spMk id="2" creationId="{D9596AD0-7126-408C-B919-7F5B1FF909CE}"/>
          </ac:spMkLst>
        </pc:spChg>
        <pc:spChg chg="mod">
          <ac:chgData name="Lori Collins" userId="500a1ec7-b2bd-4582-bcd1-4e783972a2e9" providerId="ADAL" clId="{B48DDC86-00B8-4DF3-BC58-7458FE0C4969}" dt="2020-03-16T17:27:07.699" v="4220" actId="20577"/>
          <ac:spMkLst>
            <pc:docMk/>
            <pc:sldMk cId="2100272699" sldId="295"/>
            <ac:spMk id="3" creationId="{B937A337-418D-4EBD-91E2-5E92A0C83859}"/>
          </ac:spMkLst>
        </pc:spChg>
      </pc:sldChg>
      <pc:sldChg chg="modSp add mod">
        <pc:chgData name="Lori Collins" userId="500a1ec7-b2bd-4582-bcd1-4e783972a2e9" providerId="ADAL" clId="{B48DDC86-00B8-4DF3-BC58-7458FE0C4969}" dt="2020-03-17T18:18:20.322" v="4967" actId="20577"/>
        <pc:sldMkLst>
          <pc:docMk/>
          <pc:sldMk cId="1973843256" sldId="296"/>
        </pc:sldMkLst>
        <pc:spChg chg="mod">
          <ac:chgData name="Lori Collins" userId="500a1ec7-b2bd-4582-bcd1-4e783972a2e9" providerId="ADAL" clId="{B48DDC86-00B8-4DF3-BC58-7458FE0C4969}" dt="2020-03-17T18:13:32.109" v="4667" actId="20577"/>
          <ac:spMkLst>
            <pc:docMk/>
            <pc:sldMk cId="1973843256" sldId="296"/>
            <ac:spMk id="2" creationId="{786BC378-4E77-4043-BA3B-B2C6EF52F378}"/>
          </ac:spMkLst>
        </pc:spChg>
        <pc:spChg chg="mod">
          <ac:chgData name="Lori Collins" userId="500a1ec7-b2bd-4582-bcd1-4e783972a2e9" providerId="ADAL" clId="{B48DDC86-00B8-4DF3-BC58-7458FE0C4969}" dt="2020-03-17T18:18:20.322" v="4967" actId="20577"/>
          <ac:spMkLst>
            <pc:docMk/>
            <pc:sldMk cId="1973843256" sldId="296"/>
            <ac:spMk id="3" creationId="{CAF19FB0-137E-4A53-A7AB-3D2444F5B419}"/>
          </ac:spMkLst>
        </pc:spChg>
      </pc:sldChg>
      <pc:sldChg chg="modSp add mod">
        <pc:chgData name="Lori Collins" userId="500a1ec7-b2bd-4582-bcd1-4e783972a2e9" providerId="ADAL" clId="{B48DDC86-00B8-4DF3-BC58-7458FE0C4969}" dt="2020-03-17T18:18:49.105" v="4990" actId="20577"/>
        <pc:sldMkLst>
          <pc:docMk/>
          <pc:sldMk cId="781795242" sldId="297"/>
        </pc:sldMkLst>
        <pc:spChg chg="mod">
          <ac:chgData name="Lori Collins" userId="500a1ec7-b2bd-4582-bcd1-4e783972a2e9" providerId="ADAL" clId="{B48DDC86-00B8-4DF3-BC58-7458FE0C4969}" dt="2020-03-17T18:18:49.105" v="4990" actId="20577"/>
          <ac:spMkLst>
            <pc:docMk/>
            <pc:sldMk cId="781795242" sldId="297"/>
            <ac:spMk id="3" creationId="{2F1AA78B-83F2-43AF-B065-D17FA8FD9C43}"/>
          </ac:spMkLst>
        </pc:spChg>
      </pc:sldChg>
      <pc:sldChg chg="modSp add mod">
        <pc:chgData name="Lori Collins" userId="500a1ec7-b2bd-4582-bcd1-4e783972a2e9" providerId="ADAL" clId="{B48DDC86-00B8-4DF3-BC58-7458FE0C4969}" dt="2020-03-19T20:37:01.353" v="5963" actId="20577"/>
        <pc:sldMkLst>
          <pc:docMk/>
          <pc:sldMk cId="1398831553" sldId="298"/>
        </pc:sldMkLst>
        <pc:spChg chg="mod">
          <ac:chgData name="Lori Collins" userId="500a1ec7-b2bd-4582-bcd1-4e783972a2e9" providerId="ADAL" clId="{B48DDC86-00B8-4DF3-BC58-7458FE0C4969}" dt="2020-03-17T18:19:31.506" v="5097" actId="20577"/>
          <ac:spMkLst>
            <pc:docMk/>
            <pc:sldMk cId="1398831553" sldId="298"/>
            <ac:spMk id="2" creationId="{42A877CE-52DE-4ED4-BC6E-FFC885AC0325}"/>
          </ac:spMkLst>
        </pc:spChg>
        <pc:spChg chg="mod">
          <ac:chgData name="Lori Collins" userId="500a1ec7-b2bd-4582-bcd1-4e783972a2e9" providerId="ADAL" clId="{B48DDC86-00B8-4DF3-BC58-7458FE0C4969}" dt="2020-03-19T20:37:01.353" v="5963" actId="20577"/>
          <ac:spMkLst>
            <pc:docMk/>
            <pc:sldMk cId="1398831553" sldId="298"/>
            <ac:spMk id="3" creationId="{D6E31A67-0466-4434-B0C7-C9D724124B94}"/>
          </ac:spMkLst>
        </pc:spChg>
      </pc:sldChg>
      <pc:sldChg chg="modSp add del mod addCm delCm modCm">
        <pc:chgData name="Lori Collins" userId="500a1ec7-b2bd-4582-bcd1-4e783972a2e9" providerId="ADAL" clId="{B48DDC86-00B8-4DF3-BC58-7458FE0C4969}" dt="2020-03-20T02:55:00.175" v="6725" actId="2696"/>
        <pc:sldMkLst>
          <pc:docMk/>
          <pc:sldMk cId="2437443748" sldId="299"/>
        </pc:sldMkLst>
        <pc:spChg chg="mod">
          <ac:chgData name="Lori Collins" userId="500a1ec7-b2bd-4582-bcd1-4e783972a2e9" providerId="ADAL" clId="{B48DDC86-00B8-4DF3-BC58-7458FE0C4969}" dt="2020-03-17T18:26:17.250" v="5591" actId="20577"/>
          <ac:spMkLst>
            <pc:docMk/>
            <pc:sldMk cId="2437443748" sldId="299"/>
            <ac:spMk id="2" creationId="{4FD94AE5-9B61-4024-B8AA-5BE25FCA0139}"/>
          </ac:spMkLst>
        </pc:spChg>
        <pc:spChg chg="mod">
          <ac:chgData name="Lori Collins" userId="500a1ec7-b2bd-4582-bcd1-4e783972a2e9" providerId="ADAL" clId="{B48DDC86-00B8-4DF3-BC58-7458FE0C4969}" dt="2020-03-17T18:38:08.561" v="5734" actId="20577"/>
          <ac:spMkLst>
            <pc:docMk/>
            <pc:sldMk cId="2437443748" sldId="299"/>
            <ac:spMk id="3" creationId="{C32D7691-7CC1-4910-B528-D93EC03335C4}"/>
          </ac:spMkLst>
        </pc:spChg>
      </pc:sldChg>
      <pc:sldChg chg="delSp modSp add mod">
        <pc:chgData name="Lori Collins" userId="500a1ec7-b2bd-4582-bcd1-4e783972a2e9" providerId="ADAL" clId="{B48DDC86-00B8-4DF3-BC58-7458FE0C4969}" dt="2020-03-20T02:52:17.419" v="6512" actId="20577"/>
        <pc:sldMkLst>
          <pc:docMk/>
          <pc:sldMk cId="69530469" sldId="300"/>
        </pc:sldMkLst>
        <pc:spChg chg="mod">
          <ac:chgData name="Lori Collins" userId="500a1ec7-b2bd-4582-bcd1-4e783972a2e9" providerId="ADAL" clId="{B48DDC86-00B8-4DF3-BC58-7458FE0C4969}" dt="2020-03-17T18:49:34.185" v="5753" actId="20577"/>
          <ac:spMkLst>
            <pc:docMk/>
            <pc:sldMk cId="69530469" sldId="300"/>
            <ac:spMk id="2" creationId="{EBEA16A6-8125-4A69-BA3B-3EB6651D8C20}"/>
          </ac:spMkLst>
        </pc:spChg>
        <pc:spChg chg="del">
          <ac:chgData name="Lori Collins" userId="500a1ec7-b2bd-4582-bcd1-4e783972a2e9" providerId="ADAL" clId="{B48DDC86-00B8-4DF3-BC58-7458FE0C4969}" dt="2020-03-19T20:22:25.803" v="5857" actId="478"/>
          <ac:spMkLst>
            <pc:docMk/>
            <pc:sldMk cId="69530469" sldId="300"/>
            <ac:spMk id="3" creationId="{C97FDF53-630F-4ABD-8E5A-7D407B44DF10}"/>
          </ac:spMkLst>
        </pc:spChg>
        <pc:spChg chg="mod">
          <ac:chgData name="Lori Collins" userId="500a1ec7-b2bd-4582-bcd1-4e783972a2e9" providerId="ADAL" clId="{B48DDC86-00B8-4DF3-BC58-7458FE0C4969}" dt="2020-03-20T02:52:17.419" v="6512" actId="20577"/>
          <ac:spMkLst>
            <pc:docMk/>
            <pc:sldMk cId="69530469" sldId="300"/>
            <ac:spMk id="4" creationId="{5E7647A5-8A9A-4AA1-8577-02BD359C16E8}"/>
          </ac:spMkLst>
        </pc:spChg>
      </pc:sldChg>
      <pc:sldChg chg="addSp delSp modSp add del">
        <pc:chgData name="Lori Collins" userId="500a1ec7-b2bd-4582-bcd1-4e783972a2e9" providerId="ADAL" clId="{B48DDC86-00B8-4DF3-BC58-7458FE0C4969}" dt="2020-03-20T02:57:32.825" v="6838" actId="2696"/>
        <pc:sldMkLst>
          <pc:docMk/>
          <pc:sldMk cId="4076524574" sldId="301"/>
        </pc:sldMkLst>
        <pc:spChg chg="del">
          <ac:chgData name="Lori Collins" userId="500a1ec7-b2bd-4582-bcd1-4e783972a2e9" providerId="ADAL" clId="{B48DDC86-00B8-4DF3-BC58-7458FE0C4969}" dt="2020-03-19T20:49:10.207" v="6510"/>
          <ac:spMkLst>
            <pc:docMk/>
            <pc:sldMk cId="4076524574" sldId="301"/>
            <ac:spMk id="3" creationId="{D56D80E7-02F8-49A3-9141-2B24B36857FC}"/>
          </ac:spMkLst>
        </pc:spChg>
        <pc:spChg chg="del">
          <ac:chgData name="Lori Collins" userId="500a1ec7-b2bd-4582-bcd1-4e783972a2e9" providerId="ADAL" clId="{B48DDC86-00B8-4DF3-BC58-7458FE0C4969}" dt="2020-03-19T20:49:10.207" v="6510"/>
          <ac:spMkLst>
            <pc:docMk/>
            <pc:sldMk cId="4076524574" sldId="301"/>
            <ac:spMk id="4" creationId="{AD51A05B-6C71-497E-BE50-B6674EAF02D5}"/>
          </ac:spMkLst>
        </pc:spChg>
        <pc:spChg chg="add mod">
          <ac:chgData name="Lori Collins" userId="500a1ec7-b2bd-4582-bcd1-4e783972a2e9" providerId="ADAL" clId="{B48DDC86-00B8-4DF3-BC58-7458FE0C4969}" dt="2020-03-19T20:49:10.207" v="6510"/>
          <ac:spMkLst>
            <pc:docMk/>
            <pc:sldMk cId="4076524574" sldId="301"/>
            <ac:spMk id="5" creationId="{31FAED69-5CDB-492C-925C-C7E5E2F9A56F}"/>
          </ac:spMkLst>
        </pc:spChg>
        <pc:spChg chg="add mod">
          <ac:chgData name="Lori Collins" userId="500a1ec7-b2bd-4582-bcd1-4e783972a2e9" providerId="ADAL" clId="{B48DDC86-00B8-4DF3-BC58-7458FE0C4969}" dt="2020-03-19T20:49:10.207" v="6510"/>
          <ac:spMkLst>
            <pc:docMk/>
            <pc:sldMk cId="4076524574" sldId="301"/>
            <ac:spMk id="6" creationId="{CFF2747D-3205-485B-9880-F89F3FF78766}"/>
          </ac:spMkLst>
        </pc:spChg>
      </pc:sldChg>
    </pc:docChg>
  </pc:docChgLst>
  <pc:docChgLst>
    <pc:chgData name="Lori Collins" userId="500a1ec7-b2bd-4582-bcd1-4e783972a2e9" providerId="ADAL" clId="{95A2E01F-7A77-4807-8B31-084745CF340B}"/>
    <pc:docChg chg="custSel delSld modSld">
      <pc:chgData name="Lori Collins" userId="500a1ec7-b2bd-4582-bcd1-4e783972a2e9" providerId="ADAL" clId="{95A2E01F-7A77-4807-8B31-084745CF340B}" dt="2020-04-09T19:44:26.311" v="16" actId="20577"/>
      <pc:docMkLst>
        <pc:docMk/>
      </pc:docMkLst>
      <pc:sldChg chg="modSp mod delCm modCm">
        <pc:chgData name="Lori Collins" userId="500a1ec7-b2bd-4582-bcd1-4e783972a2e9" providerId="ADAL" clId="{95A2E01F-7A77-4807-8B31-084745CF340B}" dt="2020-04-09T19:43:36.928" v="4" actId="20577"/>
        <pc:sldMkLst>
          <pc:docMk/>
          <pc:sldMk cId="5169752" sldId="259"/>
        </pc:sldMkLst>
        <pc:spChg chg="mod">
          <ac:chgData name="Lori Collins" userId="500a1ec7-b2bd-4582-bcd1-4e783972a2e9" providerId="ADAL" clId="{95A2E01F-7A77-4807-8B31-084745CF340B}" dt="2020-04-09T19:43:36.928" v="4" actId="20577"/>
          <ac:spMkLst>
            <pc:docMk/>
            <pc:sldMk cId="5169752" sldId="259"/>
            <ac:spMk id="10" creationId="{BEB75DD4-570B-4D1E-9AF7-50F5416667F8}"/>
          </ac:spMkLst>
        </pc:spChg>
      </pc:sldChg>
      <pc:sldChg chg="modSp mod">
        <pc:chgData name="Lori Collins" userId="500a1ec7-b2bd-4582-bcd1-4e783972a2e9" providerId="ADAL" clId="{95A2E01F-7A77-4807-8B31-084745CF340B}" dt="2020-04-09T19:44:26.311" v="16" actId="20577"/>
        <pc:sldMkLst>
          <pc:docMk/>
          <pc:sldMk cId="3898356289" sldId="291"/>
        </pc:sldMkLst>
        <pc:spChg chg="mod">
          <ac:chgData name="Lori Collins" userId="500a1ec7-b2bd-4582-bcd1-4e783972a2e9" providerId="ADAL" clId="{95A2E01F-7A77-4807-8B31-084745CF340B}" dt="2020-04-09T19:44:26.311" v="16" actId="20577"/>
          <ac:spMkLst>
            <pc:docMk/>
            <pc:sldMk cId="3898356289" sldId="291"/>
            <ac:spMk id="3" creationId="{0389C375-7682-404C-900F-75430BD99F62}"/>
          </ac:spMkLst>
        </pc:spChg>
      </pc:sldChg>
      <pc:sldChg chg="del">
        <pc:chgData name="Lori Collins" userId="500a1ec7-b2bd-4582-bcd1-4e783972a2e9" providerId="ADAL" clId="{95A2E01F-7A77-4807-8B31-084745CF340B}" dt="2020-04-09T19:44:04.808" v="10" actId="47"/>
        <pc:sldMkLst>
          <pc:docMk/>
          <pc:sldMk cId="3717428156" sldId="302"/>
        </pc:sldMkLst>
      </pc:sldChg>
      <pc:sldChg chg="del">
        <pc:chgData name="Lori Collins" userId="500a1ec7-b2bd-4582-bcd1-4e783972a2e9" providerId="ADAL" clId="{95A2E01F-7A77-4807-8B31-084745CF340B}" dt="2020-04-09T19:43:54.678" v="6" actId="2696"/>
        <pc:sldMkLst>
          <pc:docMk/>
          <pc:sldMk cId="2647117433" sldId="304"/>
        </pc:sldMkLst>
      </pc:sldChg>
      <pc:sldChg chg="del">
        <pc:chgData name="Lori Collins" userId="500a1ec7-b2bd-4582-bcd1-4e783972a2e9" providerId="ADAL" clId="{95A2E01F-7A77-4807-8B31-084745CF340B}" dt="2020-04-09T19:44:00.660" v="9" actId="47"/>
        <pc:sldMkLst>
          <pc:docMk/>
          <pc:sldMk cId="3396860247" sldId="305"/>
        </pc:sldMkLst>
      </pc:sldChg>
      <pc:sldChg chg="del">
        <pc:chgData name="Lori Collins" userId="500a1ec7-b2bd-4582-bcd1-4e783972a2e9" providerId="ADAL" clId="{95A2E01F-7A77-4807-8B31-084745CF340B}" dt="2020-04-09T19:43:57.523" v="7" actId="47"/>
        <pc:sldMkLst>
          <pc:docMk/>
          <pc:sldMk cId="3601699182" sldId="306"/>
        </pc:sldMkLst>
      </pc:sldChg>
      <pc:sldChg chg="del">
        <pc:chgData name="Lori Collins" userId="500a1ec7-b2bd-4582-bcd1-4e783972a2e9" providerId="ADAL" clId="{95A2E01F-7A77-4807-8B31-084745CF340B}" dt="2020-04-09T19:43:59.555" v="8" actId="47"/>
        <pc:sldMkLst>
          <pc:docMk/>
          <pc:sldMk cId="632101395" sldId="307"/>
        </pc:sldMkLst>
      </pc:sldChg>
      <pc:sldChg chg="del">
        <pc:chgData name="Lori Collins" userId="500a1ec7-b2bd-4582-bcd1-4e783972a2e9" providerId="ADAL" clId="{95A2E01F-7A77-4807-8B31-084745CF340B}" dt="2020-04-09T19:43:51.244" v="5" actId="47"/>
        <pc:sldMkLst>
          <pc:docMk/>
          <pc:sldMk cId="84876446" sldId="308"/>
        </pc:sldMkLst>
      </pc:sldChg>
      <pc:sldChg chg="del">
        <pc:chgData name="Lori Collins" userId="500a1ec7-b2bd-4582-bcd1-4e783972a2e9" providerId="ADAL" clId="{95A2E01F-7A77-4807-8B31-084745CF340B}" dt="2020-04-09T19:44:08.593" v="11" actId="47"/>
        <pc:sldMkLst>
          <pc:docMk/>
          <pc:sldMk cId="2284459951" sldId="309"/>
        </pc:sldMkLst>
      </pc:sldChg>
    </pc:docChg>
  </pc:docChgLst>
  <pc:docChgLst>
    <pc:chgData name="Lori Collins" userId="500a1ec7-b2bd-4582-bcd1-4e783972a2e9" providerId="ADAL" clId="{6483CF9E-FF30-4E15-89A6-F597EE58A772}"/>
    <pc:docChg chg="undo custSel mod addSld delSld modSld">
      <pc:chgData name="Lori Collins" userId="500a1ec7-b2bd-4582-bcd1-4e783972a2e9" providerId="ADAL" clId="{6483CF9E-FF30-4E15-89A6-F597EE58A772}" dt="2020-04-30T18:16:16.648" v="6011" actId="20577"/>
      <pc:docMkLst>
        <pc:docMk/>
      </pc:docMkLst>
      <pc:sldChg chg="modSp mod">
        <pc:chgData name="Lori Collins" userId="500a1ec7-b2bd-4582-bcd1-4e783972a2e9" providerId="ADAL" clId="{6483CF9E-FF30-4E15-89A6-F597EE58A772}" dt="2020-04-29T20:34:21.143" v="57" actId="20577"/>
        <pc:sldMkLst>
          <pc:docMk/>
          <pc:sldMk cId="5169752" sldId="259"/>
        </pc:sldMkLst>
        <pc:spChg chg="mod">
          <ac:chgData name="Lori Collins" userId="500a1ec7-b2bd-4582-bcd1-4e783972a2e9" providerId="ADAL" clId="{6483CF9E-FF30-4E15-89A6-F597EE58A772}" dt="2020-04-29T20:34:21.143" v="57" actId="20577"/>
          <ac:spMkLst>
            <pc:docMk/>
            <pc:sldMk cId="5169752" sldId="259"/>
            <ac:spMk id="7" creationId="{F67C7F23-19DE-4D44-A58E-4A7D038A09BF}"/>
          </ac:spMkLst>
        </pc:spChg>
        <pc:spChg chg="mod">
          <ac:chgData name="Lori Collins" userId="500a1ec7-b2bd-4582-bcd1-4e783972a2e9" providerId="ADAL" clId="{6483CF9E-FF30-4E15-89A6-F597EE58A772}" dt="2020-04-29T20:32:54.768" v="4" actId="20577"/>
          <ac:spMkLst>
            <pc:docMk/>
            <pc:sldMk cId="5169752" sldId="259"/>
            <ac:spMk id="10" creationId="{BEB75DD4-570B-4D1E-9AF7-50F5416667F8}"/>
          </ac:spMkLst>
        </pc:spChg>
      </pc:sldChg>
      <pc:sldChg chg="del">
        <pc:chgData name="Lori Collins" userId="500a1ec7-b2bd-4582-bcd1-4e783972a2e9" providerId="ADAL" clId="{6483CF9E-FF30-4E15-89A6-F597EE58A772}" dt="2020-04-29T20:33:23.899" v="5" actId="2696"/>
        <pc:sldMkLst>
          <pc:docMk/>
          <pc:sldMk cId="572804133" sldId="260"/>
        </pc:sldMkLst>
      </pc:sldChg>
      <pc:sldChg chg="modSp mod">
        <pc:chgData name="Lori Collins" userId="500a1ec7-b2bd-4582-bcd1-4e783972a2e9" providerId="ADAL" clId="{6483CF9E-FF30-4E15-89A6-F597EE58A772}" dt="2020-04-29T20:37:13.224" v="284" actId="20577"/>
        <pc:sldMkLst>
          <pc:docMk/>
          <pc:sldMk cId="2285869932" sldId="271"/>
        </pc:sldMkLst>
        <pc:spChg chg="mod">
          <ac:chgData name="Lori Collins" userId="500a1ec7-b2bd-4582-bcd1-4e783972a2e9" providerId="ADAL" clId="{6483CF9E-FF30-4E15-89A6-F597EE58A772}" dt="2020-04-29T20:37:13.224" v="284" actId="20577"/>
          <ac:spMkLst>
            <pc:docMk/>
            <pc:sldMk cId="2285869932" sldId="271"/>
            <ac:spMk id="10" creationId="{84CB32BA-C003-40CA-88DE-7326310F5831}"/>
          </ac:spMkLst>
        </pc:spChg>
      </pc:sldChg>
      <pc:sldChg chg="modSp mod">
        <pc:chgData name="Lori Collins" userId="500a1ec7-b2bd-4582-bcd1-4e783972a2e9" providerId="ADAL" clId="{6483CF9E-FF30-4E15-89A6-F597EE58A772}" dt="2020-04-29T20:33:30.542" v="6" actId="6549"/>
        <pc:sldMkLst>
          <pc:docMk/>
          <pc:sldMk cId="3593631867" sldId="275"/>
        </pc:sldMkLst>
        <pc:spChg chg="mod">
          <ac:chgData name="Lori Collins" userId="500a1ec7-b2bd-4582-bcd1-4e783972a2e9" providerId="ADAL" clId="{6483CF9E-FF30-4E15-89A6-F597EE58A772}" dt="2020-04-29T20:33:30.542" v="6" actId="6549"/>
          <ac:spMkLst>
            <pc:docMk/>
            <pc:sldMk cId="3593631867" sldId="275"/>
            <ac:spMk id="9" creationId="{09810931-A77B-4A9E-9DC6-69D577D57EE7}"/>
          </ac:spMkLst>
        </pc:spChg>
      </pc:sldChg>
      <pc:sldChg chg="del">
        <pc:chgData name="Lori Collins" userId="500a1ec7-b2bd-4582-bcd1-4e783972a2e9" providerId="ADAL" clId="{6483CF9E-FF30-4E15-89A6-F597EE58A772}" dt="2020-04-29T20:33:23.899" v="5" actId="2696"/>
        <pc:sldMkLst>
          <pc:docMk/>
          <pc:sldMk cId="830625880" sldId="286"/>
        </pc:sldMkLst>
      </pc:sldChg>
      <pc:sldChg chg="modSp mod">
        <pc:chgData name="Lori Collins" userId="500a1ec7-b2bd-4582-bcd1-4e783972a2e9" providerId="ADAL" clId="{6483CF9E-FF30-4E15-89A6-F597EE58A772}" dt="2020-04-29T20:34:51.972" v="125" actId="20577"/>
        <pc:sldMkLst>
          <pc:docMk/>
          <pc:sldMk cId="1542593256" sldId="289"/>
        </pc:sldMkLst>
        <pc:spChg chg="mod">
          <ac:chgData name="Lori Collins" userId="500a1ec7-b2bd-4582-bcd1-4e783972a2e9" providerId="ADAL" clId="{6483CF9E-FF30-4E15-89A6-F597EE58A772}" dt="2020-04-29T20:34:51.972" v="125" actId="20577"/>
          <ac:spMkLst>
            <pc:docMk/>
            <pc:sldMk cId="1542593256" sldId="289"/>
            <ac:spMk id="3" creationId="{FD28558A-81F6-4707-9198-28FBD9AEE07D}"/>
          </ac:spMkLst>
        </pc:spChg>
      </pc:sldChg>
      <pc:sldChg chg="modSp mod">
        <pc:chgData name="Lori Collins" userId="500a1ec7-b2bd-4582-bcd1-4e783972a2e9" providerId="ADAL" clId="{6483CF9E-FF30-4E15-89A6-F597EE58A772}" dt="2020-04-29T20:33:51.871" v="8" actId="20577"/>
        <pc:sldMkLst>
          <pc:docMk/>
          <pc:sldMk cId="3898356289" sldId="291"/>
        </pc:sldMkLst>
        <pc:spChg chg="mod">
          <ac:chgData name="Lori Collins" userId="500a1ec7-b2bd-4582-bcd1-4e783972a2e9" providerId="ADAL" clId="{6483CF9E-FF30-4E15-89A6-F597EE58A772}" dt="2020-04-29T20:33:51.871" v="8" actId="20577"/>
          <ac:spMkLst>
            <pc:docMk/>
            <pc:sldMk cId="3898356289" sldId="291"/>
            <ac:spMk id="3" creationId="{0389C375-7682-404C-900F-75430BD99F62}"/>
          </ac:spMkLst>
        </pc:spChg>
      </pc:sldChg>
      <pc:sldChg chg="modSp new mod">
        <pc:chgData name="Lori Collins" userId="500a1ec7-b2bd-4582-bcd1-4e783972a2e9" providerId="ADAL" clId="{6483CF9E-FF30-4E15-89A6-F597EE58A772}" dt="2020-04-29T20:48:24.779" v="1758" actId="20577"/>
        <pc:sldMkLst>
          <pc:docMk/>
          <pc:sldMk cId="761824518" sldId="301"/>
        </pc:sldMkLst>
        <pc:spChg chg="mod">
          <ac:chgData name="Lori Collins" userId="500a1ec7-b2bd-4582-bcd1-4e783972a2e9" providerId="ADAL" clId="{6483CF9E-FF30-4E15-89A6-F597EE58A772}" dt="2020-04-29T20:37:47.857" v="348" actId="20577"/>
          <ac:spMkLst>
            <pc:docMk/>
            <pc:sldMk cId="761824518" sldId="301"/>
            <ac:spMk id="2" creationId="{64B49BE5-ECC8-4E9C-B8D4-806C88B1A216}"/>
          </ac:spMkLst>
        </pc:spChg>
        <pc:spChg chg="mod">
          <ac:chgData name="Lori Collins" userId="500a1ec7-b2bd-4582-bcd1-4e783972a2e9" providerId="ADAL" clId="{6483CF9E-FF30-4E15-89A6-F597EE58A772}" dt="2020-04-29T20:48:24.779" v="1758" actId="20577"/>
          <ac:spMkLst>
            <pc:docMk/>
            <pc:sldMk cId="761824518" sldId="301"/>
            <ac:spMk id="3" creationId="{580FF8B2-97DD-4713-8E2E-37CDE33F5021}"/>
          </ac:spMkLst>
        </pc:spChg>
      </pc:sldChg>
      <pc:sldChg chg="del">
        <pc:chgData name="Lori Collins" userId="500a1ec7-b2bd-4582-bcd1-4e783972a2e9" providerId="ADAL" clId="{6483CF9E-FF30-4E15-89A6-F597EE58A772}" dt="2020-04-29T20:33:23.899" v="5" actId="2696"/>
        <pc:sldMkLst>
          <pc:docMk/>
          <pc:sldMk cId="2444719161" sldId="301"/>
        </pc:sldMkLst>
      </pc:sldChg>
      <pc:sldChg chg="modSp new mod">
        <pc:chgData name="Lori Collins" userId="500a1ec7-b2bd-4582-bcd1-4e783972a2e9" providerId="ADAL" clId="{6483CF9E-FF30-4E15-89A6-F597EE58A772}" dt="2020-04-30T17:12:09.123" v="2418" actId="20577"/>
        <pc:sldMkLst>
          <pc:docMk/>
          <pc:sldMk cId="4076342617" sldId="302"/>
        </pc:sldMkLst>
        <pc:spChg chg="mod">
          <ac:chgData name="Lori Collins" userId="500a1ec7-b2bd-4582-bcd1-4e783972a2e9" providerId="ADAL" clId="{6483CF9E-FF30-4E15-89A6-F597EE58A772}" dt="2020-04-29T20:42:32.972" v="1007" actId="20577"/>
          <ac:spMkLst>
            <pc:docMk/>
            <pc:sldMk cId="4076342617" sldId="302"/>
            <ac:spMk id="2" creationId="{A764FE98-1A9B-4AC8-ADB2-5BB456B006F2}"/>
          </ac:spMkLst>
        </pc:spChg>
        <pc:spChg chg="mod">
          <ac:chgData name="Lori Collins" userId="500a1ec7-b2bd-4582-bcd1-4e783972a2e9" providerId="ADAL" clId="{6483CF9E-FF30-4E15-89A6-F597EE58A772}" dt="2020-04-30T17:12:09.123" v="2418" actId="20577"/>
          <ac:spMkLst>
            <pc:docMk/>
            <pc:sldMk cId="4076342617" sldId="302"/>
            <ac:spMk id="3" creationId="{F2C340B5-36AE-48B3-86C3-D6E9B30B5A49}"/>
          </ac:spMkLst>
        </pc:spChg>
      </pc:sldChg>
      <pc:sldChg chg="del">
        <pc:chgData name="Lori Collins" userId="500a1ec7-b2bd-4582-bcd1-4e783972a2e9" providerId="ADAL" clId="{6483CF9E-FF30-4E15-89A6-F597EE58A772}" dt="2020-04-29T20:34:01.473" v="9" actId="2696"/>
        <pc:sldMkLst>
          <pc:docMk/>
          <pc:sldMk cId="2196468816" sldId="303"/>
        </pc:sldMkLst>
      </pc:sldChg>
      <pc:sldChg chg="modSp new mod">
        <pc:chgData name="Lori Collins" userId="500a1ec7-b2bd-4582-bcd1-4e783972a2e9" providerId="ADAL" clId="{6483CF9E-FF30-4E15-89A6-F597EE58A772}" dt="2020-04-29T20:49:52.745" v="1991" actId="20577"/>
        <pc:sldMkLst>
          <pc:docMk/>
          <pc:sldMk cId="2668809265" sldId="303"/>
        </pc:sldMkLst>
        <pc:spChg chg="mod">
          <ac:chgData name="Lori Collins" userId="500a1ec7-b2bd-4582-bcd1-4e783972a2e9" providerId="ADAL" clId="{6483CF9E-FF30-4E15-89A6-F597EE58A772}" dt="2020-04-29T20:44:05.686" v="1203" actId="20577"/>
          <ac:spMkLst>
            <pc:docMk/>
            <pc:sldMk cId="2668809265" sldId="303"/>
            <ac:spMk id="2" creationId="{F85AF26A-CDF8-4DF4-A1DF-24EE10FFFE84}"/>
          </ac:spMkLst>
        </pc:spChg>
        <pc:spChg chg="mod">
          <ac:chgData name="Lori Collins" userId="500a1ec7-b2bd-4582-bcd1-4e783972a2e9" providerId="ADAL" clId="{6483CF9E-FF30-4E15-89A6-F597EE58A772}" dt="2020-04-29T20:49:52.745" v="1991" actId="20577"/>
          <ac:spMkLst>
            <pc:docMk/>
            <pc:sldMk cId="2668809265" sldId="303"/>
            <ac:spMk id="3" creationId="{3183D4A1-0826-4747-B489-2774082D1866}"/>
          </ac:spMkLst>
        </pc:spChg>
      </pc:sldChg>
      <pc:sldChg chg="modSp new mod">
        <pc:chgData name="Lori Collins" userId="500a1ec7-b2bd-4582-bcd1-4e783972a2e9" providerId="ADAL" clId="{6483CF9E-FF30-4E15-89A6-F597EE58A772}" dt="2020-04-30T17:18:57.548" v="2932" actId="20577"/>
        <pc:sldMkLst>
          <pc:docMk/>
          <pc:sldMk cId="3903483809" sldId="304"/>
        </pc:sldMkLst>
        <pc:spChg chg="mod">
          <ac:chgData name="Lori Collins" userId="500a1ec7-b2bd-4582-bcd1-4e783972a2e9" providerId="ADAL" clId="{6483CF9E-FF30-4E15-89A6-F597EE58A772}" dt="2020-04-30T17:12:59.858" v="2581" actId="20577"/>
          <ac:spMkLst>
            <pc:docMk/>
            <pc:sldMk cId="3903483809" sldId="304"/>
            <ac:spMk id="2" creationId="{2F0FA685-31E1-4238-9440-D2A80C92BF68}"/>
          </ac:spMkLst>
        </pc:spChg>
        <pc:spChg chg="mod">
          <ac:chgData name="Lori Collins" userId="500a1ec7-b2bd-4582-bcd1-4e783972a2e9" providerId="ADAL" clId="{6483CF9E-FF30-4E15-89A6-F597EE58A772}" dt="2020-04-30T17:18:57.548" v="2932" actId="20577"/>
          <ac:spMkLst>
            <pc:docMk/>
            <pc:sldMk cId="3903483809" sldId="304"/>
            <ac:spMk id="3" creationId="{7BB96933-AC7A-4643-B77A-F426C15C2F5A}"/>
          </ac:spMkLst>
        </pc:spChg>
      </pc:sldChg>
      <pc:sldChg chg="addSp modSp new mod">
        <pc:chgData name="Lori Collins" userId="500a1ec7-b2bd-4582-bcd1-4e783972a2e9" providerId="ADAL" clId="{6483CF9E-FF30-4E15-89A6-F597EE58A772}" dt="2020-04-30T17:42:52.002" v="4489" actId="27636"/>
        <pc:sldMkLst>
          <pc:docMk/>
          <pc:sldMk cId="3112711191" sldId="305"/>
        </pc:sldMkLst>
        <pc:spChg chg="mod">
          <ac:chgData name="Lori Collins" userId="500a1ec7-b2bd-4582-bcd1-4e783972a2e9" providerId="ADAL" clId="{6483CF9E-FF30-4E15-89A6-F597EE58A772}" dt="2020-04-29T21:01:07.905" v="2396" actId="20577"/>
          <ac:spMkLst>
            <pc:docMk/>
            <pc:sldMk cId="3112711191" sldId="305"/>
            <ac:spMk id="2" creationId="{A2CE0A0F-6EF3-43F3-8EC7-40B4182C17ED}"/>
          </ac:spMkLst>
        </pc:spChg>
        <pc:spChg chg="mod">
          <ac:chgData name="Lori Collins" userId="500a1ec7-b2bd-4582-bcd1-4e783972a2e9" providerId="ADAL" clId="{6483CF9E-FF30-4E15-89A6-F597EE58A772}" dt="2020-04-30T17:42:52.002" v="4489" actId="27636"/>
          <ac:spMkLst>
            <pc:docMk/>
            <pc:sldMk cId="3112711191" sldId="305"/>
            <ac:spMk id="3" creationId="{C0131003-7EDC-4FB7-8DB6-A40F6154621D}"/>
          </ac:spMkLst>
        </pc:spChg>
        <pc:spChg chg="add mod">
          <ac:chgData name="Lori Collins" userId="500a1ec7-b2bd-4582-bcd1-4e783972a2e9" providerId="ADAL" clId="{6483CF9E-FF30-4E15-89A6-F597EE58A772}" dt="2020-04-30T17:42:51.999" v="4488" actId="27636"/>
          <ac:spMkLst>
            <pc:docMk/>
            <pc:sldMk cId="3112711191" sldId="305"/>
            <ac:spMk id="5" creationId="{9063CFE8-9AC1-4057-98DC-56D1957BF2E2}"/>
          </ac:spMkLst>
        </pc:spChg>
      </pc:sldChg>
      <pc:sldChg chg="modSp new mod">
        <pc:chgData name="Lori Collins" userId="500a1ec7-b2bd-4582-bcd1-4e783972a2e9" providerId="ADAL" clId="{6483CF9E-FF30-4E15-89A6-F597EE58A772}" dt="2020-04-30T17:32:38.701" v="4346" actId="20577"/>
        <pc:sldMkLst>
          <pc:docMk/>
          <pc:sldMk cId="1816241265" sldId="306"/>
        </pc:sldMkLst>
        <pc:spChg chg="mod">
          <ac:chgData name="Lori Collins" userId="500a1ec7-b2bd-4582-bcd1-4e783972a2e9" providerId="ADAL" clId="{6483CF9E-FF30-4E15-89A6-F597EE58A772}" dt="2020-04-30T17:30:02.178" v="3955" actId="20577"/>
          <ac:spMkLst>
            <pc:docMk/>
            <pc:sldMk cId="1816241265" sldId="306"/>
            <ac:spMk id="2" creationId="{C30E318F-7920-4543-B408-3D2FBB47F674}"/>
          </ac:spMkLst>
        </pc:spChg>
        <pc:spChg chg="mod">
          <ac:chgData name="Lori Collins" userId="500a1ec7-b2bd-4582-bcd1-4e783972a2e9" providerId="ADAL" clId="{6483CF9E-FF30-4E15-89A6-F597EE58A772}" dt="2020-04-30T17:32:38.701" v="4346" actId="20577"/>
          <ac:spMkLst>
            <pc:docMk/>
            <pc:sldMk cId="1816241265" sldId="306"/>
            <ac:spMk id="3" creationId="{DA74F28B-AFC9-4F4E-A191-3ACDA253E7FF}"/>
          </ac:spMkLst>
        </pc:spChg>
      </pc:sldChg>
      <pc:sldChg chg="modSp new mod">
        <pc:chgData name="Lori Collins" userId="500a1ec7-b2bd-4582-bcd1-4e783972a2e9" providerId="ADAL" clId="{6483CF9E-FF30-4E15-89A6-F597EE58A772}" dt="2020-04-30T17:45:48.819" v="4807" actId="20577"/>
        <pc:sldMkLst>
          <pc:docMk/>
          <pc:sldMk cId="17440193" sldId="307"/>
        </pc:sldMkLst>
        <pc:spChg chg="mod">
          <ac:chgData name="Lori Collins" userId="500a1ec7-b2bd-4582-bcd1-4e783972a2e9" providerId="ADAL" clId="{6483CF9E-FF30-4E15-89A6-F597EE58A772}" dt="2020-04-30T17:33:08.617" v="4374" actId="20577"/>
          <ac:spMkLst>
            <pc:docMk/>
            <pc:sldMk cId="17440193" sldId="307"/>
            <ac:spMk id="2" creationId="{A3223682-AB6A-4C67-8D5F-8B83F6453673}"/>
          </ac:spMkLst>
        </pc:spChg>
        <pc:spChg chg="mod">
          <ac:chgData name="Lori Collins" userId="500a1ec7-b2bd-4582-bcd1-4e783972a2e9" providerId="ADAL" clId="{6483CF9E-FF30-4E15-89A6-F597EE58A772}" dt="2020-04-30T17:45:48.819" v="4807" actId="20577"/>
          <ac:spMkLst>
            <pc:docMk/>
            <pc:sldMk cId="17440193" sldId="307"/>
            <ac:spMk id="3" creationId="{253FA0BA-3D0B-4B7A-990A-DFC7890B6208}"/>
          </ac:spMkLst>
        </pc:spChg>
      </pc:sldChg>
      <pc:sldChg chg="modSp new mod">
        <pc:chgData name="Lori Collins" userId="500a1ec7-b2bd-4582-bcd1-4e783972a2e9" providerId="ADAL" clId="{6483CF9E-FF30-4E15-89A6-F597EE58A772}" dt="2020-04-30T17:48:10.102" v="4993" actId="20577"/>
        <pc:sldMkLst>
          <pc:docMk/>
          <pc:sldMk cId="1443846444" sldId="308"/>
        </pc:sldMkLst>
        <pc:spChg chg="mod">
          <ac:chgData name="Lori Collins" userId="500a1ec7-b2bd-4582-bcd1-4e783972a2e9" providerId="ADAL" clId="{6483CF9E-FF30-4E15-89A6-F597EE58A772}" dt="2020-04-30T17:46:53.221" v="4853" actId="20577"/>
          <ac:spMkLst>
            <pc:docMk/>
            <pc:sldMk cId="1443846444" sldId="308"/>
            <ac:spMk id="2" creationId="{1A90E563-9104-4242-A887-AE6098AC9C12}"/>
          </ac:spMkLst>
        </pc:spChg>
        <pc:spChg chg="mod">
          <ac:chgData name="Lori Collins" userId="500a1ec7-b2bd-4582-bcd1-4e783972a2e9" providerId="ADAL" clId="{6483CF9E-FF30-4E15-89A6-F597EE58A772}" dt="2020-04-30T17:48:10.102" v="4993" actId="20577"/>
          <ac:spMkLst>
            <pc:docMk/>
            <pc:sldMk cId="1443846444" sldId="308"/>
            <ac:spMk id="3" creationId="{E4EF90BB-8AC3-46DB-8752-A81E03C91127}"/>
          </ac:spMkLst>
        </pc:spChg>
      </pc:sldChg>
      <pc:sldChg chg="modSp new mod">
        <pc:chgData name="Lori Collins" userId="500a1ec7-b2bd-4582-bcd1-4e783972a2e9" providerId="ADAL" clId="{6483CF9E-FF30-4E15-89A6-F597EE58A772}" dt="2020-04-30T17:49:54.582" v="5213" actId="20577"/>
        <pc:sldMkLst>
          <pc:docMk/>
          <pc:sldMk cId="1922226748" sldId="309"/>
        </pc:sldMkLst>
        <pc:spChg chg="mod">
          <ac:chgData name="Lori Collins" userId="500a1ec7-b2bd-4582-bcd1-4e783972a2e9" providerId="ADAL" clId="{6483CF9E-FF30-4E15-89A6-F597EE58A772}" dt="2020-04-30T17:48:29.535" v="5007" actId="20577"/>
          <ac:spMkLst>
            <pc:docMk/>
            <pc:sldMk cId="1922226748" sldId="309"/>
            <ac:spMk id="2" creationId="{55BFA17D-7EBD-4045-9776-E80EE2CBF496}"/>
          </ac:spMkLst>
        </pc:spChg>
        <pc:spChg chg="mod">
          <ac:chgData name="Lori Collins" userId="500a1ec7-b2bd-4582-bcd1-4e783972a2e9" providerId="ADAL" clId="{6483CF9E-FF30-4E15-89A6-F597EE58A772}" dt="2020-04-30T17:49:54.582" v="5213" actId="20577"/>
          <ac:spMkLst>
            <pc:docMk/>
            <pc:sldMk cId="1922226748" sldId="309"/>
            <ac:spMk id="3" creationId="{CBF15158-CCE9-4B09-90F8-9773AAD6E093}"/>
          </ac:spMkLst>
        </pc:spChg>
      </pc:sldChg>
      <pc:sldChg chg="del">
        <pc:chgData name="Lori Collins" userId="500a1ec7-b2bd-4582-bcd1-4e783972a2e9" providerId="ADAL" clId="{6483CF9E-FF30-4E15-89A6-F597EE58A772}" dt="2020-04-29T20:33:23.899" v="5" actId="2696"/>
        <pc:sldMkLst>
          <pc:docMk/>
          <pc:sldMk cId="1740037" sldId="310"/>
        </pc:sldMkLst>
      </pc:sldChg>
      <pc:sldChg chg="addSp delSp modSp new mod">
        <pc:chgData name="Lori Collins" userId="500a1ec7-b2bd-4582-bcd1-4e783972a2e9" providerId="ADAL" clId="{6483CF9E-FF30-4E15-89A6-F597EE58A772}" dt="2020-04-30T17:59:47.431" v="5599" actId="20577"/>
        <pc:sldMkLst>
          <pc:docMk/>
          <pc:sldMk cId="2799957264" sldId="310"/>
        </pc:sldMkLst>
        <pc:spChg chg="mod">
          <ac:chgData name="Lori Collins" userId="500a1ec7-b2bd-4582-bcd1-4e783972a2e9" providerId="ADAL" clId="{6483CF9E-FF30-4E15-89A6-F597EE58A772}" dt="2020-04-30T17:50:17.599" v="5239" actId="20577"/>
          <ac:spMkLst>
            <pc:docMk/>
            <pc:sldMk cId="2799957264" sldId="310"/>
            <ac:spMk id="2" creationId="{93B212CF-B978-4A30-B7DD-697807226B88}"/>
          </ac:spMkLst>
        </pc:spChg>
        <pc:spChg chg="mod">
          <ac:chgData name="Lori Collins" userId="500a1ec7-b2bd-4582-bcd1-4e783972a2e9" providerId="ADAL" clId="{6483CF9E-FF30-4E15-89A6-F597EE58A772}" dt="2020-04-30T17:59:47.431" v="5599" actId="20577"/>
          <ac:spMkLst>
            <pc:docMk/>
            <pc:sldMk cId="2799957264" sldId="310"/>
            <ac:spMk id="3" creationId="{E157E2A9-DEC4-4999-9D90-4F14A60E3757}"/>
          </ac:spMkLst>
        </pc:spChg>
        <pc:spChg chg="add del mod">
          <ac:chgData name="Lori Collins" userId="500a1ec7-b2bd-4582-bcd1-4e783972a2e9" providerId="ADAL" clId="{6483CF9E-FF30-4E15-89A6-F597EE58A772}" dt="2020-04-30T17:54:18.812" v="5546"/>
          <ac:spMkLst>
            <pc:docMk/>
            <pc:sldMk cId="2799957264" sldId="310"/>
            <ac:spMk id="5" creationId="{22C2A49E-EE47-4691-8522-53C934889398}"/>
          </ac:spMkLst>
        </pc:spChg>
      </pc:sldChg>
      <pc:sldChg chg="addSp delSp modSp new mod setBg">
        <pc:chgData name="Lori Collins" userId="500a1ec7-b2bd-4582-bcd1-4e783972a2e9" providerId="ADAL" clId="{6483CF9E-FF30-4E15-89A6-F597EE58A772}" dt="2020-04-30T18:10:17.575" v="5766" actId="20577"/>
        <pc:sldMkLst>
          <pc:docMk/>
          <pc:sldMk cId="973668925" sldId="311"/>
        </pc:sldMkLst>
        <pc:spChg chg="mod">
          <ac:chgData name="Lori Collins" userId="500a1ec7-b2bd-4582-bcd1-4e783972a2e9" providerId="ADAL" clId="{6483CF9E-FF30-4E15-89A6-F597EE58A772}" dt="2020-04-30T18:09:02.445" v="5623" actId="26606"/>
          <ac:spMkLst>
            <pc:docMk/>
            <pc:sldMk cId="973668925" sldId="311"/>
            <ac:spMk id="2" creationId="{51DE69F7-28A6-4C30-BF82-61DADFC365B5}"/>
          </ac:spMkLst>
        </pc:spChg>
        <pc:spChg chg="del">
          <ac:chgData name="Lori Collins" userId="500a1ec7-b2bd-4582-bcd1-4e783972a2e9" providerId="ADAL" clId="{6483CF9E-FF30-4E15-89A6-F597EE58A772}" dt="2020-04-30T18:07:47.562" v="5619"/>
          <ac:spMkLst>
            <pc:docMk/>
            <pc:sldMk cId="973668925" sldId="311"/>
            <ac:spMk id="3" creationId="{17BE250F-55DC-4405-9663-0BF95D0CB33E}"/>
          </ac:spMkLst>
        </pc:spChg>
        <pc:spChg chg="mod">
          <ac:chgData name="Lori Collins" userId="500a1ec7-b2bd-4582-bcd1-4e783972a2e9" providerId="ADAL" clId="{6483CF9E-FF30-4E15-89A6-F597EE58A772}" dt="2020-04-30T18:09:02.445" v="5623" actId="26606"/>
          <ac:spMkLst>
            <pc:docMk/>
            <pc:sldMk cId="973668925" sldId="311"/>
            <ac:spMk id="4" creationId="{DBB6B0F6-9103-4394-BB9C-9E8C5367AE64}"/>
          </ac:spMkLst>
        </pc:spChg>
        <pc:spChg chg="add del mod">
          <ac:chgData name="Lori Collins" userId="500a1ec7-b2bd-4582-bcd1-4e783972a2e9" providerId="ADAL" clId="{6483CF9E-FF30-4E15-89A6-F597EE58A772}" dt="2020-04-30T18:10:17.575" v="5766" actId="20577"/>
          <ac:spMkLst>
            <pc:docMk/>
            <pc:sldMk cId="973668925" sldId="311"/>
            <ac:spMk id="6" creationId="{77785F78-0EB7-4F08-8F79-AA05ADD9A996}"/>
          </ac:spMkLst>
        </pc:spChg>
        <pc:spChg chg="add del">
          <ac:chgData name="Lori Collins" userId="500a1ec7-b2bd-4582-bcd1-4e783972a2e9" providerId="ADAL" clId="{6483CF9E-FF30-4E15-89A6-F597EE58A772}" dt="2020-04-30T18:09:02.445" v="5623" actId="26606"/>
          <ac:spMkLst>
            <pc:docMk/>
            <pc:sldMk cId="973668925" sldId="311"/>
            <ac:spMk id="13" creationId="{7F57BEA8-497D-4AA8-8A18-BDCD696B25FE}"/>
          </ac:spMkLst>
        </pc:spChg>
        <pc:graphicFrameChg chg="add mod ord modGraphic">
          <ac:chgData name="Lori Collins" userId="500a1ec7-b2bd-4582-bcd1-4e783972a2e9" providerId="ADAL" clId="{6483CF9E-FF30-4E15-89A6-F597EE58A772}" dt="2020-04-30T18:09:02.445" v="5623" actId="26606"/>
          <ac:graphicFrameMkLst>
            <pc:docMk/>
            <pc:sldMk cId="973668925" sldId="311"/>
            <ac:graphicFrameMk id="5" creationId="{FA41532F-185C-40C8-99E2-99024E855989}"/>
          </ac:graphicFrameMkLst>
        </pc:graphicFrameChg>
        <pc:cxnChg chg="add del">
          <ac:chgData name="Lori Collins" userId="500a1ec7-b2bd-4582-bcd1-4e783972a2e9" providerId="ADAL" clId="{6483CF9E-FF30-4E15-89A6-F597EE58A772}" dt="2020-04-30T18:09:02.445" v="5623" actId="26606"/>
          <ac:cxnSpMkLst>
            <pc:docMk/>
            <pc:sldMk cId="973668925" sldId="311"/>
            <ac:cxnSpMk id="11" creationId="{D2E961F1-4A28-4A5F-BBD4-6E400E5E6C75}"/>
          </ac:cxnSpMkLst>
        </pc:cxnChg>
        <pc:cxnChg chg="add del">
          <ac:chgData name="Lori Collins" userId="500a1ec7-b2bd-4582-bcd1-4e783972a2e9" providerId="ADAL" clId="{6483CF9E-FF30-4E15-89A6-F597EE58A772}" dt="2020-04-30T18:09:02.445" v="5623" actId="26606"/>
          <ac:cxnSpMkLst>
            <pc:docMk/>
            <pc:sldMk cId="973668925" sldId="311"/>
            <ac:cxnSpMk id="15" creationId="{A82415D3-DDE5-4D63-8CB3-23A5EC581B27}"/>
          </ac:cxnSpMkLst>
        </pc:cxnChg>
        <pc:cxnChg chg="add del">
          <ac:chgData name="Lori Collins" userId="500a1ec7-b2bd-4582-bcd1-4e783972a2e9" providerId="ADAL" clId="{6483CF9E-FF30-4E15-89A6-F597EE58A772}" dt="2020-04-30T18:09:02.445" v="5623" actId="26606"/>
          <ac:cxnSpMkLst>
            <pc:docMk/>
            <pc:sldMk cId="973668925" sldId="311"/>
            <ac:cxnSpMk id="17" creationId="{AD7193FB-6AE6-4B3B-8F89-56B55DD63B4D}"/>
          </ac:cxnSpMkLst>
        </pc:cxnChg>
      </pc:sldChg>
      <pc:sldChg chg="modSp new mod">
        <pc:chgData name="Lori Collins" userId="500a1ec7-b2bd-4582-bcd1-4e783972a2e9" providerId="ADAL" clId="{6483CF9E-FF30-4E15-89A6-F597EE58A772}" dt="2020-04-30T18:13:27.870" v="5888" actId="20577"/>
        <pc:sldMkLst>
          <pc:docMk/>
          <pc:sldMk cId="3711523525" sldId="312"/>
        </pc:sldMkLst>
        <pc:spChg chg="mod">
          <ac:chgData name="Lori Collins" userId="500a1ec7-b2bd-4582-bcd1-4e783972a2e9" providerId="ADAL" clId="{6483CF9E-FF30-4E15-89A6-F597EE58A772}" dt="2020-04-30T18:13:06.839" v="5808" actId="20577"/>
          <ac:spMkLst>
            <pc:docMk/>
            <pc:sldMk cId="3711523525" sldId="312"/>
            <ac:spMk id="2" creationId="{B3301092-339E-4CC7-9148-6ABCFA9BBF5C}"/>
          </ac:spMkLst>
        </pc:spChg>
        <pc:spChg chg="mod">
          <ac:chgData name="Lori Collins" userId="500a1ec7-b2bd-4582-bcd1-4e783972a2e9" providerId="ADAL" clId="{6483CF9E-FF30-4E15-89A6-F597EE58A772}" dt="2020-04-30T18:13:27.870" v="5888" actId="20577"/>
          <ac:spMkLst>
            <pc:docMk/>
            <pc:sldMk cId="3711523525" sldId="312"/>
            <ac:spMk id="3" creationId="{4A7769A4-29A3-4F7D-8E94-7E1D03201990}"/>
          </ac:spMkLst>
        </pc:spChg>
      </pc:sldChg>
      <pc:sldChg chg="modSp new mod">
        <pc:chgData name="Lori Collins" userId="500a1ec7-b2bd-4582-bcd1-4e783972a2e9" providerId="ADAL" clId="{6483CF9E-FF30-4E15-89A6-F597EE58A772}" dt="2020-04-30T18:15:40.317" v="6000" actId="20577"/>
        <pc:sldMkLst>
          <pc:docMk/>
          <pc:sldMk cId="4094110933" sldId="313"/>
        </pc:sldMkLst>
        <pc:spChg chg="mod">
          <ac:chgData name="Lori Collins" userId="500a1ec7-b2bd-4582-bcd1-4e783972a2e9" providerId="ADAL" clId="{6483CF9E-FF30-4E15-89A6-F597EE58A772}" dt="2020-04-30T18:14:01.880" v="5927" actId="20577"/>
          <ac:spMkLst>
            <pc:docMk/>
            <pc:sldMk cId="4094110933" sldId="313"/>
            <ac:spMk id="2" creationId="{475C6238-A003-4992-9F9D-EB393AAA562B}"/>
          </ac:spMkLst>
        </pc:spChg>
        <pc:spChg chg="mod">
          <ac:chgData name="Lori Collins" userId="500a1ec7-b2bd-4582-bcd1-4e783972a2e9" providerId="ADAL" clId="{6483CF9E-FF30-4E15-89A6-F597EE58A772}" dt="2020-04-30T18:15:40.317" v="6000" actId="20577"/>
          <ac:spMkLst>
            <pc:docMk/>
            <pc:sldMk cId="4094110933" sldId="313"/>
            <ac:spMk id="3" creationId="{14FCAE67-7A05-402E-ACC9-4C22D15FB3D0}"/>
          </ac:spMkLst>
        </pc:spChg>
      </pc:sldChg>
      <pc:sldChg chg="modSp new mod">
        <pc:chgData name="Lori Collins" userId="500a1ec7-b2bd-4582-bcd1-4e783972a2e9" providerId="ADAL" clId="{6483CF9E-FF30-4E15-89A6-F597EE58A772}" dt="2020-04-30T18:16:16.648" v="6011" actId="20577"/>
        <pc:sldMkLst>
          <pc:docMk/>
          <pc:sldMk cId="4065437135" sldId="314"/>
        </pc:sldMkLst>
        <pc:spChg chg="mod">
          <ac:chgData name="Lori Collins" userId="500a1ec7-b2bd-4582-bcd1-4e783972a2e9" providerId="ADAL" clId="{6483CF9E-FF30-4E15-89A6-F597EE58A772}" dt="2020-04-30T18:16:16.648" v="6011" actId="20577"/>
          <ac:spMkLst>
            <pc:docMk/>
            <pc:sldMk cId="4065437135" sldId="314"/>
            <ac:spMk id="3" creationId="{A6187469-F06C-47C0-95C7-224DFD4913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E3EA-0ED7-4909-973E-A3B949F6198E}" type="datetimeFigureOut">
              <a:rPr lang="en-US" smtClean="0"/>
              <a:t>3/5/2021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FB0C4-50AA-4C56-A2A7-6A6BB116D964}" type="slidenum">
              <a:rPr lang="en-US" smtClean="0"/>
              <a:t>‹#›</a:t>
            </a:fld>
            <a:endParaRPr lang="en-US"/>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xmlns=""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xmlns=""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dirty="0"/>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r>
              <a:rPr lang="en-US" dirty="0"/>
              <a:t>Month DD, 20YY</a:t>
            </a:r>
          </a:p>
        </p:txBody>
      </p:sp>
    </p:spTree>
    <p:extLst>
      <p:ext uri="{BB962C8B-B14F-4D97-AF65-F5344CB8AC3E}">
        <p14:creationId xmlns:p14="http://schemas.microsoft.com/office/powerpoint/2010/main" val="2098854456"/>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dirty="0"/>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xmlns=""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336697214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dirty="0"/>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xmlns=""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73320652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xmlns=""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dirty="0"/>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dirty="0"/>
              <a:t>FirstName LastName</a:t>
            </a:r>
          </a:p>
          <a:p>
            <a:pPr lvl="1"/>
            <a:r>
              <a:rPr lang="en-US" dirty="0"/>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xmlns=""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xmlns=""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418631683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dirty="0"/>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xmlns=""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241105386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xmlns=""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dirty="0"/>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1478121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dirty="0"/>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xmlns=""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xmlns=""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xmlns=""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222291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8176393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673619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05924775"/>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59467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4659113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dirty="0"/>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40948687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dirty="0"/>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46738137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dirty="0"/>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11337937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dirty="0"/>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xmlns=""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xmlns=""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1525813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8668971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dirty="0"/>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91571332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xmlns=""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dirty="0"/>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xmlns="" val="1"/>
              </a:ext>
            </a:extLst>
          </p:cNvPr>
          <p:cNvPicPr>
            <a:picLocks noChangeAspect="1"/>
          </p:cNvPicPr>
          <p:nvPr userDrawn="1"/>
        </p:nvPicPr>
        <p:blipFill>
          <a:blip r:embed="rId21" cstate="hqprint">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xmlns=""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56" r:id="rId18"/>
    <p:sldLayoutId id="2147483657" r:id="rId19"/>
  </p:sldLayoutIdLst>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mailto:michelle.mcnertney@iwd.iowa.gov" TargetMode="External"/><Relationship Id="rId2" Type="http://schemas.openxmlformats.org/officeDocument/2006/relationships/hyperlink" Target="mailto:WIOAgovernance@iwd.iowa.gov" TargetMode="External"/><Relationship Id="rId1" Type="http://schemas.openxmlformats.org/officeDocument/2006/relationships/slideLayout" Target="../slideLayouts/slideLayout15.xml"/><Relationship Id="rId4" Type="http://schemas.openxmlformats.org/officeDocument/2006/relationships/hyperlink" Target="mailto:linda.rouse@iwd.iowa.gov"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a:xfrm>
            <a:off x="1000125" y="2128530"/>
            <a:ext cx="9858375" cy="2713954"/>
          </a:xfrm>
        </p:spPr>
        <p:txBody>
          <a:bodyPr/>
          <a:lstStyle/>
          <a:p>
            <a:r>
              <a:rPr lang="en-US" dirty="0" smtClean="0"/>
              <a:t>LWDA Leadership </a:t>
            </a:r>
            <a:r>
              <a:rPr lang="en-US" dirty="0"/>
              <a:t>Office Hours </a:t>
            </a:r>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endParaRPr lang="en-US" dirty="0"/>
          </a:p>
        </p:txBody>
      </p:sp>
      <p:sp>
        <p:nvSpPr>
          <p:cNvPr id="10" name="Date Placeholder 9">
            <a:extLst>
              <a:ext uri="{FF2B5EF4-FFF2-40B4-BE49-F238E27FC236}">
                <a16:creationId xmlns:a16="http://schemas.microsoft.com/office/drawing/2014/main" id="{BEB75DD4-570B-4D1E-9AF7-50F5416667F8}"/>
              </a:ext>
            </a:extLst>
          </p:cNvPr>
          <p:cNvSpPr>
            <a:spLocks noGrp="1"/>
          </p:cNvSpPr>
          <p:nvPr>
            <p:ph type="dt" sz="half" idx="10"/>
          </p:nvPr>
        </p:nvSpPr>
        <p:spPr/>
        <p:txBody>
          <a:bodyPr/>
          <a:lstStyle/>
          <a:p>
            <a:r>
              <a:rPr lang="en-US" dirty="0" smtClean="0"/>
              <a:t>March 5, 2021</a:t>
            </a:r>
            <a:endParaRPr lang="en-US" dirty="0"/>
          </a:p>
        </p:txBody>
      </p:sp>
    </p:spTree>
    <p:extLst>
      <p:ext uri="{BB962C8B-B14F-4D97-AF65-F5344CB8AC3E}">
        <p14:creationId xmlns:p14="http://schemas.microsoft.com/office/powerpoint/2010/main" val="5169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10</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normAutofit/>
          </a:bodyPr>
          <a:lstStyle/>
          <a:p>
            <a:r>
              <a:rPr lang="en-US" sz="5000" dirty="0" smtClean="0"/>
              <a:t>Reminders</a:t>
            </a:r>
            <a:endParaRPr lang="en-US" sz="5000"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21181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Reminders</a:t>
            </a:r>
            <a:endParaRPr lang="en-US" dirty="0"/>
          </a:p>
        </p:txBody>
      </p:sp>
      <p:sp>
        <p:nvSpPr>
          <p:cNvPr id="3" name="Content Placeholder 2"/>
          <p:cNvSpPr>
            <a:spLocks noGrp="1"/>
          </p:cNvSpPr>
          <p:nvPr>
            <p:ph idx="1"/>
          </p:nvPr>
        </p:nvSpPr>
        <p:spPr/>
        <p:txBody>
          <a:bodyPr>
            <a:normAutofit/>
          </a:bodyPr>
          <a:lstStyle/>
          <a:p>
            <a:r>
              <a:rPr lang="en-US" dirty="0" smtClean="0"/>
              <a:t>CEO Onboarding Training</a:t>
            </a:r>
          </a:p>
          <a:p>
            <a:pPr lvl="1"/>
            <a:r>
              <a:rPr lang="en-US" dirty="0" smtClean="0"/>
              <a:t>Monday, March 8</a:t>
            </a:r>
            <a:r>
              <a:rPr lang="en-US" baseline="30000" dirty="0" smtClean="0"/>
              <a:t>th</a:t>
            </a:r>
            <a:r>
              <a:rPr lang="en-US" dirty="0" smtClean="0"/>
              <a:t>, 3:00 – 4:30pm</a:t>
            </a:r>
            <a:endParaRPr lang="en-US" dirty="0"/>
          </a:p>
          <a:p>
            <a:r>
              <a:rPr lang="en-US" dirty="0" smtClean="0"/>
              <a:t>Labor Market Information Training for Local Plans</a:t>
            </a:r>
          </a:p>
          <a:p>
            <a:pPr lvl="1"/>
            <a:r>
              <a:rPr lang="en-US" dirty="0" smtClean="0"/>
              <a:t>Thursday, March 11</a:t>
            </a:r>
            <a:r>
              <a:rPr lang="en-US" baseline="30000" dirty="0" smtClean="0"/>
              <a:t>th</a:t>
            </a:r>
            <a:r>
              <a:rPr lang="en-US" dirty="0" smtClean="0"/>
              <a:t>, 10:00am – 12:00pm</a:t>
            </a:r>
          </a:p>
          <a:p>
            <a:pPr lvl="1"/>
            <a:r>
              <a:rPr lang="en-US" dirty="0" smtClean="0"/>
              <a:t>Additionally, by April 9</a:t>
            </a:r>
            <a:r>
              <a:rPr lang="en-US" baseline="30000" dirty="0" smtClean="0"/>
              <a:t>th</a:t>
            </a:r>
            <a:r>
              <a:rPr lang="en-US" dirty="0" smtClean="0"/>
              <a:t>, LMI data for the LWDAs will be provided to the LWDBs</a:t>
            </a:r>
          </a:p>
          <a:p>
            <a:r>
              <a:rPr lang="en-US" dirty="0" smtClean="0"/>
              <a:t>LWDB Chairs TA Sessions</a:t>
            </a:r>
          </a:p>
          <a:p>
            <a:pPr lvl="1"/>
            <a:r>
              <a:rPr lang="en-US" dirty="0" smtClean="0"/>
              <a:t>Monday, March 15</a:t>
            </a:r>
            <a:r>
              <a:rPr lang="en-US" baseline="30000" dirty="0" smtClean="0"/>
              <a:t>th</a:t>
            </a:r>
            <a:r>
              <a:rPr lang="en-US" dirty="0" smtClean="0"/>
              <a:t>, 2:00 – 3:00pm</a:t>
            </a:r>
          </a:p>
          <a:p>
            <a:pPr marL="457200" lvl="1" indent="0">
              <a:buNone/>
            </a:pPr>
            <a:endParaRPr lang="en-US" dirty="0" smtClean="0"/>
          </a:p>
          <a:p>
            <a:pPr lvl="1"/>
            <a:endParaRPr lang="en-US" dirty="0"/>
          </a:p>
          <a:p>
            <a:pPr marL="0"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457200" lvl="1" indent="0">
              <a:buNone/>
            </a:pPr>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640726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F4276C-A578-4192-AE01-C9174C9F8348}"/>
              </a:ext>
            </a:extLst>
          </p:cNvPr>
          <p:cNvSpPr>
            <a:spLocks noGrp="1"/>
          </p:cNvSpPr>
          <p:nvPr>
            <p:ph type="sldNum" sz="quarter" idx="12"/>
          </p:nvPr>
        </p:nvSpPr>
        <p:spPr/>
        <p:txBody>
          <a:bodyPr/>
          <a:lstStyle/>
          <a:p>
            <a:fld id="{D307F087-50E8-4976-AA50-2FC07D62CDFA}" type="slidenum">
              <a:rPr lang="en-US" smtClean="0"/>
              <a:t>12</a:t>
            </a:fld>
            <a:endParaRPr lang="en-US"/>
          </a:p>
        </p:txBody>
      </p:sp>
      <p:sp>
        <p:nvSpPr>
          <p:cNvPr id="3" name="Title 2">
            <a:extLst>
              <a:ext uri="{FF2B5EF4-FFF2-40B4-BE49-F238E27FC236}">
                <a16:creationId xmlns:a16="http://schemas.microsoft.com/office/drawing/2014/main" id="{A6187469-F06C-47C0-95C7-224DFD4913F7}"/>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0654371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58E8F7-F558-4382-B646-D10ACBE577AF}"/>
              </a:ext>
            </a:extLst>
          </p:cNvPr>
          <p:cNvSpPr>
            <a:spLocks noGrp="1"/>
          </p:cNvSpPr>
          <p:nvPr>
            <p:ph type="sldNum" sz="quarter" idx="12"/>
          </p:nvPr>
        </p:nvSpPr>
        <p:spPr/>
        <p:txBody>
          <a:bodyPr/>
          <a:lstStyle/>
          <a:p>
            <a:fld id="{D307F087-50E8-4976-AA50-2FC07D62CDFA}" type="slidenum">
              <a:rPr lang="en-US" smtClean="0"/>
              <a:pPr/>
              <a:t>13</a:t>
            </a:fld>
            <a:endParaRPr lang="en-US"/>
          </a:p>
        </p:txBody>
      </p:sp>
      <p:sp>
        <p:nvSpPr>
          <p:cNvPr id="3" name="Title 2">
            <a:extLst>
              <a:ext uri="{FF2B5EF4-FFF2-40B4-BE49-F238E27FC236}">
                <a16:creationId xmlns:a16="http://schemas.microsoft.com/office/drawing/2014/main" id="{6E594FE0-7BCC-403E-B37A-307C3776A304}"/>
              </a:ext>
            </a:extLst>
          </p:cNvPr>
          <p:cNvSpPr>
            <a:spLocks noGrp="1"/>
          </p:cNvSpPr>
          <p:nvPr>
            <p:ph type="title"/>
          </p:nvPr>
        </p:nvSpPr>
        <p:spPr/>
        <p:txBody>
          <a:bodyPr/>
          <a:lstStyle/>
          <a:p>
            <a:r>
              <a:rPr lang="en-US"/>
              <a:t>Contact </a:t>
            </a:r>
          </a:p>
        </p:txBody>
      </p:sp>
      <p:sp>
        <p:nvSpPr>
          <p:cNvPr id="9" name="Content Placeholder 2">
            <a:extLst>
              <a:ext uri="{FF2B5EF4-FFF2-40B4-BE49-F238E27FC236}">
                <a16:creationId xmlns:a16="http://schemas.microsoft.com/office/drawing/2014/main" id="{09810931-A77B-4A9E-9DC6-69D577D57EE7}"/>
              </a:ext>
            </a:extLst>
          </p:cNvPr>
          <p:cNvSpPr>
            <a:spLocks noGrp="1"/>
          </p:cNvSpPr>
          <p:nvPr>
            <p:ph idx="1"/>
          </p:nvPr>
        </p:nvSpPr>
        <p:spPr>
          <a:xfrm>
            <a:off x="4076700" y="1555423"/>
            <a:ext cx="7392988" cy="4654877"/>
          </a:xfrm>
        </p:spPr>
        <p:txBody>
          <a:bodyPr>
            <a:normAutofit/>
          </a:bodyPr>
          <a:lstStyle/>
          <a:p>
            <a:pPr lvl="3">
              <a:lnSpc>
                <a:spcPct val="250000"/>
              </a:lnSpc>
            </a:pPr>
            <a:r>
              <a:rPr lang="en-US" sz="2000" dirty="0">
                <a:hlinkClick r:id="rId2"/>
              </a:rPr>
              <a:t>WIOAgovernance@iwd.iowa.gov</a:t>
            </a:r>
            <a:endParaRPr lang="en-US" sz="2000" dirty="0"/>
          </a:p>
          <a:p>
            <a:pPr lvl="3">
              <a:lnSpc>
                <a:spcPct val="250000"/>
              </a:lnSpc>
            </a:pPr>
            <a:r>
              <a:rPr lang="en-US" sz="2000" dirty="0">
                <a:hlinkClick r:id="rId3"/>
              </a:rPr>
              <a:t>m</a:t>
            </a:r>
            <a:r>
              <a:rPr lang="en-US" sz="2000" dirty="0" smtClean="0">
                <a:hlinkClick r:id="rId3"/>
              </a:rPr>
              <a:t>ichelle.mcnertney@iwd.iowa.gov</a:t>
            </a:r>
            <a:endParaRPr lang="en-US" sz="2000" dirty="0"/>
          </a:p>
          <a:p>
            <a:pPr lvl="3">
              <a:lnSpc>
                <a:spcPct val="250000"/>
              </a:lnSpc>
            </a:pPr>
            <a:r>
              <a:rPr lang="en-US" sz="2000" dirty="0">
                <a:hlinkClick r:id="rId4"/>
              </a:rPr>
              <a:t>l</a:t>
            </a:r>
            <a:r>
              <a:rPr lang="en-US" sz="2000" dirty="0" smtClean="0">
                <a:hlinkClick r:id="rId4"/>
              </a:rPr>
              <a:t>inda.rouse@iwd.iowa.gov</a:t>
            </a:r>
            <a:endParaRPr lang="en-US" sz="2000" dirty="0"/>
          </a:p>
          <a:p>
            <a:pPr lvl="3">
              <a:lnSpc>
                <a:spcPct val="250000"/>
              </a:lnSpc>
            </a:pPr>
            <a:r>
              <a:rPr lang="en-US" sz="2000" dirty="0"/>
              <a:t>m</a:t>
            </a:r>
            <a:r>
              <a:rPr lang="en-US" sz="2000" dirty="0" smtClean="0"/>
              <a:t>ichael.witt@iwd.iowa.gov</a:t>
            </a:r>
            <a:endParaRPr lang="en-US" sz="2000" dirty="0"/>
          </a:p>
          <a:p>
            <a:pPr lvl="3">
              <a:lnSpc>
                <a:spcPct val="250000"/>
              </a:lnSpc>
            </a:pPr>
            <a:endParaRPr lang="en-US" sz="3200" dirty="0"/>
          </a:p>
        </p:txBody>
      </p:sp>
    </p:spTree>
    <p:extLst>
      <p:ext uri="{BB962C8B-B14F-4D97-AF65-F5344CB8AC3E}">
        <p14:creationId xmlns:p14="http://schemas.microsoft.com/office/powerpoint/2010/main" val="3593631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DAD2-56C8-485C-8DE2-1164D11980A6}"/>
              </a:ext>
            </a:extLst>
          </p:cNvPr>
          <p:cNvSpPr>
            <a:spLocks noGrp="1"/>
          </p:cNvSpPr>
          <p:nvPr>
            <p:ph type="title"/>
          </p:nvPr>
        </p:nvSpPr>
        <p:spPr/>
        <p:txBody>
          <a:bodyPr/>
          <a:lstStyle/>
          <a:p>
            <a:r>
              <a:rPr lang="en-US" dirty="0"/>
              <a:t>Next Office Hours</a:t>
            </a:r>
          </a:p>
        </p:txBody>
      </p:sp>
      <p:sp>
        <p:nvSpPr>
          <p:cNvPr id="3" name="Content Placeholder 2">
            <a:extLst>
              <a:ext uri="{FF2B5EF4-FFF2-40B4-BE49-F238E27FC236}">
                <a16:creationId xmlns:a16="http://schemas.microsoft.com/office/drawing/2014/main" id="{0389C375-7682-404C-900F-75430BD99F62}"/>
              </a:ext>
            </a:extLst>
          </p:cNvPr>
          <p:cNvSpPr>
            <a:spLocks noGrp="1"/>
          </p:cNvSpPr>
          <p:nvPr>
            <p:ph idx="1"/>
          </p:nvPr>
        </p:nvSpPr>
        <p:spPr>
          <a:xfrm>
            <a:off x="201565" y="952722"/>
            <a:ext cx="11607800" cy="4952555"/>
          </a:xfrm>
          <a:solidFill>
            <a:schemeClr val="accent3"/>
          </a:solidFill>
        </p:spPr>
        <p:txBody>
          <a:bodyPr/>
          <a:lstStyle/>
          <a:p>
            <a:pPr marL="0" indent="0" algn="ctr">
              <a:buNone/>
            </a:pPr>
            <a:endParaRPr lang="en-US" dirty="0"/>
          </a:p>
          <a:p>
            <a:pPr marL="0" indent="0" algn="ctr">
              <a:buNone/>
            </a:pPr>
            <a:endParaRPr lang="en-US" dirty="0"/>
          </a:p>
          <a:p>
            <a:pPr marL="0" indent="0" algn="ctr">
              <a:buNone/>
            </a:pPr>
            <a:r>
              <a:rPr lang="en-US" sz="6000" dirty="0"/>
              <a:t>Friday, </a:t>
            </a:r>
            <a:r>
              <a:rPr lang="en-US" sz="6000" dirty="0" smtClean="0"/>
              <a:t>March 19th</a:t>
            </a:r>
            <a:endParaRPr lang="en-US" sz="6000" dirty="0"/>
          </a:p>
          <a:p>
            <a:pPr marL="0" indent="0" algn="ctr">
              <a:buNone/>
            </a:pPr>
            <a:r>
              <a:rPr lang="en-US" sz="6000" dirty="0" smtClean="0"/>
              <a:t>12:00 pm</a:t>
            </a:r>
          </a:p>
          <a:p>
            <a:pPr marL="0" indent="0" algn="ctr">
              <a:buNone/>
            </a:pPr>
            <a:endParaRPr lang="en-US" sz="6000" dirty="0"/>
          </a:p>
          <a:p>
            <a:endParaRPr lang="en-US" dirty="0"/>
          </a:p>
        </p:txBody>
      </p:sp>
      <p:sp>
        <p:nvSpPr>
          <p:cNvPr id="4" name="Footer Placeholder 3">
            <a:extLst>
              <a:ext uri="{FF2B5EF4-FFF2-40B4-BE49-F238E27FC236}">
                <a16:creationId xmlns:a16="http://schemas.microsoft.com/office/drawing/2014/main" id="{9C168E75-3EE9-4FF6-BB89-1BCF96164256}"/>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898356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9F5D26-3F13-4804-A42D-EBD3E00AC8EC}"/>
              </a:ext>
            </a:extLst>
          </p:cNvPr>
          <p:cNvSpPr>
            <a:spLocks noGrp="1"/>
          </p:cNvSpPr>
          <p:nvPr>
            <p:ph type="sldNum" sz="quarter" idx="12"/>
          </p:nvPr>
        </p:nvSpPr>
        <p:spPr/>
        <p:txBody>
          <a:bodyPr/>
          <a:lstStyle/>
          <a:p>
            <a:fld id="{D307F087-50E8-4976-AA50-2FC07D62CDFA}" type="slidenum">
              <a:rPr lang="en-US" smtClean="0"/>
              <a:pPr/>
              <a:t>15</a:t>
            </a:fld>
            <a:endParaRPr lang="en-US"/>
          </a:p>
        </p:txBody>
      </p:sp>
      <p:sp>
        <p:nvSpPr>
          <p:cNvPr id="2" name="Title 1">
            <a:extLst>
              <a:ext uri="{FF2B5EF4-FFF2-40B4-BE49-F238E27FC236}">
                <a16:creationId xmlns:a16="http://schemas.microsoft.com/office/drawing/2014/main" id="{F053F6CA-EEAA-44C4-A4C3-2E0905878317}"/>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604712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16A6-8125-4A69-BA3B-3EB6651D8C20}"/>
              </a:ext>
            </a:extLst>
          </p:cNvPr>
          <p:cNvSpPr>
            <a:spLocks noGrp="1"/>
          </p:cNvSpPr>
          <p:nvPr>
            <p:ph type="title"/>
          </p:nvPr>
        </p:nvSpPr>
        <p:spPr/>
        <p:txBody>
          <a:bodyPr/>
          <a:lstStyle/>
          <a:p>
            <a:r>
              <a:rPr lang="en-US" dirty="0"/>
              <a:t>Today’s Presenter</a:t>
            </a:r>
          </a:p>
        </p:txBody>
      </p:sp>
      <p:sp>
        <p:nvSpPr>
          <p:cNvPr id="4" name="Content Placeholder 3">
            <a:extLst>
              <a:ext uri="{FF2B5EF4-FFF2-40B4-BE49-F238E27FC236}">
                <a16:creationId xmlns:a16="http://schemas.microsoft.com/office/drawing/2014/main" id="{5E7647A5-8A9A-4AA1-8577-02BD359C16E8}"/>
              </a:ext>
            </a:extLst>
          </p:cNvPr>
          <p:cNvSpPr>
            <a:spLocks noGrp="1"/>
          </p:cNvSpPr>
          <p:nvPr>
            <p:ph idx="1"/>
          </p:nvPr>
        </p:nvSpPr>
        <p:spPr/>
        <p:txBody>
          <a:bodyPr/>
          <a:lstStyle/>
          <a:p>
            <a:r>
              <a:rPr lang="en-US" dirty="0"/>
              <a:t>Michelle McNertney</a:t>
            </a:r>
          </a:p>
          <a:p>
            <a:pPr lvl="1"/>
            <a:r>
              <a:rPr lang="en-US" dirty="0"/>
              <a:t>m</a:t>
            </a:r>
            <a:r>
              <a:rPr lang="en-US" dirty="0" smtClean="0"/>
              <a:t>ichelle.mcnertney@iwd.iowa.gov</a:t>
            </a:r>
            <a:endParaRPr lang="en-US" dirty="0"/>
          </a:p>
          <a:p>
            <a:endParaRPr lang="en-US" dirty="0"/>
          </a:p>
        </p:txBody>
      </p:sp>
      <p:sp>
        <p:nvSpPr>
          <p:cNvPr id="5" name="Footer Placeholder 4">
            <a:extLst>
              <a:ext uri="{FF2B5EF4-FFF2-40B4-BE49-F238E27FC236}">
                <a16:creationId xmlns:a16="http://schemas.microsoft.com/office/drawing/2014/main" id="{F403C777-59B7-462B-9762-A89B3D38C23B}"/>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69530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A2B6A-7228-4516-84B0-983764D09DE4}"/>
              </a:ext>
            </a:extLst>
          </p:cNvPr>
          <p:cNvSpPr>
            <a:spLocks noGrp="1"/>
          </p:cNvSpPr>
          <p:nvPr>
            <p:ph type="title"/>
          </p:nvPr>
        </p:nvSpPr>
        <p:spPr/>
        <p:txBody>
          <a:bodyPr/>
          <a:lstStyle/>
          <a:p>
            <a:r>
              <a:rPr lang="en-US" dirty="0"/>
              <a:t>Purpose of Office Hours</a:t>
            </a:r>
          </a:p>
        </p:txBody>
      </p:sp>
      <p:sp>
        <p:nvSpPr>
          <p:cNvPr id="3" name="Content Placeholder 2">
            <a:extLst>
              <a:ext uri="{FF2B5EF4-FFF2-40B4-BE49-F238E27FC236}">
                <a16:creationId xmlns:a16="http://schemas.microsoft.com/office/drawing/2014/main" id="{6470E4C6-4095-45DB-836E-B8CC4DB789A6}"/>
              </a:ext>
            </a:extLst>
          </p:cNvPr>
          <p:cNvSpPr>
            <a:spLocks noGrp="1"/>
          </p:cNvSpPr>
          <p:nvPr>
            <p:ph idx="1"/>
          </p:nvPr>
        </p:nvSpPr>
        <p:spPr/>
        <p:txBody>
          <a:bodyPr/>
          <a:lstStyle/>
          <a:p>
            <a:r>
              <a:rPr lang="en-US" dirty="0"/>
              <a:t>To provide an opportunity for </a:t>
            </a:r>
            <a:r>
              <a:rPr lang="en-US" dirty="0" smtClean="0"/>
              <a:t>LWDA Leadership (CEOs, LWDB Directors, Staff to the Board) </a:t>
            </a:r>
            <a:r>
              <a:rPr lang="en-US" dirty="0"/>
              <a:t>to</a:t>
            </a:r>
          </a:p>
          <a:p>
            <a:pPr lvl="1"/>
            <a:r>
              <a:rPr lang="en-US" dirty="0"/>
              <a:t>Ask questions and seek clarification regarding their tasks within the Iowa workforce system transformation </a:t>
            </a:r>
          </a:p>
          <a:p>
            <a:pPr lvl="1"/>
            <a:r>
              <a:rPr lang="en-US" dirty="0"/>
              <a:t>Engage in dialogue with other </a:t>
            </a:r>
            <a:r>
              <a:rPr lang="en-US" dirty="0" smtClean="0"/>
              <a:t>LWDA Leadership </a:t>
            </a:r>
            <a:r>
              <a:rPr lang="en-US" dirty="0"/>
              <a:t>and Iowa Workforce Development</a:t>
            </a:r>
          </a:p>
          <a:p>
            <a:r>
              <a:rPr lang="en-US" dirty="0"/>
              <a:t>To provide an opportunity for Iowa Workforce Development to</a:t>
            </a:r>
          </a:p>
          <a:p>
            <a:pPr lvl="1"/>
            <a:r>
              <a:rPr lang="en-US" dirty="0"/>
              <a:t>Provide guidance or explanation on policies</a:t>
            </a:r>
          </a:p>
          <a:p>
            <a:endParaRPr lang="en-US" dirty="0"/>
          </a:p>
        </p:txBody>
      </p:sp>
      <p:sp>
        <p:nvSpPr>
          <p:cNvPr id="4" name="Footer Placeholder 3">
            <a:extLst>
              <a:ext uri="{FF2B5EF4-FFF2-40B4-BE49-F238E27FC236}">
                <a16:creationId xmlns:a16="http://schemas.microsoft.com/office/drawing/2014/main" id="{99CD6C4B-B875-4725-A81C-7C8833D536A5}"/>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039341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E278F04-E7F1-4E9E-AF04-F7CFD5F8BA99}"/>
              </a:ext>
            </a:extLst>
          </p:cNvPr>
          <p:cNvSpPr>
            <a:spLocks noGrp="1"/>
          </p:cNvSpPr>
          <p:nvPr>
            <p:ph type="title"/>
          </p:nvPr>
        </p:nvSpPr>
        <p:spPr/>
        <p:txBody>
          <a:bodyPr/>
          <a:lstStyle/>
          <a:p>
            <a:r>
              <a:rPr lang="en-US" dirty="0"/>
              <a:t>Objectives of Office Hours</a:t>
            </a:r>
          </a:p>
        </p:txBody>
      </p:sp>
      <p:sp>
        <p:nvSpPr>
          <p:cNvPr id="10" name="Content Placeholder 9">
            <a:extLst>
              <a:ext uri="{FF2B5EF4-FFF2-40B4-BE49-F238E27FC236}">
                <a16:creationId xmlns:a16="http://schemas.microsoft.com/office/drawing/2014/main" id="{84CB32BA-C003-40CA-88DE-7326310F5831}"/>
              </a:ext>
            </a:extLst>
          </p:cNvPr>
          <p:cNvSpPr>
            <a:spLocks noGrp="1"/>
          </p:cNvSpPr>
          <p:nvPr>
            <p:ph idx="1"/>
          </p:nvPr>
        </p:nvSpPr>
        <p:spPr/>
        <p:txBody>
          <a:bodyPr/>
          <a:lstStyle/>
          <a:p>
            <a:r>
              <a:rPr lang="en-US" dirty="0" smtClean="0"/>
              <a:t>Upcoming Tasks/Information</a:t>
            </a:r>
          </a:p>
          <a:p>
            <a:r>
              <a:rPr lang="en-US" dirty="0" smtClean="0"/>
              <a:t>Reminders</a:t>
            </a:r>
            <a:endParaRPr lang="en-US" dirty="0"/>
          </a:p>
          <a:p>
            <a:pPr marL="0" indent="0">
              <a:buNone/>
            </a:pPr>
            <a:endParaRPr lang="en-US" dirty="0"/>
          </a:p>
          <a:p>
            <a:endParaRPr lang="en-US" dirty="0"/>
          </a:p>
        </p:txBody>
      </p:sp>
      <p:sp>
        <p:nvSpPr>
          <p:cNvPr id="2" name="Footer Placeholder 1">
            <a:extLst>
              <a:ext uri="{FF2B5EF4-FFF2-40B4-BE49-F238E27FC236}">
                <a16:creationId xmlns:a16="http://schemas.microsoft.com/office/drawing/2014/main" id="{721BEF82-7E31-4E4A-84B0-BC7B0872186D}"/>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2285869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A952-AB84-4BCB-93D6-C06559B97473}"/>
              </a:ext>
            </a:extLst>
          </p:cNvPr>
          <p:cNvSpPr>
            <a:spLocks noGrp="1"/>
          </p:cNvSpPr>
          <p:nvPr>
            <p:ph type="title"/>
          </p:nvPr>
        </p:nvSpPr>
        <p:spPr/>
        <p:txBody>
          <a:bodyPr/>
          <a:lstStyle/>
          <a:p>
            <a:r>
              <a:rPr lang="en-US" dirty="0" smtClean="0"/>
              <a:t>LWDA Leadership </a:t>
            </a:r>
            <a:r>
              <a:rPr lang="en-US" dirty="0"/>
              <a:t>Key Deliverables/ Revised </a:t>
            </a:r>
            <a:r>
              <a:rPr lang="en-US" dirty="0" smtClean="0"/>
              <a:t>Timeline - </a:t>
            </a:r>
            <a:r>
              <a:rPr lang="en-US" dirty="0" smtClean="0">
                <a:solidFill>
                  <a:srgbClr val="FF0000"/>
                </a:solidFill>
              </a:rPr>
              <a:t>Updated</a:t>
            </a:r>
            <a:endParaRPr lang="en-US" dirty="0">
              <a:solidFill>
                <a:srgbClr val="FF0000"/>
              </a:solidFill>
            </a:endParaRPr>
          </a:p>
        </p:txBody>
      </p:sp>
      <p:graphicFrame>
        <p:nvGraphicFramePr>
          <p:cNvPr id="7" name="Table 7">
            <a:extLst>
              <a:ext uri="{FF2B5EF4-FFF2-40B4-BE49-F238E27FC236}">
                <a16:creationId xmlns:a16="http://schemas.microsoft.com/office/drawing/2014/main" id="{E8E4BFF2-20FC-4C22-A47F-2047B4E40D60}"/>
              </a:ext>
            </a:extLst>
          </p:cNvPr>
          <p:cNvGraphicFramePr>
            <a:graphicFrameLocks noGrp="1"/>
          </p:cNvGraphicFramePr>
          <p:nvPr>
            <p:ph idx="1"/>
            <p:extLst>
              <p:ext uri="{D42A27DB-BD31-4B8C-83A1-F6EECF244321}">
                <p14:modId xmlns:p14="http://schemas.microsoft.com/office/powerpoint/2010/main" val="2064576204"/>
              </p:ext>
            </p:extLst>
          </p:nvPr>
        </p:nvGraphicFramePr>
        <p:xfrm>
          <a:off x="1244600" y="1193208"/>
          <a:ext cx="9337675" cy="4457022"/>
        </p:xfrm>
        <a:graphic>
          <a:graphicData uri="http://schemas.openxmlformats.org/drawingml/2006/table">
            <a:tbl>
              <a:tblPr firstRow="1" bandRow="1">
                <a:tableStyleId>{5C22544A-7EE6-4342-B048-85BDC9FD1C3A}</a:tableStyleId>
              </a:tblPr>
              <a:tblGrid>
                <a:gridCol w="5699125">
                  <a:extLst>
                    <a:ext uri="{9D8B030D-6E8A-4147-A177-3AD203B41FA5}">
                      <a16:colId xmlns:a16="http://schemas.microsoft.com/office/drawing/2014/main" val="3867845719"/>
                    </a:ext>
                  </a:extLst>
                </a:gridCol>
                <a:gridCol w="1733550">
                  <a:extLst>
                    <a:ext uri="{9D8B030D-6E8A-4147-A177-3AD203B41FA5}">
                      <a16:colId xmlns:a16="http://schemas.microsoft.com/office/drawing/2014/main" val="481669346"/>
                    </a:ext>
                  </a:extLst>
                </a:gridCol>
                <a:gridCol w="1905000">
                  <a:extLst>
                    <a:ext uri="{9D8B030D-6E8A-4147-A177-3AD203B41FA5}">
                      <a16:colId xmlns:a16="http://schemas.microsoft.com/office/drawing/2014/main" val="736436226"/>
                    </a:ext>
                  </a:extLst>
                </a:gridCol>
              </a:tblGrid>
              <a:tr h="397467">
                <a:tc>
                  <a:txBody>
                    <a:bodyPr/>
                    <a:lstStyle/>
                    <a:p>
                      <a:pPr algn="ctr"/>
                      <a:r>
                        <a:rPr lang="en-US" dirty="0"/>
                        <a:t>Task</a:t>
                      </a:r>
                    </a:p>
                  </a:txBody>
                  <a:tcPr/>
                </a:tc>
                <a:tc>
                  <a:txBody>
                    <a:bodyPr/>
                    <a:lstStyle/>
                    <a:p>
                      <a:pPr algn="ctr"/>
                      <a:r>
                        <a:rPr lang="en-US" dirty="0"/>
                        <a:t>Deadline</a:t>
                      </a:r>
                    </a:p>
                  </a:txBody>
                  <a:tcPr/>
                </a:tc>
                <a:tc>
                  <a:txBody>
                    <a:bodyPr/>
                    <a:lstStyle/>
                    <a:p>
                      <a:r>
                        <a:rPr lang="en-US" dirty="0" smtClean="0"/>
                        <a:t>Responsible</a:t>
                      </a:r>
                      <a:r>
                        <a:rPr lang="en-US" baseline="0" dirty="0" smtClean="0"/>
                        <a:t> Party</a:t>
                      </a:r>
                      <a:endParaRPr lang="en-US" dirty="0"/>
                    </a:p>
                  </a:txBody>
                  <a:tcPr/>
                </a:tc>
                <a:extLst>
                  <a:ext uri="{0D108BD9-81ED-4DB2-BD59-A6C34878D82A}">
                    <a16:rowId xmlns:a16="http://schemas.microsoft.com/office/drawing/2014/main" val="1854029154"/>
                  </a:ext>
                </a:extLst>
              </a:tr>
              <a:tr h="586708">
                <a:tc>
                  <a:txBody>
                    <a:bodyPr/>
                    <a:lstStyle/>
                    <a:p>
                      <a:r>
                        <a:rPr lang="en-US" dirty="0" smtClean="0"/>
                        <a:t>Select direct service provider using competitive procurement process</a:t>
                      </a:r>
                      <a:endParaRPr lang="en-US" dirty="0"/>
                    </a:p>
                  </a:txBody>
                  <a:tcPr/>
                </a:tc>
                <a:tc>
                  <a:txBody>
                    <a:bodyPr/>
                    <a:lstStyle/>
                    <a:p>
                      <a:pPr algn="ctr"/>
                      <a:r>
                        <a:rPr lang="en-US" dirty="0" smtClean="0"/>
                        <a:t>12/31/2020</a:t>
                      </a: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816538508"/>
                  </a:ext>
                </a:extLst>
              </a:tr>
              <a:tr h="586708">
                <a:tc>
                  <a:txBody>
                    <a:bodyPr/>
                    <a:lstStyle/>
                    <a:p>
                      <a:r>
                        <a:rPr lang="en-US" dirty="0"/>
                        <a:t>Select </a:t>
                      </a:r>
                      <a:r>
                        <a:rPr lang="en-US" dirty="0" smtClean="0"/>
                        <a:t>One-Stop Operator</a:t>
                      </a:r>
                      <a:r>
                        <a:rPr lang="en-US" baseline="0" dirty="0" smtClean="0"/>
                        <a:t> using competitive procurement process</a:t>
                      </a:r>
                      <a:endParaRPr lang="en-US" dirty="0"/>
                    </a:p>
                  </a:txBody>
                  <a:tcPr/>
                </a:tc>
                <a:tc>
                  <a:txBody>
                    <a:bodyPr/>
                    <a:lstStyle/>
                    <a:p>
                      <a:pPr algn="ctr"/>
                      <a:r>
                        <a:rPr lang="en-US" baseline="0" dirty="0" smtClean="0"/>
                        <a:t>   ??</a:t>
                      </a: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2067082107"/>
                  </a:ext>
                </a:extLst>
              </a:tr>
              <a:tr h="339918">
                <a:tc>
                  <a:txBody>
                    <a:bodyPr/>
                    <a:lstStyle/>
                    <a:p>
                      <a:r>
                        <a:rPr lang="en-US" dirty="0" smtClean="0"/>
                        <a:t>Complete Local Area Performance Negotiations</a:t>
                      </a:r>
                      <a:endParaRPr lang="en-US" dirty="0"/>
                    </a:p>
                  </a:txBody>
                  <a:tcPr/>
                </a:tc>
                <a:tc>
                  <a:txBody>
                    <a:bodyPr/>
                    <a:lstStyle/>
                    <a:p>
                      <a:pPr algn="ctr"/>
                      <a:r>
                        <a:rPr lang="en-US" dirty="0" smtClean="0">
                          <a:solidFill>
                            <a:srgbClr val="FF0000"/>
                          </a:solidFill>
                        </a:rPr>
                        <a:t>N/A</a:t>
                      </a:r>
                      <a:endParaRPr lang="en-US" dirty="0">
                        <a:solidFill>
                          <a:srgbClr val="FF0000"/>
                        </a:solidFill>
                      </a:endParaRPr>
                    </a:p>
                  </a:txBody>
                  <a:tcPr/>
                </a:tc>
                <a:tc>
                  <a:txBody>
                    <a:bodyPr/>
                    <a:lstStyle/>
                    <a:p>
                      <a:pPr algn="ctr"/>
                      <a:r>
                        <a:rPr lang="en-US" dirty="0" smtClean="0"/>
                        <a:t>LWDB</a:t>
                      </a:r>
                      <a:endParaRPr lang="en-US" dirty="0"/>
                    </a:p>
                  </a:txBody>
                  <a:tcPr/>
                </a:tc>
                <a:extLst>
                  <a:ext uri="{0D108BD9-81ED-4DB2-BD59-A6C34878D82A}">
                    <a16:rowId xmlns:a16="http://schemas.microsoft.com/office/drawing/2014/main" val="37496895"/>
                  </a:ext>
                </a:extLst>
              </a:tr>
              <a:tr h="339918">
                <a:tc>
                  <a:txBody>
                    <a:bodyPr/>
                    <a:lstStyle/>
                    <a:p>
                      <a:r>
                        <a:rPr lang="en-US" dirty="0" smtClean="0"/>
                        <a:t>Complete Local Plan</a:t>
                      </a:r>
                      <a:endParaRPr lang="en-US" dirty="0"/>
                    </a:p>
                  </a:txBody>
                  <a:tcPr/>
                </a:tc>
                <a:tc>
                  <a:txBody>
                    <a:bodyPr/>
                    <a:lstStyle/>
                    <a:p>
                      <a:pPr algn="ctr"/>
                      <a:r>
                        <a:rPr lang="en-US" dirty="0" smtClean="0">
                          <a:solidFill>
                            <a:schemeClr val="tx1"/>
                          </a:solidFill>
                        </a:rPr>
                        <a:t>1/1/2022</a:t>
                      </a:r>
                      <a:endParaRPr lang="en-US" dirty="0">
                        <a:solidFill>
                          <a:schemeClr val="tx1"/>
                        </a:solidFill>
                      </a:endParaRPr>
                    </a:p>
                  </a:txBody>
                  <a:tcPr/>
                </a:tc>
                <a:tc>
                  <a:txBody>
                    <a:bodyPr/>
                    <a:lstStyle/>
                    <a:p>
                      <a:pPr algn="ctr"/>
                      <a:r>
                        <a:rPr lang="en-US" dirty="0" smtClean="0"/>
                        <a:t>LWDB*</a:t>
                      </a:r>
                      <a:endParaRPr lang="en-US" dirty="0"/>
                    </a:p>
                  </a:txBody>
                  <a:tcPr/>
                </a:tc>
                <a:extLst>
                  <a:ext uri="{0D108BD9-81ED-4DB2-BD59-A6C34878D82A}">
                    <a16:rowId xmlns:a16="http://schemas.microsoft.com/office/drawing/2014/main" val="3153930084"/>
                  </a:ext>
                </a:extLst>
              </a:tr>
              <a:tr h="6743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Develop and approve LWDB budget</a:t>
                      </a:r>
                      <a:r>
                        <a:rPr lang="en-US" baseline="0" dirty="0" smtClean="0"/>
                        <a:t> for PY21 (7/1/21 – 6/30/22)</a:t>
                      </a:r>
                      <a:endParaRPr lang="en-US"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5/15/2021</a:t>
                      </a:r>
                    </a:p>
                    <a:p>
                      <a:pPr algn="ct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386466038"/>
                  </a:ext>
                </a:extLst>
              </a:tr>
              <a:tr h="10077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Execute</a:t>
                      </a:r>
                      <a:r>
                        <a:rPr lang="en-US" baseline="0" dirty="0" smtClean="0"/>
                        <a:t> contract extensions/modifications for Title I Service Providers for 7/1/2021 or complete new RFP for Title I Service Provider effective 7/1/2021</a:t>
                      </a:r>
                      <a:endParaRPr lang="en-US"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6/30/2021</a:t>
                      </a:r>
                    </a:p>
                    <a:p>
                      <a:pPr algn="ct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3128919920"/>
                  </a:ext>
                </a:extLst>
              </a:tr>
              <a:tr h="339918">
                <a:tc>
                  <a:txBody>
                    <a:bodyPr/>
                    <a:lstStyle/>
                    <a:p>
                      <a:r>
                        <a:rPr lang="en-US" dirty="0" smtClean="0"/>
                        <a:t>*</a:t>
                      </a:r>
                      <a:r>
                        <a:rPr lang="en-US" baseline="0" dirty="0" smtClean="0"/>
                        <a:t>Requires final approval from CLEO</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56595325"/>
                  </a:ext>
                </a:extLst>
              </a:tr>
            </a:tbl>
          </a:graphicData>
        </a:graphic>
      </p:graphicFrame>
      <p:sp>
        <p:nvSpPr>
          <p:cNvPr id="4" name="Footer Placeholder 3">
            <a:extLst>
              <a:ext uri="{FF2B5EF4-FFF2-40B4-BE49-F238E27FC236}">
                <a16:creationId xmlns:a16="http://schemas.microsoft.com/office/drawing/2014/main" id="{9A9F7341-8DCD-4BFD-8E30-5BC0713F4D6F}"/>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087189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6</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normAutofit/>
          </a:bodyPr>
          <a:lstStyle/>
          <a:p>
            <a:r>
              <a:rPr lang="en-US" sz="5000" dirty="0" smtClean="0"/>
              <a:t>Upcoming Tasks/Information</a:t>
            </a:r>
            <a:endParaRPr lang="en-US" sz="5000"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302012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Tasks/Information</a:t>
            </a:r>
            <a:endParaRPr lang="en-US" dirty="0"/>
          </a:p>
        </p:txBody>
      </p:sp>
      <p:sp>
        <p:nvSpPr>
          <p:cNvPr id="3" name="Content Placeholder 2"/>
          <p:cNvSpPr>
            <a:spLocks noGrp="1"/>
          </p:cNvSpPr>
          <p:nvPr>
            <p:ph idx="1"/>
          </p:nvPr>
        </p:nvSpPr>
        <p:spPr/>
        <p:txBody>
          <a:bodyPr>
            <a:normAutofit/>
          </a:bodyPr>
          <a:lstStyle/>
          <a:p>
            <a:r>
              <a:rPr lang="en-US" dirty="0" smtClean="0"/>
              <a:t>Contract Modifications</a:t>
            </a:r>
          </a:p>
          <a:p>
            <a:pPr lvl="1"/>
            <a:r>
              <a:rPr lang="en-US" dirty="0" smtClean="0"/>
              <a:t>Master Agreements between IWD and Fiscal Agents are in place through 6/30/21</a:t>
            </a:r>
          </a:p>
          <a:p>
            <a:pPr lvl="1"/>
            <a:r>
              <a:rPr lang="en-US" dirty="0" smtClean="0"/>
              <a:t>Will be requesting info from local areas about the LWDB and FA agreements so that IWD can execute contract modifications to extend the MAs to match the length of the agreement between the LWDB and FA</a:t>
            </a:r>
          </a:p>
          <a:p>
            <a:pPr lvl="1"/>
            <a:r>
              <a:rPr lang="en-US" dirty="0" smtClean="0"/>
              <a:t>LWDBs need to ensure contracts with Title I service </a:t>
            </a:r>
            <a:r>
              <a:rPr lang="en-US" dirty="0"/>
              <a:t>p</a:t>
            </a:r>
            <a:r>
              <a:rPr lang="en-US" dirty="0" smtClean="0"/>
              <a:t>roviders are modified or extended beyond 6/30/21 or need to complete new procurement of Title I SP before </a:t>
            </a:r>
            <a:r>
              <a:rPr lang="en-US" dirty="0" smtClean="0"/>
              <a:t>7/1/21</a:t>
            </a:r>
          </a:p>
          <a:p>
            <a:pPr lvl="1"/>
            <a:endParaRPr lang="en-US" dirty="0" smtClean="0"/>
          </a:p>
          <a:p>
            <a:pPr marL="0"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457200" lvl="1" indent="0">
              <a:buNone/>
            </a:pPr>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4110318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Tasks/Information</a:t>
            </a:r>
            <a:endParaRPr lang="en-US" dirty="0"/>
          </a:p>
        </p:txBody>
      </p:sp>
      <p:sp>
        <p:nvSpPr>
          <p:cNvPr id="3" name="Content Placeholder 2"/>
          <p:cNvSpPr>
            <a:spLocks noGrp="1"/>
          </p:cNvSpPr>
          <p:nvPr>
            <p:ph idx="1"/>
          </p:nvPr>
        </p:nvSpPr>
        <p:spPr/>
        <p:txBody>
          <a:bodyPr>
            <a:normAutofit/>
          </a:bodyPr>
          <a:lstStyle/>
          <a:p>
            <a:r>
              <a:rPr lang="en-US" dirty="0"/>
              <a:t>Funding Modifications</a:t>
            </a:r>
          </a:p>
          <a:p>
            <a:pPr lvl="1"/>
            <a:r>
              <a:rPr lang="en-US" dirty="0"/>
              <a:t>Rapid Response Additional Assistance Funds</a:t>
            </a:r>
          </a:p>
          <a:p>
            <a:pPr lvl="2"/>
            <a:r>
              <a:rPr lang="en-US" dirty="0"/>
              <a:t>For Contracts that ended 12/31/20, any amount not spent by previous Service Provider will be placed into Contract with new Local Areas/Fiscal Agents</a:t>
            </a:r>
          </a:p>
          <a:p>
            <a:pPr lvl="2"/>
            <a:r>
              <a:rPr lang="en-US" dirty="0"/>
              <a:t>All contracts extended through </a:t>
            </a:r>
            <a:r>
              <a:rPr lang="en-US" dirty="0" smtClean="0"/>
              <a:t>12/31/21</a:t>
            </a:r>
          </a:p>
          <a:p>
            <a:pPr lvl="1"/>
            <a:r>
              <a:rPr lang="en-US" dirty="0" smtClean="0"/>
              <a:t>Formula Funds</a:t>
            </a:r>
          </a:p>
          <a:p>
            <a:pPr lvl="2"/>
            <a:r>
              <a:rPr lang="en-US" dirty="0"/>
              <a:t>For Contracts that ended 12/31/20, any amount not spent by previous Service Provider will be placed into Contract with new Local Areas/Fiscal Agents</a:t>
            </a:r>
          </a:p>
          <a:p>
            <a:pPr marL="914400" lvl="2" indent="0">
              <a:buNone/>
            </a:pPr>
            <a:endParaRPr lang="en-US" dirty="0"/>
          </a:p>
          <a:p>
            <a:pPr marL="457200" lvl="1" indent="0">
              <a:buNone/>
            </a:pPr>
            <a:endParaRPr lang="en-US" dirty="0"/>
          </a:p>
          <a:p>
            <a:endParaRPr lang="en-US" dirty="0" smtClean="0"/>
          </a:p>
          <a:p>
            <a:pPr marL="0"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457200" lvl="1" indent="0">
              <a:buNone/>
            </a:pPr>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748788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Tasks/Information</a:t>
            </a:r>
            <a:endParaRPr lang="en-US" dirty="0"/>
          </a:p>
        </p:txBody>
      </p:sp>
      <p:sp>
        <p:nvSpPr>
          <p:cNvPr id="3" name="Content Placeholder 2"/>
          <p:cNvSpPr>
            <a:spLocks noGrp="1"/>
          </p:cNvSpPr>
          <p:nvPr>
            <p:ph idx="1"/>
          </p:nvPr>
        </p:nvSpPr>
        <p:spPr/>
        <p:txBody>
          <a:bodyPr>
            <a:normAutofit/>
          </a:bodyPr>
          <a:lstStyle/>
          <a:p>
            <a:r>
              <a:rPr lang="en-US" dirty="0"/>
              <a:t>Upcoming Guidance– Process to modify Master Agreements with IWD </a:t>
            </a:r>
          </a:p>
          <a:p>
            <a:pPr lvl="1"/>
            <a:r>
              <a:rPr lang="en-US" dirty="0"/>
              <a:t>Includes language that any transfer of funds between Adult and Dislocated Worker must happen prior to April 30</a:t>
            </a:r>
            <a:r>
              <a:rPr lang="en-US" baseline="30000" dirty="0"/>
              <a:t>th</a:t>
            </a:r>
            <a:r>
              <a:rPr lang="en-US" dirty="0"/>
              <a:t> each program </a:t>
            </a:r>
            <a:r>
              <a:rPr lang="en-US" dirty="0" smtClean="0"/>
              <a:t>year</a:t>
            </a:r>
            <a:endParaRPr lang="en-US" dirty="0" smtClean="0"/>
          </a:p>
          <a:p>
            <a:r>
              <a:rPr lang="en-US" dirty="0" smtClean="0"/>
              <a:t>Upcoming </a:t>
            </a:r>
            <a:r>
              <a:rPr lang="en-US" dirty="0" smtClean="0"/>
              <a:t>Guidance – MOUs</a:t>
            </a:r>
          </a:p>
          <a:p>
            <a:pPr lvl="1"/>
            <a:r>
              <a:rPr lang="en-US" dirty="0" smtClean="0"/>
              <a:t>Joint Guidance issued by the Core Partner Working Group</a:t>
            </a:r>
          </a:p>
          <a:p>
            <a:pPr lvl="1"/>
            <a:r>
              <a:rPr lang="en-US" dirty="0" smtClean="0"/>
              <a:t>Expected in the next week or two</a:t>
            </a:r>
          </a:p>
          <a:p>
            <a:pPr lvl="1"/>
            <a:r>
              <a:rPr lang="en-US" dirty="0" smtClean="0"/>
              <a:t>Includes Template</a:t>
            </a:r>
          </a:p>
          <a:p>
            <a:pPr lvl="1"/>
            <a:r>
              <a:rPr lang="en-US" dirty="0" smtClean="0"/>
              <a:t>Due date of July 1, 2021</a:t>
            </a:r>
          </a:p>
          <a:p>
            <a:r>
              <a:rPr lang="en-US" dirty="0" smtClean="0"/>
              <a:t>One-Stop </a:t>
            </a:r>
            <a:r>
              <a:rPr lang="en-US" dirty="0" smtClean="0"/>
              <a:t>Certification Standards Development</a:t>
            </a:r>
          </a:p>
          <a:p>
            <a:pPr marL="457200" lvl="1" indent="0">
              <a:buNone/>
            </a:pPr>
            <a:endParaRPr lang="en-US" dirty="0"/>
          </a:p>
          <a:p>
            <a:endParaRPr lang="en-US" dirty="0" smtClean="0"/>
          </a:p>
          <a:p>
            <a:pPr marL="0"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457200" lvl="1" indent="0">
              <a:buNone/>
            </a:pPr>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000984950"/>
      </p:ext>
    </p:extLst>
  </p:cSld>
  <p:clrMapOvr>
    <a:masterClrMapping/>
  </p:clrMapOvr>
</p:sld>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EC44B77C2F60419748D09605BF5F9D" ma:contentTypeVersion="10" ma:contentTypeDescription="Create a new document." ma:contentTypeScope="" ma:versionID="59d4a77102c169d33c58bd634f668a54">
  <xsd:schema xmlns:xsd="http://www.w3.org/2001/XMLSchema" xmlns:xs="http://www.w3.org/2001/XMLSchema" xmlns:p="http://schemas.microsoft.com/office/2006/metadata/properties" xmlns:ns2="b9f8e4f9-63ae-441f-b00b-e601199620d9" xmlns:ns3="624333be-c2df-488e-96d3-e81a449f5856" targetNamespace="http://schemas.microsoft.com/office/2006/metadata/properties" ma:root="true" ma:fieldsID="996c5a9dd9028dceb5ba3cbdcb630003" ns2:_="" ns3:_="">
    <xsd:import namespace="b9f8e4f9-63ae-441f-b00b-e601199620d9"/>
    <xsd:import namespace="624333be-c2df-488e-96d3-e81a449f58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8e4f9-63ae-441f-b00b-e60119962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4333be-c2df-488e-96d3-e81a449f585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DE9E3C-D54D-447D-BADB-EC31FEAA8F63}">
  <ds:schemaRefs>
    <ds:schemaRef ds:uri="http://www.net-centric.com/PAWPP"/>
    <ds:schemaRef ds:uri=""/>
  </ds:schemaRefs>
</ds:datastoreItem>
</file>

<file path=customXml/itemProps2.xml><?xml version="1.0" encoding="utf-8"?>
<ds:datastoreItem xmlns:ds="http://schemas.openxmlformats.org/officeDocument/2006/customXml" ds:itemID="{210B9C8B-864C-4ADB-A34E-73C58142ED8A}">
  <ds:schemaRefs>
    <ds:schemaRef ds:uri="624333be-c2df-488e-96d3-e81a449f5856"/>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http://schemas.microsoft.com/office/2006/metadata/properties"/>
    <ds:schemaRef ds:uri="b9f8e4f9-63ae-441f-b00b-e601199620d9"/>
    <ds:schemaRef ds:uri="http://www.w3.org/XML/1998/namespace"/>
    <ds:schemaRef ds:uri="http://purl.org/dc/dcmitype/"/>
  </ds:schemaRefs>
</ds:datastoreItem>
</file>

<file path=customXml/itemProps3.xml><?xml version="1.0" encoding="utf-8"?>
<ds:datastoreItem xmlns:ds="http://schemas.openxmlformats.org/officeDocument/2006/customXml" ds:itemID="{6990DC3B-86D0-422F-807F-0147DE8B9A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8e4f9-63ae-441f-b00b-e601199620d9"/>
    <ds:schemaRef ds:uri="624333be-c2df-488e-96d3-e81a449f58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6B9F3DC-AA66-4690-8684-2CA3181D9D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12344</TotalTime>
  <Words>467</Words>
  <Application>Microsoft Office PowerPoint</Application>
  <PresentationFormat>Widescreen</PresentationFormat>
  <Paragraphs>105</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Wingdings</vt:lpstr>
      <vt:lpstr>Calibri</vt:lpstr>
      <vt:lpstr>Wingdings 3</vt:lpstr>
      <vt:lpstr>Office Theme</vt:lpstr>
      <vt:lpstr>LWDA Leadership Office Hours </vt:lpstr>
      <vt:lpstr>Today’s Presenter</vt:lpstr>
      <vt:lpstr>Purpose of Office Hours</vt:lpstr>
      <vt:lpstr>Objectives of Office Hours</vt:lpstr>
      <vt:lpstr>LWDA Leadership Key Deliverables/ Revised Timeline - Updated</vt:lpstr>
      <vt:lpstr>Upcoming Tasks/Information</vt:lpstr>
      <vt:lpstr>Upcoming Tasks/Information</vt:lpstr>
      <vt:lpstr>Upcoming Tasks/Information</vt:lpstr>
      <vt:lpstr>Upcoming Tasks/Information</vt:lpstr>
      <vt:lpstr>Reminders</vt:lpstr>
      <vt:lpstr>Reminders</vt:lpstr>
      <vt:lpstr>Questions?</vt:lpstr>
      <vt:lpstr>Contact </vt:lpstr>
      <vt:lpstr>Next Office Hours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Robbins</dc:creator>
  <cp:lastModifiedBy>McNertney, Michelle</cp:lastModifiedBy>
  <cp:revision>161</cp:revision>
  <dcterms:created xsi:type="dcterms:W3CDTF">2019-06-27T13:48:43Z</dcterms:created>
  <dcterms:modified xsi:type="dcterms:W3CDTF">2021-03-05T16:21:27Z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0x010100E9EC44B77C2F60419748D09605BF5F9D</vt:lpwstr>
  </property>
</Properties>
</file>