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4"/>
  </p:notesMasterIdLst>
  <p:sldIdLst>
    <p:sldId id="259" r:id="rId6"/>
    <p:sldId id="300" r:id="rId7"/>
    <p:sldId id="287" r:id="rId8"/>
    <p:sldId id="271" r:id="rId9"/>
    <p:sldId id="347" r:id="rId10"/>
    <p:sldId id="348" r:id="rId11"/>
    <p:sldId id="357" r:id="rId12"/>
    <p:sldId id="358" r:id="rId13"/>
    <p:sldId id="354" r:id="rId14"/>
    <p:sldId id="355" r:id="rId15"/>
    <p:sldId id="356" r:id="rId16"/>
    <p:sldId id="351" r:id="rId17"/>
    <p:sldId id="335" r:id="rId18"/>
    <p:sldId id="332" r:id="rId19"/>
    <p:sldId id="314" r:id="rId20"/>
    <p:sldId id="275" r:id="rId21"/>
    <p:sldId id="291" r:id="rId22"/>
    <p:sldId id="27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3CF9E-FF30-4E15-89A6-F597EE58A772}" v="9" dt="2020-04-30T18:15:3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6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  <pc:docChgLst>
    <pc:chgData name="Lori Collins" userId="500a1ec7-b2bd-4582-bcd1-4e783972a2e9" providerId="ADAL" clId="{95A2E01F-7A77-4807-8B31-084745CF340B}"/>
    <pc:docChg chg="custSel delSld modSld">
      <pc:chgData name="Lori Collins" userId="500a1ec7-b2bd-4582-bcd1-4e783972a2e9" providerId="ADAL" clId="{95A2E01F-7A77-4807-8B31-084745CF340B}" dt="2020-04-09T19:44:26.311" v="16" actId="20577"/>
      <pc:docMkLst>
        <pc:docMk/>
      </pc:docMkLst>
      <pc:sldChg chg="modSp mod delCm modCm">
        <pc:chgData name="Lori Collins" userId="500a1ec7-b2bd-4582-bcd1-4e783972a2e9" providerId="ADAL" clId="{95A2E01F-7A77-4807-8B31-084745CF340B}" dt="2020-04-09T19:43:36.928" v="4" actId="20577"/>
        <pc:sldMkLst>
          <pc:docMk/>
          <pc:sldMk cId="5169752" sldId="259"/>
        </pc:sldMkLst>
        <pc:spChg chg="mod">
          <ac:chgData name="Lori Collins" userId="500a1ec7-b2bd-4582-bcd1-4e783972a2e9" providerId="ADAL" clId="{95A2E01F-7A77-4807-8B31-084745CF340B}" dt="2020-04-09T19:43:36.92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95A2E01F-7A77-4807-8B31-084745CF340B}" dt="2020-04-09T19:44:26.311" v="16" actId="20577"/>
        <pc:sldMkLst>
          <pc:docMk/>
          <pc:sldMk cId="3898356289" sldId="291"/>
        </pc:sldMkLst>
        <pc:spChg chg="mod">
          <ac:chgData name="Lori Collins" userId="500a1ec7-b2bd-4582-bcd1-4e783972a2e9" providerId="ADAL" clId="{95A2E01F-7A77-4807-8B31-084745CF340B}" dt="2020-04-09T19:44:26.311" v="16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del">
        <pc:chgData name="Lori Collins" userId="500a1ec7-b2bd-4582-bcd1-4e783972a2e9" providerId="ADAL" clId="{95A2E01F-7A77-4807-8B31-084745CF340B}" dt="2020-04-09T19:44:04.808" v="10" actId="47"/>
        <pc:sldMkLst>
          <pc:docMk/>
          <pc:sldMk cId="3717428156" sldId="302"/>
        </pc:sldMkLst>
      </pc:sldChg>
      <pc:sldChg chg="del">
        <pc:chgData name="Lori Collins" userId="500a1ec7-b2bd-4582-bcd1-4e783972a2e9" providerId="ADAL" clId="{95A2E01F-7A77-4807-8B31-084745CF340B}" dt="2020-04-09T19:43:54.678" v="6" actId="2696"/>
        <pc:sldMkLst>
          <pc:docMk/>
          <pc:sldMk cId="2647117433" sldId="304"/>
        </pc:sldMkLst>
      </pc:sldChg>
      <pc:sldChg chg="del">
        <pc:chgData name="Lori Collins" userId="500a1ec7-b2bd-4582-bcd1-4e783972a2e9" providerId="ADAL" clId="{95A2E01F-7A77-4807-8B31-084745CF340B}" dt="2020-04-09T19:44:00.660" v="9" actId="47"/>
        <pc:sldMkLst>
          <pc:docMk/>
          <pc:sldMk cId="3396860247" sldId="305"/>
        </pc:sldMkLst>
      </pc:sldChg>
      <pc:sldChg chg="del">
        <pc:chgData name="Lori Collins" userId="500a1ec7-b2bd-4582-bcd1-4e783972a2e9" providerId="ADAL" clId="{95A2E01F-7A77-4807-8B31-084745CF340B}" dt="2020-04-09T19:43:57.523" v="7" actId="47"/>
        <pc:sldMkLst>
          <pc:docMk/>
          <pc:sldMk cId="3601699182" sldId="306"/>
        </pc:sldMkLst>
      </pc:sldChg>
      <pc:sldChg chg="del">
        <pc:chgData name="Lori Collins" userId="500a1ec7-b2bd-4582-bcd1-4e783972a2e9" providerId="ADAL" clId="{95A2E01F-7A77-4807-8B31-084745CF340B}" dt="2020-04-09T19:43:59.555" v="8" actId="47"/>
        <pc:sldMkLst>
          <pc:docMk/>
          <pc:sldMk cId="632101395" sldId="307"/>
        </pc:sldMkLst>
      </pc:sldChg>
      <pc:sldChg chg="del">
        <pc:chgData name="Lori Collins" userId="500a1ec7-b2bd-4582-bcd1-4e783972a2e9" providerId="ADAL" clId="{95A2E01F-7A77-4807-8B31-084745CF340B}" dt="2020-04-09T19:43:51.244" v="5" actId="47"/>
        <pc:sldMkLst>
          <pc:docMk/>
          <pc:sldMk cId="84876446" sldId="308"/>
        </pc:sldMkLst>
      </pc:sldChg>
      <pc:sldChg chg="del">
        <pc:chgData name="Lori Collins" userId="500a1ec7-b2bd-4582-bcd1-4e783972a2e9" providerId="ADAL" clId="{95A2E01F-7A77-4807-8B31-084745CF340B}" dt="2020-04-09T19:44:08.593" v="11" actId="47"/>
        <pc:sldMkLst>
          <pc:docMk/>
          <pc:sldMk cId="2284459951" sldId="309"/>
        </pc:sldMkLst>
      </pc:sldChg>
    </pc:docChg>
  </pc:docChgLst>
  <pc:docChgLst>
    <pc:chgData name="Lori Collins" userId="500a1ec7-b2bd-4582-bcd1-4e783972a2e9" providerId="ADAL" clId="{6483CF9E-FF30-4E15-89A6-F597EE58A772}"/>
    <pc:docChg chg="undo custSel mod addSld delSld modSld">
      <pc:chgData name="Lori Collins" userId="500a1ec7-b2bd-4582-bcd1-4e783972a2e9" providerId="ADAL" clId="{6483CF9E-FF30-4E15-89A6-F597EE58A772}" dt="2020-04-30T18:16:16.648" v="6011" actId="20577"/>
      <pc:docMkLst>
        <pc:docMk/>
      </pc:docMkLst>
      <pc:sldChg chg="modSp mod">
        <pc:chgData name="Lori Collins" userId="500a1ec7-b2bd-4582-bcd1-4e783972a2e9" providerId="ADAL" clId="{6483CF9E-FF30-4E15-89A6-F597EE58A772}" dt="2020-04-29T20:34:21.143" v="57" actId="20577"/>
        <pc:sldMkLst>
          <pc:docMk/>
          <pc:sldMk cId="5169752" sldId="259"/>
        </pc:sldMkLst>
        <pc:spChg chg="mod">
          <ac:chgData name="Lori Collins" userId="500a1ec7-b2bd-4582-bcd1-4e783972a2e9" providerId="ADAL" clId="{6483CF9E-FF30-4E15-89A6-F597EE58A772}" dt="2020-04-29T20:34:21.143" v="57" actId="20577"/>
          <ac:spMkLst>
            <pc:docMk/>
            <pc:sldMk cId="5169752" sldId="259"/>
            <ac:spMk id="7" creationId="{F67C7F23-19DE-4D44-A58E-4A7D038A09BF}"/>
          </ac:spMkLst>
        </pc:spChg>
        <pc:spChg chg="mod">
          <ac:chgData name="Lori Collins" userId="500a1ec7-b2bd-4582-bcd1-4e783972a2e9" providerId="ADAL" clId="{6483CF9E-FF30-4E15-89A6-F597EE58A772}" dt="2020-04-29T20:32:54.76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572804133" sldId="260"/>
        </pc:sldMkLst>
      </pc:sldChg>
      <pc:sldChg chg="modSp mod">
        <pc:chgData name="Lori Collins" userId="500a1ec7-b2bd-4582-bcd1-4e783972a2e9" providerId="ADAL" clId="{6483CF9E-FF30-4E15-89A6-F597EE58A772}" dt="2020-04-29T20:37:13.224" v="284" actId="20577"/>
        <pc:sldMkLst>
          <pc:docMk/>
          <pc:sldMk cId="2285869932" sldId="271"/>
        </pc:sldMkLst>
        <pc:spChg chg="mod">
          <ac:chgData name="Lori Collins" userId="500a1ec7-b2bd-4582-bcd1-4e783972a2e9" providerId="ADAL" clId="{6483CF9E-FF30-4E15-89A6-F597EE58A772}" dt="2020-04-29T20:37:13.224" v="284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modSp mod">
        <pc:chgData name="Lori Collins" userId="500a1ec7-b2bd-4582-bcd1-4e783972a2e9" providerId="ADAL" clId="{6483CF9E-FF30-4E15-89A6-F597EE58A772}" dt="2020-04-29T20:33:30.542" v="6" actId="6549"/>
        <pc:sldMkLst>
          <pc:docMk/>
          <pc:sldMk cId="3593631867" sldId="275"/>
        </pc:sldMkLst>
        <pc:spChg chg="mod">
          <ac:chgData name="Lori Collins" userId="500a1ec7-b2bd-4582-bcd1-4e783972a2e9" providerId="ADAL" clId="{6483CF9E-FF30-4E15-89A6-F597EE58A772}" dt="2020-04-29T20:33:30.542" v="6" actId="6549"/>
          <ac:spMkLst>
            <pc:docMk/>
            <pc:sldMk cId="3593631867" sldId="275"/>
            <ac:spMk id="9" creationId="{09810931-A77B-4A9E-9DC6-69D577D57EE7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830625880" sldId="286"/>
        </pc:sldMkLst>
      </pc:sldChg>
      <pc:sldChg chg="modSp mod">
        <pc:chgData name="Lori Collins" userId="500a1ec7-b2bd-4582-bcd1-4e783972a2e9" providerId="ADAL" clId="{6483CF9E-FF30-4E15-89A6-F597EE58A772}" dt="2020-04-29T20:34:51.972" v="125" actId="20577"/>
        <pc:sldMkLst>
          <pc:docMk/>
          <pc:sldMk cId="1542593256" sldId="289"/>
        </pc:sldMkLst>
        <pc:spChg chg="mod">
          <ac:chgData name="Lori Collins" userId="500a1ec7-b2bd-4582-bcd1-4e783972a2e9" providerId="ADAL" clId="{6483CF9E-FF30-4E15-89A6-F597EE58A772}" dt="2020-04-29T20:34:51.972" v="125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modSp mod">
        <pc:chgData name="Lori Collins" userId="500a1ec7-b2bd-4582-bcd1-4e783972a2e9" providerId="ADAL" clId="{6483CF9E-FF30-4E15-89A6-F597EE58A772}" dt="2020-04-29T20:33:51.871" v="8" actId="20577"/>
        <pc:sldMkLst>
          <pc:docMk/>
          <pc:sldMk cId="3898356289" sldId="291"/>
        </pc:sldMkLst>
        <pc:spChg chg="mod">
          <ac:chgData name="Lori Collins" userId="500a1ec7-b2bd-4582-bcd1-4e783972a2e9" providerId="ADAL" clId="{6483CF9E-FF30-4E15-89A6-F597EE58A772}" dt="2020-04-29T20:33:51.871" v="8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new mod">
        <pc:chgData name="Lori Collins" userId="500a1ec7-b2bd-4582-bcd1-4e783972a2e9" providerId="ADAL" clId="{6483CF9E-FF30-4E15-89A6-F597EE58A772}" dt="2020-04-29T20:48:24.779" v="1758" actId="20577"/>
        <pc:sldMkLst>
          <pc:docMk/>
          <pc:sldMk cId="761824518" sldId="301"/>
        </pc:sldMkLst>
        <pc:spChg chg="mod">
          <ac:chgData name="Lori Collins" userId="500a1ec7-b2bd-4582-bcd1-4e783972a2e9" providerId="ADAL" clId="{6483CF9E-FF30-4E15-89A6-F597EE58A772}" dt="2020-04-29T20:37:47.857" v="348" actId="20577"/>
          <ac:spMkLst>
            <pc:docMk/>
            <pc:sldMk cId="761824518" sldId="301"/>
            <ac:spMk id="2" creationId="{64B49BE5-ECC8-4E9C-B8D4-806C88B1A216}"/>
          </ac:spMkLst>
        </pc:spChg>
        <pc:spChg chg="mod">
          <ac:chgData name="Lori Collins" userId="500a1ec7-b2bd-4582-bcd1-4e783972a2e9" providerId="ADAL" clId="{6483CF9E-FF30-4E15-89A6-F597EE58A772}" dt="2020-04-29T20:48:24.779" v="1758" actId="20577"/>
          <ac:spMkLst>
            <pc:docMk/>
            <pc:sldMk cId="761824518" sldId="301"/>
            <ac:spMk id="3" creationId="{580FF8B2-97DD-4713-8E2E-37CDE33F5021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2444719161" sldId="301"/>
        </pc:sldMkLst>
      </pc:sldChg>
      <pc:sldChg chg="modSp new mod">
        <pc:chgData name="Lori Collins" userId="500a1ec7-b2bd-4582-bcd1-4e783972a2e9" providerId="ADAL" clId="{6483CF9E-FF30-4E15-89A6-F597EE58A772}" dt="2020-04-30T17:12:09.123" v="2418" actId="20577"/>
        <pc:sldMkLst>
          <pc:docMk/>
          <pc:sldMk cId="4076342617" sldId="302"/>
        </pc:sldMkLst>
        <pc:spChg chg="mod">
          <ac:chgData name="Lori Collins" userId="500a1ec7-b2bd-4582-bcd1-4e783972a2e9" providerId="ADAL" clId="{6483CF9E-FF30-4E15-89A6-F597EE58A772}" dt="2020-04-29T20:42:32.972" v="1007" actId="20577"/>
          <ac:spMkLst>
            <pc:docMk/>
            <pc:sldMk cId="4076342617" sldId="302"/>
            <ac:spMk id="2" creationId="{A764FE98-1A9B-4AC8-ADB2-5BB456B006F2}"/>
          </ac:spMkLst>
        </pc:spChg>
        <pc:spChg chg="mod">
          <ac:chgData name="Lori Collins" userId="500a1ec7-b2bd-4582-bcd1-4e783972a2e9" providerId="ADAL" clId="{6483CF9E-FF30-4E15-89A6-F597EE58A772}" dt="2020-04-30T17:12:09.123" v="2418" actId="20577"/>
          <ac:spMkLst>
            <pc:docMk/>
            <pc:sldMk cId="4076342617" sldId="302"/>
            <ac:spMk id="3" creationId="{F2C340B5-36AE-48B3-86C3-D6E9B30B5A49}"/>
          </ac:spMkLst>
        </pc:spChg>
      </pc:sldChg>
      <pc:sldChg chg="del">
        <pc:chgData name="Lori Collins" userId="500a1ec7-b2bd-4582-bcd1-4e783972a2e9" providerId="ADAL" clId="{6483CF9E-FF30-4E15-89A6-F597EE58A772}" dt="2020-04-29T20:34:01.473" v="9" actId="2696"/>
        <pc:sldMkLst>
          <pc:docMk/>
          <pc:sldMk cId="2196468816" sldId="303"/>
        </pc:sldMkLst>
      </pc:sldChg>
      <pc:sldChg chg="modSp new mod">
        <pc:chgData name="Lori Collins" userId="500a1ec7-b2bd-4582-bcd1-4e783972a2e9" providerId="ADAL" clId="{6483CF9E-FF30-4E15-89A6-F597EE58A772}" dt="2020-04-29T20:49:52.745" v="1991" actId="20577"/>
        <pc:sldMkLst>
          <pc:docMk/>
          <pc:sldMk cId="2668809265" sldId="303"/>
        </pc:sldMkLst>
        <pc:spChg chg="mod">
          <ac:chgData name="Lori Collins" userId="500a1ec7-b2bd-4582-bcd1-4e783972a2e9" providerId="ADAL" clId="{6483CF9E-FF30-4E15-89A6-F597EE58A772}" dt="2020-04-29T20:44:05.686" v="1203" actId="20577"/>
          <ac:spMkLst>
            <pc:docMk/>
            <pc:sldMk cId="2668809265" sldId="303"/>
            <ac:spMk id="2" creationId="{F85AF26A-CDF8-4DF4-A1DF-24EE10FFFE84}"/>
          </ac:spMkLst>
        </pc:spChg>
        <pc:spChg chg="mod">
          <ac:chgData name="Lori Collins" userId="500a1ec7-b2bd-4582-bcd1-4e783972a2e9" providerId="ADAL" clId="{6483CF9E-FF30-4E15-89A6-F597EE58A772}" dt="2020-04-29T20:49:52.745" v="1991" actId="20577"/>
          <ac:spMkLst>
            <pc:docMk/>
            <pc:sldMk cId="2668809265" sldId="303"/>
            <ac:spMk id="3" creationId="{3183D4A1-0826-4747-B489-2774082D1866}"/>
          </ac:spMkLst>
        </pc:spChg>
      </pc:sldChg>
      <pc:sldChg chg="modSp new mod">
        <pc:chgData name="Lori Collins" userId="500a1ec7-b2bd-4582-bcd1-4e783972a2e9" providerId="ADAL" clId="{6483CF9E-FF30-4E15-89A6-F597EE58A772}" dt="2020-04-30T17:18:57.548" v="2932" actId="20577"/>
        <pc:sldMkLst>
          <pc:docMk/>
          <pc:sldMk cId="3903483809" sldId="304"/>
        </pc:sldMkLst>
        <pc:spChg chg="mod">
          <ac:chgData name="Lori Collins" userId="500a1ec7-b2bd-4582-bcd1-4e783972a2e9" providerId="ADAL" clId="{6483CF9E-FF30-4E15-89A6-F597EE58A772}" dt="2020-04-30T17:12:59.858" v="2581" actId="20577"/>
          <ac:spMkLst>
            <pc:docMk/>
            <pc:sldMk cId="3903483809" sldId="304"/>
            <ac:spMk id="2" creationId="{2F0FA685-31E1-4238-9440-D2A80C92BF68}"/>
          </ac:spMkLst>
        </pc:spChg>
        <pc:spChg chg="mod">
          <ac:chgData name="Lori Collins" userId="500a1ec7-b2bd-4582-bcd1-4e783972a2e9" providerId="ADAL" clId="{6483CF9E-FF30-4E15-89A6-F597EE58A772}" dt="2020-04-30T17:18:57.548" v="2932" actId="20577"/>
          <ac:spMkLst>
            <pc:docMk/>
            <pc:sldMk cId="3903483809" sldId="304"/>
            <ac:spMk id="3" creationId="{7BB96933-AC7A-4643-B77A-F426C15C2F5A}"/>
          </ac:spMkLst>
        </pc:spChg>
      </pc:sldChg>
      <pc:sldChg chg="addSp modSp new mod">
        <pc:chgData name="Lori Collins" userId="500a1ec7-b2bd-4582-bcd1-4e783972a2e9" providerId="ADAL" clId="{6483CF9E-FF30-4E15-89A6-F597EE58A772}" dt="2020-04-30T17:42:52.002" v="4489" actId="27636"/>
        <pc:sldMkLst>
          <pc:docMk/>
          <pc:sldMk cId="3112711191" sldId="305"/>
        </pc:sldMkLst>
        <pc:spChg chg="mod">
          <ac:chgData name="Lori Collins" userId="500a1ec7-b2bd-4582-bcd1-4e783972a2e9" providerId="ADAL" clId="{6483CF9E-FF30-4E15-89A6-F597EE58A772}" dt="2020-04-29T21:01:07.905" v="2396" actId="20577"/>
          <ac:spMkLst>
            <pc:docMk/>
            <pc:sldMk cId="3112711191" sldId="305"/>
            <ac:spMk id="2" creationId="{A2CE0A0F-6EF3-43F3-8EC7-40B4182C17ED}"/>
          </ac:spMkLst>
        </pc:spChg>
        <pc:spChg chg="mod">
          <ac:chgData name="Lori Collins" userId="500a1ec7-b2bd-4582-bcd1-4e783972a2e9" providerId="ADAL" clId="{6483CF9E-FF30-4E15-89A6-F597EE58A772}" dt="2020-04-30T17:42:52.002" v="4489" actId="27636"/>
          <ac:spMkLst>
            <pc:docMk/>
            <pc:sldMk cId="3112711191" sldId="305"/>
            <ac:spMk id="3" creationId="{C0131003-7EDC-4FB7-8DB6-A40F6154621D}"/>
          </ac:spMkLst>
        </pc:spChg>
        <pc:spChg chg="add mod">
          <ac:chgData name="Lori Collins" userId="500a1ec7-b2bd-4582-bcd1-4e783972a2e9" providerId="ADAL" clId="{6483CF9E-FF30-4E15-89A6-F597EE58A772}" dt="2020-04-30T17:42:51.999" v="4488" actId="27636"/>
          <ac:spMkLst>
            <pc:docMk/>
            <pc:sldMk cId="3112711191" sldId="305"/>
            <ac:spMk id="5" creationId="{9063CFE8-9AC1-4057-98DC-56D1957BF2E2}"/>
          </ac:spMkLst>
        </pc:spChg>
      </pc:sldChg>
      <pc:sldChg chg="modSp new mod">
        <pc:chgData name="Lori Collins" userId="500a1ec7-b2bd-4582-bcd1-4e783972a2e9" providerId="ADAL" clId="{6483CF9E-FF30-4E15-89A6-F597EE58A772}" dt="2020-04-30T17:32:38.701" v="4346" actId="20577"/>
        <pc:sldMkLst>
          <pc:docMk/>
          <pc:sldMk cId="1816241265" sldId="306"/>
        </pc:sldMkLst>
        <pc:spChg chg="mod">
          <ac:chgData name="Lori Collins" userId="500a1ec7-b2bd-4582-bcd1-4e783972a2e9" providerId="ADAL" clId="{6483CF9E-FF30-4E15-89A6-F597EE58A772}" dt="2020-04-30T17:30:02.178" v="3955" actId="20577"/>
          <ac:spMkLst>
            <pc:docMk/>
            <pc:sldMk cId="1816241265" sldId="306"/>
            <ac:spMk id="2" creationId="{C30E318F-7920-4543-B408-3D2FBB47F674}"/>
          </ac:spMkLst>
        </pc:spChg>
        <pc:spChg chg="mod">
          <ac:chgData name="Lori Collins" userId="500a1ec7-b2bd-4582-bcd1-4e783972a2e9" providerId="ADAL" clId="{6483CF9E-FF30-4E15-89A6-F597EE58A772}" dt="2020-04-30T17:32:38.701" v="4346" actId="20577"/>
          <ac:spMkLst>
            <pc:docMk/>
            <pc:sldMk cId="1816241265" sldId="306"/>
            <ac:spMk id="3" creationId="{DA74F28B-AFC9-4F4E-A191-3ACDA253E7FF}"/>
          </ac:spMkLst>
        </pc:spChg>
      </pc:sldChg>
      <pc:sldChg chg="modSp new mod">
        <pc:chgData name="Lori Collins" userId="500a1ec7-b2bd-4582-bcd1-4e783972a2e9" providerId="ADAL" clId="{6483CF9E-FF30-4E15-89A6-F597EE58A772}" dt="2020-04-30T17:45:48.819" v="4807" actId="20577"/>
        <pc:sldMkLst>
          <pc:docMk/>
          <pc:sldMk cId="17440193" sldId="307"/>
        </pc:sldMkLst>
        <pc:spChg chg="mod">
          <ac:chgData name="Lori Collins" userId="500a1ec7-b2bd-4582-bcd1-4e783972a2e9" providerId="ADAL" clId="{6483CF9E-FF30-4E15-89A6-F597EE58A772}" dt="2020-04-30T17:33:08.617" v="4374" actId="20577"/>
          <ac:spMkLst>
            <pc:docMk/>
            <pc:sldMk cId="17440193" sldId="307"/>
            <ac:spMk id="2" creationId="{A3223682-AB6A-4C67-8D5F-8B83F6453673}"/>
          </ac:spMkLst>
        </pc:spChg>
        <pc:spChg chg="mod">
          <ac:chgData name="Lori Collins" userId="500a1ec7-b2bd-4582-bcd1-4e783972a2e9" providerId="ADAL" clId="{6483CF9E-FF30-4E15-89A6-F597EE58A772}" dt="2020-04-30T17:45:48.819" v="4807" actId="20577"/>
          <ac:spMkLst>
            <pc:docMk/>
            <pc:sldMk cId="17440193" sldId="307"/>
            <ac:spMk id="3" creationId="{253FA0BA-3D0B-4B7A-990A-DFC7890B6208}"/>
          </ac:spMkLst>
        </pc:spChg>
      </pc:sldChg>
      <pc:sldChg chg="modSp new mod">
        <pc:chgData name="Lori Collins" userId="500a1ec7-b2bd-4582-bcd1-4e783972a2e9" providerId="ADAL" clId="{6483CF9E-FF30-4E15-89A6-F597EE58A772}" dt="2020-04-30T17:48:10.102" v="4993" actId="20577"/>
        <pc:sldMkLst>
          <pc:docMk/>
          <pc:sldMk cId="1443846444" sldId="308"/>
        </pc:sldMkLst>
        <pc:spChg chg="mod">
          <ac:chgData name="Lori Collins" userId="500a1ec7-b2bd-4582-bcd1-4e783972a2e9" providerId="ADAL" clId="{6483CF9E-FF30-4E15-89A6-F597EE58A772}" dt="2020-04-30T17:46:53.221" v="4853" actId="20577"/>
          <ac:spMkLst>
            <pc:docMk/>
            <pc:sldMk cId="1443846444" sldId="308"/>
            <ac:spMk id="2" creationId="{1A90E563-9104-4242-A887-AE6098AC9C12}"/>
          </ac:spMkLst>
        </pc:spChg>
        <pc:spChg chg="mod">
          <ac:chgData name="Lori Collins" userId="500a1ec7-b2bd-4582-bcd1-4e783972a2e9" providerId="ADAL" clId="{6483CF9E-FF30-4E15-89A6-F597EE58A772}" dt="2020-04-30T17:48:10.102" v="4993" actId="20577"/>
          <ac:spMkLst>
            <pc:docMk/>
            <pc:sldMk cId="1443846444" sldId="308"/>
            <ac:spMk id="3" creationId="{E4EF90BB-8AC3-46DB-8752-A81E03C91127}"/>
          </ac:spMkLst>
        </pc:spChg>
      </pc:sldChg>
      <pc:sldChg chg="modSp new mod">
        <pc:chgData name="Lori Collins" userId="500a1ec7-b2bd-4582-bcd1-4e783972a2e9" providerId="ADAL" clId="{6483CF9E-FF30-4E15-89A6-F597EE58A772}" dt="2020-04-30T17:49:54.582" v="5213" actId="20577"/>
        <pc:sldMkLst>
          <pc:docMk/>
          <pc:sldMk cId="1922226748" sldId="309"/>
        </pc:sldMkLst>
        <pc:spChg chg="mod">
          <ac:chgData name="Lori Collins" userId="500a1ec7-b2bd-4582-bcd1-4e783972a2e9" providerId="ADAL" clId="{6483CF9E-FF30-4E15-89A6-F597EE58A772}" dt="2020-04-30T17:48:29.535" v="5007" actId="20577"/>
          <ac:spMkLst>
            <pc:docMk/>
            <pc:sldMk cId="1922226748" sldId="309"/>
            <ac:spMk id="2" creationId="{55BFA17D-7EBD-4045-9776-E80EE2CBF496}"/>
          </ac:spMkLst>
        </pc:spChg>
        <pc:spChg chg="mod">
          <ac:chgData name="Lori Collins" userId="500a1ec7-b2bd-4582-bcd1-4e783972a2e9" providerId="ADAL" clId="{6483CF9E-FF30-4E15-89A6-F597EE58A772}" dt="2020-04-30T17:49:54.582" v="5213" actId="20577"/>
          <ac:spMkLst>
            <pc:docMk/>
            <pc:sldMk cId="1922226748" sldId="309"/>
            <ac:spMk id="3" creationId="{CBF15158-CCE9-4B09-90F8-9773AAD6E093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1740037" sldId="310"/>
        </pc:sldMkLst>
      </pc:sldChg>
      <pc:sldChg chg="addSp delSp modSp new mod">
        <pc:chgData name="Lori Collins" userId="500a1ec7-b2bd-4582-bcd1-4e783972a2e9" providerId="ADAL" clId="{6483CF9E-FF30-4E15-89A6-F597EE58A772}" dt="2020-04-30T17:59:47.431" v="5599" actId="20577"/>
        <pc:sldMkLst>
          <pc:docMk/>
          <pc:sldMk cId="2799957264" sldId="310"/>
        </pc:sldMkLst>
        <pc:spChg chg="mod">
          <ac:chgData name="Lori Collins" userId="500a1ec7-b2bd-4582-bcd1-4e783972a2e9" providerId="ADAL" clId="{6483CF9E-FF30-4E15-89A6-F597EE58A772}" dt="2020-04-30T17:50:17.599" v="5239" actId="20577"/>
          <ac:spMkLst>
            <pc:docMk/>
            <pc:sldMk cId="2799957264" sldId="310"/>
            <ac:spMk id="2" creationId="{93B212CF-B978-4A30-B7DD-697807226B88}"/>
          </ac:spMkLst>
        </pc:spChg>
        <pc:spChg chg="mod">
          <ac:chgData name="Lori Collins" userId="500a1ec7-b2bd-4582-bcd1-4e783972a2e9" providerId="ADAL" clId="{6483CF9E-FF30-4E15-89A6-F597EE58A772}" dt="2020-04-30T17:59:47.431" v="5599" actId="20577"/>
          <ac:spMkLst>
            <pc:docMk/>
            <pc:sldMk cId="2799957264" sldId="310"/>
            <ac:spMk id="3" creationId="{E157E2A9-DEC4-4999-9D90-4F14A60E3757}"/>
          </ac:spMkLst>
        </pc:spChg>
        <pc:spChg chg="add del mod">
          <ac:chgData name="Lori Collins" userId="500a1ec7-b2bd-4582-bcd1-4e783972a2e9" providerId="ADAL" clId="{6483CF9E-FF30-4E15-89A6-F597EE58A772}" dt="2020-04-30T17:54:18.812" v="5546"/>
          <ac:spMkLst>
            <pc:docMk/>
            <pc:sldMk cId="2799957264" sldId="310"/>
            <ac:spMk id="5" creationId="{22C2A49E-EE47-4691-8522-53C934889398}"/>
          </ac:spMkLst>
        </pc:spChg>
      </pc:sldChg>
      <pc:sldChg chg="addSp delSp modSp new mod setBg">
        <pc:chgData name="Lori Collins" userId="500a1ec7-b2bd-4582-bcd1-4e783972a2e9" providerId="ADAL" clId="{6483CF9E-FF30-4E15-89A6-F597EE58A772}" dt="2020-04-30T18:10:17.575" v="5766" actId="20577"/>
        <pc:sldMkLst>
          <pc:docMk/>
          <pc:sldMk cId="973668925" sldId="311"/>
        </pc:sldMkLst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2" creationId="{51DE69F7-28A6-4C30-BF82-61DADFC365B5}"/>
          </ac:spMkLst>
        </pc:spChg>
        <pc:spChg chg="del">
          <ac:chgData name="Lori Collins" userId="500a1ec7-b2bd-4582-bcd1-4e783972a2e9" providerId="ADAL" clId="{6483CF9E-FF30-4E15-89A6-F597EE58A772}" dt="2020-04-30T18:07:47.562" v="5619"/>
          <ac:spMkLst>
            <pc:docMk/>
            <pc:sldMk cId="973668925" sldId="311"/>
            <ac:spMk id="3" creationId="{17BE250F-55DC-4405-9663-0BF95D0CB33E}"/>
          </ac:spMkLst>
        </pc:spChg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4" creationId="{DBB6B0F6-9103-4394-BB9C-9E8C5367AE64}"/>
          </ac:spMkLst>
        </pc:spChg>
        <pc:spChg chg="add del mod">
          <ac:chgData name="Lori Collins" userId="500a1ec7-b2bd-4582-bcd1-4e783972a2e9" providerId="ADAL" clId="{6483CF9E-FF30-4E15-89A6-F597EE58A772}" dt="2020-04-30T18:10:17.575" v="5766" actId="20577"/>
          <ac:spMkLst>
            <pc:docMk/>
            <pc:sldMk cId="973668925" sldId="311"/>
            <ac:spMk id="6" creationId="{77785F78-0EB7-4F08-8F79-AA05ADD9A996}"/>
          </ac:spMkLst>
        </pc:spChg>
        <pc:spChg chg="add del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13" creationId="{7F57BEA8-497D-4AA8-8A18-BDCD696B25FE}"/>
          </ac:spMkLst>
        </pc:spChg>
        <pc:graphicFrameChg chg="add mod ord modGraphic">
          <ac:chgData name="Lori Collins" userId="500a1ec7-b2bd-4582-bcd1-4e783972a2e9" providerId="ADAL" clId="{6483CF9E-FF30-4E15-89A6-F597EE58A772}" dt="2020-04-30T18:09:02.445" v="5623" actId="26606"/>
          <ac:graphicFrameMkLst>
            <pc:docMk/>
            <pc:sldMk cId="973668925" sldId="311"/>
            <ac:graphicFrameMk id="5" creationId="{FA41532F-185C-40C8-99E2-99024E855989}"/>
          </ac:graphicFrameMkLst>
        </pc:graphicFrame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1" creationId="{D2E961F1-4A28-4A5F-BBD4-6E400E5E6C75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5" creationId="{A82415D3-DDE5-4D63-8CB3-23A5EC581B27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7" creationId="{AD7193FB-6AE6-4B3B-8F89-56B55DD63B4D}"/>
          </ac:cxnSpMkLst>
        </pc:cxnChg>
      </pc:sldChg>
      <pc:sldChg chg="modSp new mod">
        <pc:chgData name="Lori Collins" userId="500a1ec7-b2bd-4582-bcd1-4e783972a2e9" providerId="ADAL" clId="{6483CF9E-FF30-4E15-89A6-F597EE58A772}" dt="2020-04-30T18:13:27.870" v="5888" actId="20577"/>
        <pc:sldMkLst>
          <pc:docMk/>
          <pc:sldMk cId="3711523525" sldId="312"/>
        </pc:sldMkLst>
        <pc:spChg chg="mod">
          <ac:chgData name="Lori Collins" userId="500a1ec7-b2bd-4582-bcd1-4e783972a2e9" providerId="ADAL" clId="{6483CF9E-FF30-4E15-89A6-F597EE58A772}" dt="2020-04-30T18:13:06.839" v="5808" actId="20577"/>
          <ac:spMkLst>
            <pc:docMk/>
            <pc:sldMk cId="3711523525" sldId="312"/>
            <ac:spMk id="2" creationId="{B3301092-339E-4CC7-9148-6ABCFA9BBF5C}"/>
          </ac:spMkLst>
        </pc:spChg>
        <pc:spChg chg="mod">
          <ac:chgData name="Lori Collins" userId="500a1ec7-b2bd-4582-bcd1-4e783972a2e9" providerId="ADAL" clId="{6483CF9E-FF30-4E15-89A6-F597EE58A772}" dt="2020-04-30T18:13:27.870" v="5888" actId="20577"/>
          <ac:spMkLst>
            <pc:docMk/>
            <pc:sldMk cId="3711523525" sldId="312"/>
            <ac:spMk id="3" creationId="{4A7769A4-29A3-4F7D-8E94-7E1D03201990}"/>
          </ac:spMkLst>
        </pc:spChg>
      </pc:sldChg>
      <pc:sldChg chg="modSp new mod">
        <pc:chgData name="Lori Collins" userId="500a1ec7-b2bd-4582-bcd1-4e783972a2e9" providerId="ADAL" clId="{6483CF9E-FF30-4E15-89A6-F597EE58A772}" dt="2020-04-30T18:15:40.317" v="6000" actId="20577"/>
        <pc:sldMkLst>
          <pc:docMk/>
          <pc:sldMk cId="4094110933" sldId="313"/>
        </pc:sldMkLst>
        <pc:spChg chg="mod">
          <ac:chgData name="Lori Collins" userId="500a1ec7-b2bd-4582-bcd1-4e783972a2e9" providerId="ADAL" clId="{6483CF9E-FF30-4E15-89A6-F597EE58A772}" dt="2020-04-30T18:14:01.880" v="5927" actId="20577"/>
          <ac:spMkLst>
            <pc:docMk/>
            <pc:sldMk cId="4094110933" sldId="313"/>
            <ac:spMk id="2" creationId="{475C6238-A003-4992-9F9D-EB393AAA562B}"/>
          </ac:spMkLst>
        </pc:spChg>
        <pc:spChg chg="mod">
          <ac:chgData name="Lori Collins" userId="500a1ec7-b2bd-4582-bcd1-4e783972a2e9" providerId="ADAL" clId="{6483CF9E-FF30-4E15-89A6-F597EE58A772}" dt="2020-04-30T18:15:40.317" v="6000" actId="20577"/>
          <ac:spMkLst>
            <pc:docMk/>
            <pc:sldMk cId="4094110933" sldId="313"/>
            <ac:spMk id="3" creationId="{14FCAE67-7A05-402E-ACC9-4C22D15FB3D0}"/>
          </ac:spMkLst>
        </pc:spChg>
      </pc:sldChg>
      <pc:sldChg chg="modSp new mod">
        <pc:chgData name="Lori Collins" userId="500a1ec7-b2bd-4582-bcd1-4e783972a2e9" providerId="ADAL" clId="{6483CF9E-FF30-4E15-89A6-F597EE58A772}" dt="2020-04-30T18:16:16.648" v="6011" actId="20577"/>
        <pc:sldMkLst>
          <pc:docMk/>
          <pc:sldMk cId="4065437135" sldId="314"/>
        </pc:sldMkLst>
        <pc:spChg chg="mod">
          <ac:chgData name="Lori Collins" userId="500a1ec7-b2bd-4582-bcd1-4e783972a2e9" providerId="ADAL" clId="{6483CF9E-FF30-4E15-89A6-F597EE58A772}" dt="2020-04-30T18:16:16.648" v="6011" actId="20577"/>
          <ac:spMkLst>
            <pc:docMk/>
            <pc:sldMk cId="4065437135" sldId="314"/>
            <ac:spMk id="3" creationId="{A6187469-F06C-47C0-95C7-224DFD4913F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Obligation/Expenditure 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3000"/>
                    <a:shade val="100000"/>
                    <a:satMod val="150000"/>
                  </a:schemeClr>
                </a:gs>
                <a:gs pos="25000">
                  <a:schemeClr val="accent1">
                    <a:tint val="96000"/>
                    <a:shade val="80000"/>
                    <a:satMod val="105000"/>
                  </a:schemeClr>
                </a:gs>
                <a:gs pos="38000">
                  <a:schemeClr val="accent1">
                    <a:tint val="96000"/>
                    <a:shade val="59000"/>
                    <a:satMod val="120000"/>
                  </a:schemeClr>
                </a:gs>
                <a:gs pos="55000">
                  <a:schemeClr val="accent1">
                    <a:tint val="100000"/>
                    <a:shade val="57000"/>
                    <a:satMod val="120000"/>
                  </a:schemeClr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 2021</c:v>
                </c:pt>
                <c:pt idx="1">
                  <c:v>August 2021</c:v>
                </c:pt>
                <c:pt idx="2">
                  <c:v>Sept. 2021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100000</c:v>
                </c:pt>
                <c:pt idx="1">
                  <c:v>100000</c:v>
                </c:pt>
                <c:pt idx="2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F-468C-869B-4F04CCED5B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Unobligated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3000"/>
                    <a:shade val="100000"/>
                    <a:satMod val="150000"/>
                  </a:schemeClr>
                </a:gs>
                <a:gs pos="25000">
                  <a:schemeClr val="accent2">
                    <a:tint val="96000"/>
                    <a:shade val="80000"/>
                    <a:satMod val="105000"/>
                  </a:schemeClr>
                </a:gs>
                <a:gs pos="38000">
                  <a:schemeClr val="accent2">
                    <a:tint val="96000"/>
                    <a:shade val="59000"/>
                    <a:satMod val="120000"/>
                  </a:schemeClr>
                </a:gs>
                <a:gs pos="55000">
                  <a:schemeClr val="accent2">
                    <a:tint val="100000"/>
                    <a:shade val="57000"/>
                    <a:satMod val="120000"/>
                  </a:schemeClr>
                </a:gs>
                <a:gs pos="80000">
                  <a:schemeClr val="accent2">
                    <a:tint val="100000"/>
                    <a:shade val="56000"/>
                    <a:satMod val="145000"/>
                  </a:schemeClr>
                </a:gs>
                <a:gs pos="88000">
                  <a:schemeClr val="accent2">
                    <a:tint val="100000"/>
                    <a:shade val="63000"/>
                    <a:satMod val="160000"/>
                  </a:schemeClr>
                </a:gs>
                <a:gs pos="100000">
                  <a:schemeClr val="accent2">
                    <a:tint val="99000"/>
                    <a:shade val="100000"/>
                    <a:satMod val="15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 2021</c:v>
                </c:pt>
                <c:pt idx="1">
                  <c:v>August 2021</c:v>
                </c:pt>
                <c:pt idx="2">
                  <c:v>Sept. 2021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5000</c:v>
                </c:pt>
                <c:pt idx="1">
                  <c:v>5000</c:v>
                </c:pt>
                <c:pt idx="2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F-468C-869B-4F04CCED5B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Obligations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hade val="100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tint val="100000"/>
                    <a:shade val="57000"/>
                    <a:satMod val="120000"/>
                  </a:schemeClr>
                </a:gs>
                <a:gs pos="80000">
                  <a:schemeClr val="accent3">
                    <a:tint val="100000"/>
                    <a:shade val="56000"/>
                    <a:satMod val="145000"/>
                  </a:schemeClr>
                </a:gs>
                <a:gs pos="88000">
                  <a:schemeClr val="accent3">
                    <a:tint val="100000"/>
                    <a:shade val="63000"/>
                    <a:satMod val="160000"/>
                  </a:schemeClr>
                </a:gs>
                <a:gs pos="100000">
                  <a:schemeClr val="accent3">
                    <a:tint val="99000"/>
                    <a:shade val="100000"/>
                    <a:satMod val="15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 2021</c:v>
                </c:pt>
                <c:pt idx="1">
                  <c:v>August 2021</c:v>
                </c:pt>
                <c:pt idx="2">
                  <c:v>Sept. 2021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95000</c:v>
                </c:pt>
                <c:pt idx="1">
                  <c:v>80000</c:v>
                </c:pt>
                <c:pt idx="2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F-468C-869B-4F04CCED5B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Expenditures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3000"/>
                    <a:shade val="100000"/>
                    <a:satMod val="150000"/>
                  </a:schemeClr>
                </a:gs>
                <a:gs pos="25000">
                  <a:schemeClr val="accent4">
                    <a:tint val="96000"/>
                    <a:shade val="80000"/>
                    <a:satMod val="105000"/>
                  </a:schemeClr>
                </a:gs>
                <a:gs pos="38000">
                  <a:schemeClr val="accent4">
                    <a:tint val="96000"/>
                    <a:shade val="59000"/>
                    <a:satMod val="120000"/>
                  </a:schemeClr>
                </a:gs>
                <a:gs pos="55000">
                  <a:schemeClr val="accent4">
                    <a:tint val="100000"/>
                    <a:shade val="57000"/>
                    <a:satMod val="120000"/>
                  </a:schemeClr>
                </a:gs>
                <a:gs pos="80000">
                  <a:schemeClr val="accent4">
                    <a:tint val="100000"/>
                    <a:shade val="56000"/>
                    <a:satMod val="145000"/>
                  </a:schemeClr>
                </a:gs>
                <a:gs pos="88000">
                  <a:schemeClr val="accent4">
                    <a:tint val="100000"/>
                    <a:shade val="63000"/>
                    <a:satMod val="160000"/>
                  </a:schemeClr>
                </a:gs>
                <a:gs pos="100000">
                  <a:schemeClr val="accent4">
                    <a:tint val="99000"/>
                    <a:shade val="100000"/>
                    <a:satMod val="15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July 2021</c:v>
                </c:pt>
                <c:pt idx="1">
                  <c:v>August 2021</c:v>
                </c:pt>
                <c:pt idx="2">
                  <c:v>Sept. 2021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15000</c:v>
                </c:pt>
                <c:pt idx="2">
                  <c:v>36000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F-468C-869B-4F04CCED5B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0069624"/>
        <c:axId val="550070280"/>
      </c:barChart>
      <c:catAx>
        <c:axId val="55006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70280"/>
        <c:crosses val="autoZero"/>
        <c:auto val="1"/>
        <c:lblAlgn val="ctr"/>
        <c:lblOffset val="100"/>
        <c:noMultiLvlLbl val="0"/>
      </c:catAx>
      <c:valAx>
        <c:axId val="55007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6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015E8-61DC-4AF6-A779-5E98BFABBF2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FFA027-BCD7-4C6E-A171-AE7318F1D37D}">
      <dgm:prSet phldrT="[Text]"/>
      <dgm:spPr/>
      <dgm:t>
        <a:bodyPr/>
        <a:lstStyle/>
        <a:p>
          <a:r>
            <a:rPr lang="en-US"/>
            <a:t>USDOL</a:t>
          </a:r>
        </a:p>
      </dgm:t>
    </dgm:pt>
    <dgm:pt modelId="{F6537D6C-5C1D-4921-B460-1252569387BF}" type="parTrans" cxnId="{21C8640E-5DEF-4FE5-9585-279235AE9CB9}">
      <dgm:prSet/>
      <dgm:spPr/>
      <dgm:t>
        <a:bodyPr/>
        <a:lstStyle/>
        <a:p>
          <a:endParaRPr lang="en-US"/>
        </a:p>
      </dgm:t>
    </dgm:pt>
    <dgm:pt modelId="{85351EE9-73D9-4504-815C-AE62DC7D683E}" type="sibTrans" cxnId="{21C8640E-5DEF-4FE5-9585-279235AE9CB9}">
      <dgm:prSet/>
      <dgm:spPr/>
      <dgm:t>
        <a:bodyPr/>
        <a:lstStyle/>
        <a:p>
          <a:endParaRPr lang="en-US"/>
        </a:p>
      </dgm:t>
    </dgm:pt>
    <dgm:pt modelId="{5E2DC36A-DDAB-48FB-BB45-B0330703846B}">
      <dgm:prSet phldrT="[Text]"/>
      <dgm:spPr/>
      <dgm:t>
        <a:bodyPr/>
        <a:lstStyle/>
        <a:p>
          <a:r>
            <a:rPr lang="en-US"/>
            <a:t>IWD</a:t>
          </a:r>
        </a:p>
      </dgm:t>
    </dgm:pt>
    <dgm:pt modelId="{2349BA8B-7E87-4812-B81E-6CD2FC91F42A}" type="parTrans" cxnId="{62234C4D-AF6C-4AD7-8822-F91421101972}">
      <dgm:prSet/>
      <dgm:spPr/>
      <dgm:t>
        <a:bodyPr/>
        <a:lstStyle/>
        <a:p>
          <a:endParaRPr lang="en-US"/>
        </a:p>
      </dgm:t>
    </dgm:pt>
    <dgm:pt modelId="{0DDD4DAD-4684-4300-829E-A2232B361EE0}" type="sibTrans" cxnId="{62234C4D-AF6C-4AD7-8822-F91421101972}">
      <dgm:prSet/>
      <dgm:spPr/>
      <dgm:t>
        <a:bodyPr/>
        <a:lstStyle/>
        <a:p>
          <a:endParaRPr lang="en-US"/>
        </a:p>
      </dgm:t>
    </dgm:pt>
    <dgm:pt modelId="{0B029794-2DB6-4B9A-874A-F19D098E0406}">
      <dgm:prSet phldrT="[Text]"/>
      <dgm:spPr/>
      <dgm:t>
        <a:bodyPr/>
        <a:lstStyle/>
        <a:p>
          <a:r>
            <a:rPr lang="en-US"/>
            <a:t>LWDA</a:t>
          </a:r>
        </a:p>
      </dgm:t>
    </dgm:pt>
    <dgm:pt modelId="{C4C5642E-C147-45DF-BA06-2E9A7544A84B}" type="parTrans" cxnId="{22F58EC7-B2FC-464E-88D8-7647D964ABB6}">
      <dgm:prSet/>
      <dgm:spPr/>
      <dgm:t>
        <a:bodyPr/>
        <a:lstStyle/>
        <a:p>
          <a:endParaRPr lang="en-US"/>
        </a:p>
      </dgm:t>
    </dgm:pt>
    <dgm:pt modelId="{8879915E-CBF1-4FED-B2CC-76B728575859}" type="sibTrans" cxnId="{22F58EC7-B2FC-464E-88D8-7647D964ABB6}">
      <dgm:prSet/>
      <dgm:spPr/>
      <dgm:t>
        <a:bodyPr/>
        <a:lstStyle/>
        <a:p>
          <a:endParaRPr lang="en-US"/>
        </a:p>
      </dgm:t>
    </dgm:pt>
    <dgm:pt modelId="{CDE0060A-19AD-45D9-B5C8-2FD107B29D6C}">
      <dgm:prSet phldrT="[Text]"/>
      <dgm:spPr/>
      <dgm:t>
        <a:bodyPr/>
        <a:lstStyle/>
        <a:p>
          <a:r>
            <a:rPr lang="en-US"/>
            <a:t>Funds available for two years</a:t>
          </a:r>
        </a:p>
      </dgm:t>
    </dgm:pt>
    <dgm:pt modelId="{4ADA2CB7-98E4-433E-A1E4-DE14AD697B6F}" type="sibTrans" cxnId="{765EC106-FD2B-4736-B97C-A5432094FB1B}">
      <dgm:prSet/>
      <dgm:spPr/>
      <dgm:t>
        <a:bodyPr/>
        <a:lstStyle/>
        <a:p>
          <a:endParaRPr lang="en-US"/>
        </a:p>
      </dgm:t>
    </dgm:pt>
    <dgm:pt modelId="{09EEECC6-52DD-457E-A115-12644C744680}" type="parTrans" cxnId="{765EC106-FD2B-4736-B97C-A5432094FB1B}">
      <dgm:prSet/>
      <dgm:spPr/>
      <dgm:t>
        <a:bodyPr/>
        <a:lstStyle/>
        <a:p>
          <a:endParaRPr lang="en-US"/>
        </a:p>
      </dgm:t>
    </dgm:pt>
    <dgm:pt modelId="{E9218FF9-506B-4346-84B8-7CBBB2A9B3A8}">
      <dgm:prSet phldrT="[Text]"/>
      <dgm:spPr/>
      <dgm:t>
        <a:bodyPr/>
        <a:lstStyle/>
        <a:p>
          <a:r>
            <a:rPr lang="en-US"/>
            <a:t>Funds available for three years</a:t>
          </a:r>
        </a:p>
      </dgm:t>
    </dgm:pt>
    <dgm:pt modelId="{AD96C355-EAA1-4F92-9751-3A9B60AC8863}" type="sibTrans" cxnId="{1E845E56-F059-4FC1-8310-9CEDE7EBD6F3}">
      <dgm:prSet/>
      <dgm:spPr/>
      <dgm:t>
        <a:bodyPr/>
        <a:lstStyle/>
        <a:p>
          <a:endParaRPr lang="en-US"/>
        </a:p>
      </dgm:t>
    </dgm:pt>
    <dgm:pt modelId="{B3012767-2D28-423A-AAD3-A58C8986EEDD}" type="parTrans" cxnId="{1E845E56-F059-4FC1-8310-9CEDE7EBD6F3}">
      <dgm:prSet/>
      <dgm:spPr/>
      <dgm:t>
        <a:bodyPr/>
        <a:lstStyle/>
        <a:p>
          <a:endParaRPr lang="en-US"/>
        </a:p>
      </dgm:t>
    </dgm:pt>
    <dgm:pt modelId="{F09231AC-93B0-4BAB-A3D1-41D21967C921}">
      <dgm:prSet/>
      <dgm:spPr/>
      <dgm:t>
        <a:bodyPr/>
        <a:lstStyle/>
        <a:p>
          <a:r>
            <a:rPr lang="en-US"/>
            <a:t>Contractors</a:t>
          </a:r>
        </a:p>
      </dgm:t>
    </dgm:pt>
    <dgm:pt modelId="{1FA90E3F-C796-4A07-8066-6AC3AB0A7F70}" type="parTrans" cxnId="{61B98B7D-2F64-491C-9342-DD6BC3428873}">
      <dgm:prSet/>
      <dgm:spPr/>
      <dgm:t>
        <a:bodyPr/>
        <a:lstStyle/>
        <a:p>
          <a:endParaRPr lang="en-US"/>
        </a:p>
      </dgm:t>
    </dgm:pt>
    <dgm:pt modelId="{BE9D6A18-BBEF-4639-8194-341106B78DDA}" type="sibTrans" cxnId="{61B98B7D-2F64-491C-9342-DD6BC3428873}">
      <dgm:prSet/>
      <dgm:spPr/>
      <dgm:t>
        <a:bodyPr/>
        <a:lstStyle/>
        <a:p>
          <a:endParaRPr lang="en-US"/>
        </a:p>
      </dgm:t>
    </dgm:pt>
    <dgm:pt modelId="{620D628F-4D81-48F6-B978-C6E4A2570DEB}">
      <dgm:prSet/>
      <dgm:spPr/>
      <dgm:t>
        <a:bodyPr/>
        <a:lstStyle/>
        <a:p>
          <a:r>
            <a:rPr lang="en-US"/>
            <a:t>Fiscal Agent</a:t>
          </a:r>
        </a:p>
      </dgm:t>
    </dgm:pt>
    <dgm:pt modelId="{5FC15B9C-03FD-4D3D-863D-AB5734FDDAD4}" type="parTrans" cxnId="{8FAD0956-7611-4D27-A4A0-9B95AE1CF0BA}">
      <dgm:prSet/>
      <dgm:spPr/>
      <dgm:t>
        <a:bodyPr/>
        <a:lstStyle/>
        <a:p>
          <a:endParaRPr lang="en-US"/>
        </a:p>
      </dgm:t>
    </dgm:pt>
    <dgm:pt modelId="{A1F6B084-7643-446D-A7DD-C1FD6C61F430}" type="sibTrans" cxnId="{8FAD0956-7611-4D27-A4A0-9B95AE1CF0BA}">
      <dgm:prSet/>
      <dgm:spPr/>
      <dgm:t>
        <a:bodyPr/>
        <a:lstStyle/>
        <a:p>
          <a:endParaRPr lang="en-US"/>
        </a:p>
      </dgm:t>
    </dgm:pt>
    <dgm:pt modelId="{F2F5E697-7C36-4E62-9B49-147E7B4935B2}">
      <dgm:prSet/>
      <dgm:spPr/>
      <dgm:t>
        <a:bodyPr/>
        <a:lstStyle/>
        <a:p>
          <a:r>
            <a:rPr lang="en-US"/>
            <a:t>Service Providers</a:t>
          </a:r>
        </a:p>
      </dgm:t>
    </dgm:pt>
    <dgm:pt modelId="{202C40C3-58A7-4253-80AC-B377BD812051}" type="parTrans" cxnId="{FA76EB00-4DBD-44A5-A8B4-EEC10632EA51}">
      <dgm:prSet/>
      <dgm:spPr/>
      <dgm:t>
        <a:bodyPr/>
        <a:lstStyle/>
        <a:p>
          <a:endParaRPr lang="en-US"/>
        </a:p>
      </dgm:t>
    </dgm:pt>
    <dgm:pt modelId="{F935BE30-062B-4F68-8672-DAC229EBA1AD}" type="sibTrans" cxnId="{FA76EB00-4DBD-44A5-A8B4-EEC10632EA51}">
      <dgm:prSet/>
      <dgm:spPr/>
      <dgm:t>
        <a:bodyPr/>
        <a:lstStyle/>
        <a:p>
          <a:endParaRPr lang="en-US"/>
        </a:p>
      </dgm:t>
    </dgm:pt>
    <dgm:pt modelId="{D7DF18F5-8F3D-4D75-A84D-2C4A305ECD48}">
      <dgm:prSet/>
      <dgm:spPr/>
      <dgm:t>
        <a:bodyPr/>
        <a:lstStyle/>
        <a:p>
          <a:r>
            <a:rPr lang="en-US"/>
            <a:t>One Stop Operator</a:t>
          </a:r>
        </a:p>
      </dgm:t>
    </dgm:pt>
    <dgm:pt modelId="{6F8C7E10-B630-426D-87ED-EDD22BFAA940}" type="parTrans" cxnId="{4DD26BB7-ADD6-4312-855E-A5BB91638D2A}">
      <dgm:prSet/>
      <dgm:spPr/>
      <dgm:t>
        <a:bodyPr/>
        <a:lstStyle/>
        <a:p>
          <a:endParaRPr lang="en-US"/>
        </a:p>
      </dgm:t>
    </dgm:pt>
    <dgm:pt modelId="{3A0649AC-F9FC-4554-A3DB-617C22F1C4BB}" type="sibTrans" cxnId="{4DD26BB7-ADD6-4312-855E-A5BB91638D2A}">
      <dgm:prSet/>
      <dgm:spPr/>
      <dgm:t>
        <a:bodyPr/>
        <a:lstStyle/>
        <a:p>
          <a:endParaRPr lang="en-US"/>
        </a:p>
      </dgm:t>
    </dgm:pt>
    <dgm:pt modelId="{0E970C07-D638-4707-9A7B-812F71D522A0}">
      <dgm:prSet/>
      <dgm:spPr/>
      <dgm:t>
        <a:bodyPr/>
        <a:lstStyle/>
        <a:p>
          <a:r>
            <a:rPr lang="en-US"/>
            <a:t>Board Staff</a:t>
          </a:r>
        </a:p>
      </dgm:t>
    </dgm:pt>
    <dgm:pt modelId="{BB49DA43-0D80-4F01-B4AE-E6344343FC68}" type="parTrans" cxnId="{64241C6B-E8F4-4710-9A36-064BECC8229E}">
      <dgm:prSet/>
      <dgm:spPr/>
      <dgm:t>
        <a:bodyPr/>
        <a:lstStyle/>
        <a:p>
          <a:endParaRPr lang="en-US"/>
        </a:p>
      </dgm:t>
    </dgm:pt>
    <dgm:pt modelId="{429AB0D1-24C5-455D-AECF-ADDAB6A92E9B}" type="sibTrans" cxnId="{64241C6B-E8F4-4710-9A36-064BECC8229E}">
      <dgm:prSet/>
      <dgm:spPr/>
      <dgm:t>
        <a:bodyPr/>
        <a:lstStyle/>
        <a:p>
          <a:endParaRPr lang="en-US"/>
        </a:p>
      </dgm:t>
    </dgm:pt>
    <dgm:pt modelId="{547688DA-C5FA-4938-B8EF-E7CF4651DE08}" type="pres">
      <dgm:prSet presAssocID="{09B015E8-61DC-4AF6-A779-5E98BFABBF2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3AF071-44C9-42B7-BF5E-AE42021E01AF}" type="pres">
      <dgm:prSet presAssocID="{1FFFA027-BCD7-4C6E-A171-AE7318F1D37D}" presName="composite" presStyleCnt="0"/>
      <dgm:spPr/>
    </dgm:pt>
    <dgm:pt modelId="{4334F134-B984-4FB0-8536-71B5D68C5E73}" type="pres">
      <dgm:prSet presAssocID="{1FFFA027-BCD7-4C6E-A171-AE7318F1D37D}" presName="bentUpArrow1" presStyleLbl="alignImgPlace1" presStyleIdx="0" presStyleCnt="3"/>
      <dgm:spPr/>
    </dgm:pt>
    <dgm:pt modelId="{376B4BF1-92DD-4A15-B600-ADC1F912D18E}" type="pres">
      <dgm:prSet presAssocID="{1FFFA027-BCD7-4C6E-A171-AE7318F1D37D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9900E-7C60-4F62-B0B7-397974AE0761}" type="pres">
      <dgm:prSet presAssocID="{1FFFA027-BCD7-4C6E-A171-AE7318F1D37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F2C099A-213F-4E2F-9BF9-C8F5B35DA4BD}" type="pres">
      <dgm:prSet presAssocID="{85351EE9-73D9-4504-815C-AE62DC7D683E}" presName="sibTrans" presStyleCnt="0"/>
      <dgm:spPr/>
    </dgm:pt>
    <dgm:pt modelId="{128DF9E0-D682-4020-8E51-EBFA467720C8}" type="pres">
      <dgm:prSet presAssocID="{5E2DC36A-DDAB-48FB-BB45-B0330703846B}" presName="composite" presStyleCnt="0"/>
      <dgm:spPr/>
    </dgm:pt>
    <dgm:pt modelId="{74B034A7-CE44-4D32-89CF-6A7745D4B91E}" type="pres">
      <dgm:prSet presAssocID="{5E2DC36A-DDAB-48FB-BB45-B0330703846B}" presName="bentUpArrow1" presStyleLbl="alignImgPlace1" presStyleIdx="1" presStyleCnt="3"/>
      <dgm:spPr/>
    </dgm:pt>
    <dgm:pt modelId="{C23FD511-D404-4F06-862A-964AC8036FA2}" type="pres">
      <dgm:prSet presAssocID="{5E2DC36A-DDAB-48FB-BB45-B0330703846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8BEDB-4C01-4701-85EB-A1F551EB65CC}" type="pres">
      <dgm:prSet presAssocID="{5E2DC36A-DDAB-48FB-BB45-B0330703846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A2EF2-DC07-44C8-9B4C-078BB4EB10D7}" type="pres">
      <dgm:prSet presAssocID="{0DDD4DAD-4684-4300-829E-A2232B361EE0}" presName="sibTrans" presStyleCnt="0"/>
      <dgm:spPr/>
    </dgm:pt>
    <dgm:pt modelId="{532E0C79-D251-4EBD-B38B-BAE2565B1135}" type="pres">
      <dgm:prSet presAssocID="{0B029794-2DB6-4B9A-874A-F19D098E0406}" presName="composite" presStyleCnt="0"/>
      <dgm:spPr/>
    </dgm:pt>
    <dgm:pt modelId="{353C91E7-330C-488E-9C7B-D10B82CE82E8}" type="pres">
      <dgm:prSet presAssocID="{0B029794-2DB6-4B9A-874A-F19D098E0406}" presName="bentUpArrow1" presStyleLbl="alignImgPlace1" presStyleIdx="2" presStyleCnt="3"/>
      <dgm:spPr/>
    </dgm:pt>
    <dgm:pt modelId="{24B615DD-BA95-4CCC-9241-458C6E8480BA}" type="pres">
      <dgm:prSet presAssocID="{0B029794-2DB6-4B9A-874A-F19D098E040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94EC6-1BE4-4305-B1CE-9A18ED237A8D}" type="pres">
      <dgm:prSet presAssocID="{0B029794-2DB6-4B9A-874A-F19D098E0406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4651A-CC37-4AB7-A895-F135CDA6C6C8}" type="pres">
      <dgm:prSet presAssocID="{8879915E-CBF1-4FED-B2CC-76B728575859}" presName="sibTrans" presStyleCnt="0"/>
      <dgm:spPr/>
    </dgm:pt>
    <dgm:pt modelId="{8DF837F5-4676-49B9-B09F-2F139605A894}" type="pres">
      <dgm:prSet presAssocID="{F09231AC-93B0-4BAB-A3D1-41D21967C921}" presName="composite" presStyleCnt="0"/>
      <dgm:spPr/>
    </dgm:pt>
    <dgm:pt modelId="{CA3584F2-6604-420C-A317-4A889981B51D}" type="pres">
      <dgm:prSet presAssocID="{F09231AC-93B0-4BAB-A3D1-41D21967C92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05453-880B-4F82-B259-F1EEBE218642}" type="pres">
      <dgm:prSet presAssocID="{F09231AC-93B0-4BAB-A3D1-41D21967C921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06153-AB81-4F11-810F-70AE16ACC800}" type="presOf" srcId="{09B015E8-61DC-4AF6-A779-5E98BFABBF2B}" destId="{547688DA-C5FA-4938-B8EF-E7CF4651DE08}" srcOrd="0" destOrd="0" presId="urn:microsoft.com/office/officeart/2005/8/layout/StepDownProcess"/>
    <dgm:cxn modelId="{8FAD0956-7611-4D27-A4A0-9B95AE1CF0BA}" srcId="{F09231AC-93B0-4BAB-A3D1-41D21967C921}" destId="{620D628F-4D81-48F6-B978-C6E4A2570DEB}" srcOrd="0" destOrd="0" parTransId="{5FC15B9C-03FD-4D3D-863D-AB5734FDDAD4}" sibTransId="{A1F6B084-7643-446D-A7DD-C1FD6C61F430}"/>
    <dgm:cxn modelId="{046F5FA9-FCB1-4E4E-8673-D8727D6D5CD6}" type="presOf" srcId="{0B029794-2DB6-4B9A-874A-F19D098E0406}" destId="{24B615DD-BA95-4CCC-9241-458C6E8480BA}" srcOrd="0" destOrd="0" presId="urn:microsoft.com/office/officeart/2005/8/layout/StepDownProcess"/>
    <dgm:cxn modelId="{21C8640E-5DEF-4FE5-9585-279235AE9CB9}" srcId="{09B015E8-61DC-4AF6-A779-5E98BFABBF2B}" destId="{1FFFA027-BCD7-4C6E-A171-AE7318F1D37D}" srcOrd="0" destOrd="0" parTransId="{F6537D6C-5C1D-4921-B460-1252569387BF}" sibTransId="{85351EE9-73D9-4504-815C-AE62DC7D683E}"/>
    <dgm:cxn modelId="{4D569A1B-FCC1-4876-B0E7-A805185A631D}" type="presOf" srcId="{CDE0060A-19AD-45D9-B5C8-2FD107B29D6C}" destId="{ADD94EC6-1BE4-4305-B1CE-9A18ED237A8D}" srcOrd="0" destOrd="0" presId="urn:microsoft.com/office/officeart/2005/8/layout/StepDownProcess"/>
    <dgm:cxn modelId="{B3C3E62E-FEC2-4685-92F0-BF7A5E0A9A48}" type="presOf" srcId="{5E2DC36A-DDAB-48FB-BB45-B0330703846B}" destId="{C23FD511-D404-4F06-862A-964AC8036FA2}" srcOrd="0" destOrd="0" presId="urn:microsoft.com/office/officeart/2005/8/layout/StepDownProcess"/>
    <dgm:cxn modelId="{016CE2FD-44EA-4854-B671-2A54BFD17E96}" type="presOf" srcId="{620D628F-4D81-48F6-B978-C6E4A2570DEB}" destId="{F6C05453-880B-4F82-B259-F1EEBE218642}" srcOrd="0" destOrd="0" presId="urn:microsoft.com/office/officeart/2005/8/layout/StepDownProcess"/>
    <dgm:cxn modelId="{AD8643DA-146E-493A-BE5D-A5AA8E829C0C}" type="presOf" srcId="{1FFFA027-BCD7-4C6E-A171-AE7318F1D37D}" destId="{376B4BF1-92DD-4A15-B600-ADC1F912D18E}" srcOrd="0" destOrd="0" presId="urn:microsoft.com/office/officeart/2005/8/layout/StepDownProcess"/>
    <dgm:cxn modelId="{62234C4D-AF6C-4AD7-8822-F91421101972}" srcId="{09B015E8-61DC-4AF6-A779-5E98BFABBF2B}" destId="{5E2DC36A-DDAB-48FB-BB45-B0330703846B}" srcOrd="1" destOrd="0" parTransId="{2349BA8B-7E87-4812-B81E-6CD2FC91F42A}" sibTransId="{0DDD4DAD-4684-4300-829E-A2232B361EE0}"/>
    <dgm:cxn modelId="{1E845E56-F059-4FC1-8310-9CEDE7EBD6F3}" srcId="{5E2DC36A-DDAB-48FB-BB45-B0330703846B}" destId="{E9218FF9-506B-4346-84B8-7CBBB2A9B3A8}" srcOrd="0" destOrd="0" parTransId="{B3012767-2D28-423A-AAD3-A58C8986EEDD}" sibTransId="{AD96C355-EAA1-4F92-9751-3A9B60AC8863}"/>
    <dgm:cxn modelId="{34DB6512-C085-425B-A7E9-8E780A012C22}" type="presOf" srcId="{0E970C07-D638-4707-9A7B-812F71D522A0}" destId="{F6C05453-880B-4F82-B259-F1EEBE218642}" srcOrd="0" destOrd="3" presId="urn:microsoft.com/office/officeart/2005/8/layout/StepDownProcess"/>
    <dgm:cxn modelId="{4DD26BB7-ADD6-4312-855E-A5BB91638D2A}" srcId="{F09231AC-93B0-4BAB-A3D1-41D21967C921}" destId="{D7DF18F5-8F3D-4D75-A84D-2C4A305ECD48}" srcOrd="2" destOrd="0" parTransId="{6F8C7E10-B630-426D-87ED-EDD22BFAA940}" sibTransId="{3A0649AC-F9FC-4554-A3DB-617C22F1C4BB}"/>
    <dgm:cxn modelId="{22F58EC7-B2FC-464E-88D8-7647D964ABB6}" srcId="{09B015E8-61DC-4AF6-A779-5E98BFABBF2B}" destId="{0B029794-2DB6-4B9A-874A-F19D098E0406}" srcOrd="2" destOrd="0" parTransId="{C4C5642E-C147-45DF-BA06-2E9A7544A84B}" sibTransId="{8879915E-CBF1-4FED-B2CC-76B728575859}"/>
    <dgm:cxn modelId="{017C3E2E-C251-4321-8ADE-0C9728D248FE}" type="presOf" srcId="{F09231AC-93B0-4BAB-A3D1-41D21967C921}" destId="{CA3584F2-6604-420C-A317-4A889981B51D}" srcOrd="0" destOrd="0" presId="urn:microsoft.com/office/officeart/2005/8/layout/StepDownProcess"/>
    <dgm:cxn modelId="{FA76EB00-4DBD-44A5-A8B4-EEC10632EA51}" srcId="{F09231AC-93B0-4BAB-A3D1-41D21967C921}" destId="{F2F5E697-7C36-4E62-9B49-147E7B4935B2}" srcOrd="1" destOrd="0" parTransId="{202C40C3-58A7-4253-80AC-B377BD812051}" sibTransId="{F935BE30-062B-4F68-8672-DAC229EBA1AD}"/>
    <dgm:cxn modelId="{61B98B7D-2F64-491C-9342-DD6BC3428873}" srcId="{09B015E8-61DC-4AF6-A779-5E98BFABBF2B}" destId="{F09231AC-93B0-4BAB-A3D1-41D21967C921}" srcOrd="3" destOrd="0" parTransId="{1FA90E3F-C796-4A07-8066-6AC3AB0A7F70}" sibTransId="{BE9D6A18-BBEF-4639-8194-341106B78DDA}"/>
    <dgm:cxn modelId="{1E7DE008-B2BA-4318-9443-C1DF1A817D8D}" type="presOf" srcId="{F2F5E697-7C36-4E62-9B49-147E7B4935B2}" destId="{F6C05453-880B-4F82-B259-F1EEBE218642}" srcOrd="0" destOrd="1" presId="urn:microsoft.com/office/officeart/2005/8/layout/StepDownProcess"/>
    <dgm:cxn modelId="{8CA1501B-9FED-4F5B-9096-6CFD93D54389}" type="presOf" srcId="{E9218FF9-506B-4346-84B8-7CBBB2A9B3A8}" destId="{C1F8BEDB-4C01-4701-85EB-A1F551EB65CC}" srcOrd="0" destOrd="0" presId="urn:microsoft.com/office/officeart/2005/8/layout/StepDownProcess"/>
    <dgm:cxn modelId="{64241C6B-E8F4-4710-9A36-064BECC8229E}" srcId="{F09231AC-93B0-4BAB-A3D1-41D21967C921}" destId="{0E970C07-D638-4707-9A7B-812F71D522A0}" srcOrd="3" destOrd="0" parTransId="{BB49DA43-0D80-4F01-B4AE-E6344343FC68}" sibTransId="{429AB0D1-24C5-455D-AECF-ADDAB6A92E9B}"/>
    <dgm:cxn modelId="{9448B45D-79AC-4D20-9C2D-23294A0FEAF2}" type="presOf" srcId="{D7DF18F5-8F3D-4D75-A84D-2C4A305ECD48}" destId="{F6C05453-880B-4F82-B259-F1EEBE218642}" srcOrd="0" destOrd="2" presId="urn:microsoft.com/office/officeart/2005/8/layout/StepDownProcess"/>
    <dgm:cxn modelId="{765EC106-FD2B-4736-B97C-A5432094FB1B}" srcId="{0B029794-2DB6-4B9A-874A-F19D098E0406}" destId="{CDE0060A-19AD-45D9-B5C8-2FD107B29D6C}" srcOrd="0" destOrd="0" parTransId="{09EEECC6-52DD-457E-A115-12644C744680}" sibTransId="{4ADA2CB7-98E4-433E-A1E4-DE14AD697B6F}"/>
    <dgm:cxn modelId="{8AF3BDB5-B341-4B0E-97E8-6B876E8927C0}" type="presParOf" srcId="{547688DA-C5FA-4938-B8EF-E7CF4651DE08}" destId="{043AF071-44C9-42B7-BF5E-AE42021E01AF}" srcOrd="0" destOrd="0" presId="urn:microsoft.com/office/officeart/2005/8/layout/StepDownProcess"/>
    <dgm:cxn modelId="{08EC357A-D9B4-4384-8558-9CBFB59FB66B}" type="presParOf" srcId="{043AF071-44C9-42B7-BF5E-AE42021E01AF}" destId="{4334F134-B984-4FB0-8536-71B5D68C5E73}" srcOrd="0" destOrd="0" presId="urn:microsoft.com/office/officeart/2005/8/layout/StepDownProcess"/>
    <dgm:cxn modelId="{389DDD7E-6CA5-4C47-92C2-5FC54ECB4EED}" type="presParOf" srcId="{043AF071-44C9-42B7-BF5E-AE42021E01AF}" destId="{376B4BF1-92DD-4A15-B600-ADC1F912D18E}" srcOrd="1" destOrd="0" presId="urn:microsoft.com/office/officeart/2005/8/layout/StepDownProcess"/>
    <dgm:cxn modelId="{42AA6197-7C10-4C72-9483-054EE8D7B1EF}" type="presParOf" srcId="{043AF071-44C9-42B7-BF5E-AE42021E01AF}" destId="{8669900E-7C60-4F62-B0B7-397974AE0761}" srcOrd="2" destOrd="0" presId="urn:microsoft.com/office/officeart/2005/8/layout/StepDownProcess"/>
    <dgm:cxn modelId="{32E2997D-DA51-4936-889F-2BF0AA22C285}" type="presParOf" srcId="{547688DA-C5FA-4938-B8EF-E7CF4651DE08}" destId="{8F2C099A-213F-4E2F-9BF9-C8F5B35DA4BD}" srcOrd="1" destOrd="0" presId="urn:microsoft.com/office/officeart/2005/8/layout/StepDownProcess"/>
    <dgm:cxn modelId="{062CF4FE-9D04-474A-9555-8E4FBDB0273B}" type="presParOf" srcId="{547688DA-C5FA-4938-B8EF-E7CF4651DE08}" destId="{128DF9E0-D682-4020-8E51-EBFA467720C8}" srcOrd="2" destOrd="0" presId="urn:microsoft.com/office/officeart/2005/8/layout/StepDownProcess"/>
    <dgm:cxn modelId="{9FBB9BFD-BB3E-42F5-BD9C-9793B280AC44}" type="presParOf" srcId="{128DF9E0-D682-4020-8E51-EBFA467720C8}" destId="{74B034A7-CE44-4D32-89CF-6A7745D4B91E}" srcOrd="0" destOrd="0" presId="urn:microsoft.com/office/officeart/2005/8/layout/StepDownProcess"/>
    <dgm:cxn modelId="{604672F4-5790-498D-BAC1-EA48D5CA44A0}" type="presParOf" srcId="{128DF9E0-D682-4020-8E51-EBFA467720C8}" destId="{C23FD511-D404-4F06-862A-964AC8036FA2}" srcOrd="1" destOrd="0" presId="urn:microsoft.com/office/officeart/2005/8/layout/StepDownProcess"/>
    <dgm:cxn modelId="{9E6DC80E-F12D-4328-9CDF-D266505B75BC}" type="presParOf" srcId="{128DF9E0-D682-4020-8E51-EBFA467720C8}" destId="{C1F8BEDB-4C01-4701-85EB-A1F551EB65CC}" srcOrd="2" destOrd="0" presId="urn:microsoft.com/office/officeart/2005/8/layout/StepDownProcess"/>
    <dgm:cxn modelId="{449E7074-28A5-4BDC-A46C-8867D781313D}" type="presParOf" srcId="{547688DA-C5FA-4938-B8EF-E7CF4651DE08}" destId="{19FA2EF2-DC07-44C8-9B4C-078BB4EB10D7}" srcOrd="3" destOrd="0" presId="urn:microsoft.com/office/officeart/2005/8/layout/StepDownProcess"/>
    <dgm:cxn modelId="{C0EE2455-004F-4CFD-9275-CF5A56CDF09D}" type="presParOf" srcId="{547688DA-C5FA-4938-B8EF-E7CF4651DE08}" destId="{532E0C79-D251-4EBD-B38B-BAE2565B1135}" srcOrd="4" destOrd="0" presId="urn:microsoft.com/office/officeart/2005/8/layout/StepDownProcess"/>
    <dgm:cxn modelId="{2B76EFEE-093D-4194-9CAB-E2157D7ED801}" type="presParOf" srcId="{532E0C79-D251-4EBD-B38B-BAE2565B1135}" destId="{353C91E7-330C-488E-9C7B-D10B82CE82E8}" srcOrd="0" destOrd="0" presId="urn:microsoft.com/office/officeart/2005/8/layout/StepDownProcess"/>
    <dgm:cxn modelId="{8F1E728E-537D-4A20-B8D4-909D12C82AC9}" type="presParOf" srcId="{532E0C79-D251-4EBD-B38B-BAE2565B1135}" destId="{24B615DD-BA95-4CCC-9241-458C6E8480BA}" srcOrd="1" destOrd="0" presId="urn:microsoft.com/office/officeart/2005/8/layout/StepDownProcess"/>
    <dgm:cxn modelId="{EE4CD85E-D90B-468C-AC3F-521DC029F11E}" type="presParOf" srcId="{532E0C79-D251-4EBD-B38B-BAE2565B1135}" destId="{ADD94EC6-1BE4-4305-B1CE-9A18ED237A8D}" srcOrd="2" destOrd="0" presId="urn:microsoft.com/office/officeart/2005/8/layout/StepDownProcess"/>
    <dgm:cxn modelId="{0041757E-E3D2-48B4-B398-CF2F5D9631B9}" type="presParOf" srcId="{547688DA-C5FA-4938-B8EF-E7CF4651DE08}" destId="{EF54651A-CC37-4AB7-A895-F135CDA6C6C8}" srcOrd="5" destOrd="0" presId="urn:microsoft.com/office/officeart/2005/8/layout/StepDownProcess"/>
    <dgm:cxn modelId="{6BD02D65-57DD-4A81-94A3-195440833987}" type="presParOf" srcId="{547688DA-C5FA-4938-B8EF-E7CF4651DE08}" destId="{8DF837F5-4676-49B9-B09F-2F139605A894}" srcOrd="6" destOrd="0" presId="urn:microsoft.com/office/officeart/2005/8/layout/StepDownProcess"/>
    <dgm:cxn modelId="{961BB979-F3FE-4B6E-9437-95D358A035A6}" type="presParOf" srcId="{8DF837F5-4676-49B9-B09F-2F139605A894}" destId="{CA3584F2-6604-420C-A317-4A889981B51D}" srcOrd="0" destOrd="0" presId="urn:microsoft.com/office/officeart/2005/8/layout/StepDownProcess"/>
    <dgm:cxn modelId="{8DCFD17E-11A9-42BB-86A2-B1B0505EB9A5}" type="presParOf" srcId="{8DF837F5-4676-49B9-B09F-2F139605A894}" destId="{F6C05453-880B-4F82-B259-F1EEBE21864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3E7C7-B5EF-445C-BBD5-CF4E0AE80AD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3A72C2-DA80-4398-918A-730D47669CE1}">
      <dgm:prSet phldrT="[Text]"/>
      <dgm:spPr/>
      <dgm:t>
        <a:bodyPr/>
        <a:lstStyle/>
        <a:p>
          <a:r>
            <a:rPr lang="en-US"/>
            <a:t>Year 1</a:t>
          </a:r>
        </a:p>
      </dgm:t>
    </dgm:pt>
    <dgm:pt modelId="{AEE611E0-380C-4736-AC15-13B513932E67}" type="parTrans" cxnId="{A054776A-F545-44E2-9F7F-47D9E65AF59E}">
      <dgm:prSet/>
      <dgm:spPr/>
      <dgm:t>
        <a:bodyPr/>
        <a:lstStyle/>
        <a:p>
          <a:endParaRPr lang="en-US"/>
        </a:p>
      </dgm:t>
    </dgm:pt>
    <dgm:pt modelId="{6B0E1139-80FC-4ED6-9136-CC8DC2774D5F}" type="sibTrans" cxnId="{A054776A-F545-44E2-9F7F-47D9E65AF59E}">
      <dgm:prSet/>
      <dgm:spPr/>
      <dgm:t>
        <a:bodyPr/>
        <a:lstStyle/>
        <a:p>
          <a:endParaRPr lang="en-US"/>
        </a:p>
      </dgm:t>
    </dgm:pt>
    <dgm:pt modelId="{3B0ECBC5-CD33-42E5-B2DE-D938E5CA17B4}">
      <dgm:prSet phldrT="[Text]"/>
      <dgm:spPr/>
      <dgm:t>
        <a:bodyPr/>
        <a:lstStyle/>
        <a:p>
          <a:r>
            <a:rPr lang="en-US"/>
            <a:t>IWD awards funds to LWDA</a:t>
          </a:r>
        </a:p>
        <a:p>
          <a:r>
            <a:rPr lang="en-US"/>
            <a:t>LWDA expends or obligates 80% by 6/30</a:t>
          </a:r>
        </a:p>
      </dgm:t>
    </dgm:pt>
    <dgm:pt modelId="{DE68A8E8-9980-40DA-BE45-7C9615466A10}" type="parTrans" cxnId="{3D764B72-C4AB-4859-9E49-DD9ECC352C02}">
      <dgm:prSet/>
      <dgm:spPr/>
      <dgm:t>
        <a:bodyPr/>
        <a:lstStyle/>
        <a:p>
          <a:endParaRPr lang="en-US"/>
        </a:p>
      </dgm:t>
    </dgm:pt>
    <dgm:pt modelId="{8F24C830-A2FE-4D10-9554-B654F55EA3BD}" type="sibTrans" cxnId="{3D764B72-C4AB-4859-9E49-DD9ECC352C02}">
      <dgm:prSet/>
      <dgm:spPr/>
      <dgm:t>
        <a:bodyPr/>
        <a:lstStyle/>
        <a:p>
          <a:endParaRPr lang="en-US"/>
        </a:p>
      </dgm:t>
    </dgm:pt>
    <dgm:pt modelId="{8B38BBD1-C0AF-470A-94D3-107D4285D602}">
      <dgm:prSet phldrT="[Text]"/>
      <dgm:spPr/>
      <dgm:t>
        <a:bodyPr/>
        <a:lstStyle/>
        <a:p>
          <a:r>
            <a:rPr lang="en-US"/>
            <a:t>Year 2</a:t>
          </a:r>
        </a:p>
      </dgm:t>
    </dgm:pt>
    <dgm:pt modelId="{0B4BCEBC-F2BB-4A95-BEE8-DFBA7A8B6686}" type="parTrans" cxnId="{8E59D0B6-308C-4228-A0D2-CF14E9B97F75}">
      <dgm:prSet/>
      <dgm:spPr/>
      <dgm:t>
        <a:bodyPr/>
        <a:lstStyle/>
        <a:p>
          <a:endParaRPr lang="en-US"/>
        </a:p>
      </dgm:t>
    </dgm:pt>
    <dgm:pt modelId="{1CF2CA2C-8E6E-4E87-9FBD-D6E422BDB008}" type="sibTrans" cxnId="{8E59D0B6-308C-4228-A0D2-CF14E9B97F75}">
      <dgm:prSet/>
      <dgm:spPr/>
      <dgm:t>
        <a:bodyPr/>
        <a:lstStyle/>
        <a:p>
          <a:endParaRPr lang="en-US"/>
        </a:p>
      </dgm:t>
    </dgm:pt>
    <dgm:pt modelId="{B768F588-11E4-41A0-A452-CB2F822BBD1C}">
      <dgm:prSet phldrT="[Text]"/>
      <dgm:spPr/>
      <dgm:t>
        <a:bodyPr/>
        <a:lstStyle/>
        <a:p>
          <a:r>
            <a:rPr lang="en-US" dirty="0"/>
            <a:t>LWDA expends remaining funds</a:t>
          </a:r>
        </a:p>
        <a:p>
          <a:r>
            <a:rPr lang="en-US" dirty="0"/>
            <a:t>Called “carryover funds”</a:t>
          </a:r>
        </a:p>
        <a:p>
          <a:r>
            <a:rPr lang="en-US" dirty="0"/>
            <a:t>IWD can pull back unobligated or unspent funds and re-allocate to another LWDA</a:t>
          </a:r>
        </a:p>
      </dgm:t>
    </dgm:pt>
    <dgm:pt modelId="{CB92F476-7558-43D0-8CD6-005960F831C3}" type="parTrans" cxnId="{852A8A53-D9EF-4570-95E7-2D99B0346CE5}">
      <dgm:prSet/>
      <dgm:spPr/>
      <dgm:t>
        <a:bodyPr/>
        <a:lstStyle/>
        <a:p>
          <a:endParaRPr lang="en-US"/>
        </a:p>
      </dgm:t>
    </dgm:pt>
    <dgm:pt modelId="{0CB4594C-8385-4D5B-ACD5-4E98EC4ACE7B}" type="sibTrans" cxnId="{852A8A53-D9EF-4570-95E7-2D99B0346CE5}">
      <dgm:prSet/>
      <dgm:spPr/>
      <dgm:t>
        <a:bodyPr/>
        <a:lstStyle/>
        <a:p>
          <a:endParaRPr lang="en-US"/>
        </a:p>
      </dgm:t>
    </dgm:pt>
    <dgm:pt modelId="{D00BC3B5-A4F9-4385-8F71-6E65BC698AF9}">
      <dgm:prSet phldrT="[Text]"/>
      <dgm:spPr/>
      <dgm:t>
        <a:bodyPr/>
        <a:lstStyle/>
        <a:p>
          <a:r>
            <a:rPr lang="en-US"/>
            <a:t>Year 3</a:t>
          </a:r>
        </a:p>
      </dgm:t>
    </dgm:pt>
    <dgm:pt modelId="{BAF434D1-611B-481A-83DF-AC8DBD37FF36}" type="parTrans" cxnId="{4F410020-5D08-4E3D-9BA8-A0006FE4932F}">
      <dgm:prSet/>
      <dgm:spPr/>
      <dgm:t>
        <a:bodyPr/>
        <a:lstStyle/>
        <a:p>
          <a:endParaRPr lang="en-US"/>
        </a:p>
      </dgm:t>
    </dgm:pt>
    <dgm:pt modelId="{E436D812-C728-45D5-9B1E-7DE9777005DF}" type="sibTrans" cxnId="{4F410020-5D08-4E3D-9BA8-A0006FE4932F}">
      <dgm:prSet/>
      <dgm:spPr/>
      <dgm:t>
        <a:bodyPr/>
        <a:lstStyle/>
        <a:p>
          <a:endParaRPr lang="en-US"/>
        </a:p>
      </dgm:t>
    </dgm:pt>
    <dgm:pt modelId="{CD46D9E1-542E-4605-9D44-719AD20E42BB}">
      <dgm:prSet phldrT="[Text]"/>
      <dgm:spPr/>
      <dgm:t>
        <a:bodyPr/>
        <a:lstStyle/>
        <a:p>
          <a:r>
            <a:rPr lang="en-US" dirty="0"/>
            <a:t>Any remaining funds at LWDA is pulled back to IWD and becomes statewide activity funding.</a:t>
          </a:r>
        </a:p>
      </dgm:t>
    </dgm:pt>
    <dgm:pt modelId="{59C80B65-A619-46EB-A1B2-2C8B24B9FF72}" type="parTrans" cxnId="{12B0EDE5-AB48-45A5-A7B5-786655450A89}">
      <dgm:prSet/>
      <dgm:spPr/>
      <dgm:t>
        <a:bodyPr/>
        <a:lstStyle/>
        <a:p>
          <a:endParaRPr lang="en-US"/>
        </a:p>
      </dgm:t>
    </dgm:pt>
    <dgm:pt modelId="{C8ED2F84-8668-43E7-8FAC-24039C283820}" type="sibTrans" cxnId="{12B0EDE5-AB48-45A5-A7B5-786655450A89}">
      <dgm:prSet/>
      <dgm:spPr/>
      <dgm:t>
        <a:bodyPr/>
        <a:lstStyle/>
        <a:p>
          <a:endParaRPr lang="en-US"/>
        </a:p>
      </dgm:t>
    </dgm:pt>
    <dgm:pt modelId="{BF2244A1-E014-46A8-AC83-271E140FBE6D}" type="pres">
      <dgm:prSet presAssocID="{5D53E7C7-B5EF-445C-BBD5-CF4E0AE80AD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92AD84-E396-4FF0-AE3E-5B2F205327EC}" type="pres">
      <dgm:prSet presAssocID="{BD3A72C2-DA80-4398-918A-730D47669CE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04261-0E80-455B-9398-BA72BBCB500D}" type="pres">
      <dgm:prSet presAssocID="{BD3A72C2-DA80-4398-918A-730D47669CE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EA4E3-7FBE-4DC0-BE9F-E02EA6361C6F}" type="pres">
      <dgm:prSet presAssocID="{8B38BBD1-C0AF-470A-94D3-107D4285D60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83AC-C4C3-4562-AA76-2DFE6781932A}" type="pres">
      <dgm:prSet presAssocID="{8B38BBD1-C0AF-470A-94D3-107D4285D60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7E84C-53B4-46F8-9A36-561040952F17}" type="pres">
      <dgm:prSet presAssocID="{D00BC3B5-A4F9-4385-8F71-6E65BC698AF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4D026-1F44-46E5-B3A7-CB973C949963}" type="pres">
      <dgm:prSet presAssocID="{D00BC3B5-A4F9-4385-8F71-6E65BC698AF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CCA70-EC74-4064-BF97-DD3047A63ECB}" type="presOf" srcId="{CD46D9E1-542E-4605-9D44-719AD20E42BB}" destId="{B914D026-1F44-46E5-B3A7-CB973C949963}" srcOrd="0" destOrd="0" presId="urn:microsoft.com/office/officeart/2009/3/layout/IncreasingArrowsProcess"/>
    <dgm:cxn modelId="{852A8A53-D9EF-4570-95E7-2D99B0346CE5}" srcId="{8B38BBD1-C0AF-470A-94D3-107D4285D602}" destId="{B768F588-11E4-41A0-A452-CB2F822BBD1C}" srcOrd="0" destOrd="0" parTransId="{CB92F476-7558-43D0-8CD6-005960F831C3}" sibTransId="{0CB4594C-8385-4D5B-ACD5-4E98EC4ACE7B}"/>
    <dgm:cxn modelId="{12EACB37-71D3-4BAB-8DB3-3A8AC7656209}" type="presOf" srcId="{D00BC3B5-A4F9-4385-8F71-6E65BC698AF9}" destId="{F4B7E84C-53B4-46F8-9A36-561040952F17}" srcOrd="0" destOrd="0" presId="urn:microsoft.com/office/officeart/2009/3/layout/IncreasingArrowsProcess"/>
    <dgm:cxn modelId="{8E59D0B6-308C-4228-A0D2-CF14E9B97F75}" srcId="{5D53E7C7-B5EF-445C-BBD5-CF4E0AE80AD4}" destId="{8B38BBD1-C0AF-470A-94D3-107D4285D602}" srcOrd="1" destOrd="0" parTransId="{0B4BCEBC-F2BB-4A95-BEE8-DFBA7A8B6686}" sibTransId="{1CF2CA2C-8E6E-4E87-9FBD-D6E422BDB008}"/>
    <dgm:cxn modelId="{12B0EDE5-AB48-45A5-A7B5-786655450A89}" srcId="{D00BC3B5-A4F9-4385-8F71-6E65BC698AF9}" destId="{CD46D9E1-542E-4605-9D44-719AD20E42BB}" srcOrd="0" destOrd="0" parTransId="{59C80B65-A619-46EB-A1B2-2C8B24B9FF72}" sibTransId="{C8ED2F84-8668-43E7-8FAC-24039C283820}"/>
    <dgm:cxn modelId="{4F410020-5D08-4E3D-9BA8-A0006FE4932F}" srcId="{5D53E7C7-B5EF-445C-BBD5-CF4E0AE80AD4}" destId="{D00BC3B5-A4F9-4385-8F71-6E65BC698AF9}" srcOrd="2" destOrd="0" parTransId="{BAF434D1-611B-481A-83DF-AC8DBD37FF36}" sibTransId="{E436D812-C728-45D5-9B1E-7DE9777005DF}"/>
    <dgm:cxn modelId="{94360723-1298-4011-810D-03F9BA721393}" type="presOf" srcId="{B768F588-11E4-41A0-A452-CB2F822BBD1C}" destId="{28D283AC-C4C3-4562-AA76-2DFE6781932A}" srcOrd="0" destOrd="0" presId="urn:microsoft.com/office/officeart/2009/3/layout/IncreasingArrowsProcess"/>
    <dgm:cxn modelId="{0239B86F-9DCC-418D-8828-2A084C6E040E}" type="presOf" srcId="{5D53E7C7-B5EF-445C-BBD5-CF4E0AE80AD4}" destId="{BF2244A1-E014-46A8-AC83-271E140FBE6D}" srcOrd="0" destOrd="0" presId="urn:microsoft.com/office/officeart/2009/3/layout/IncreasingArrowsProcess"/>
    <dgm:cxn modelId="{674FB1AF-9649-4CEB-BF28-531F318D5A8C}" type="presOf" srcId="{BD3A72C2-DA80-4398-918A-730D47669CE1}" destId="{BB92AD84-E396-4FF0-AE3E-5B2F205327EC}" srcOrd="0" destOrd="0" presId="urn:microsoft.com/office/officeart/2009/3/layout/IncreasingArrowsProcess"/>
    <dgm:cxn modelId="{3D764B72-C4AB-4859-9E49-DD9ECC352C02}" srcId="{BD3A72C2-DA80-4398-918A-730D47669CE1}" destId="{3B0ECBC5-CD33-42E5-B2DE-D938E5CA17B4}" srcOrd="0" destOrd="0" parTransId="{DE68A8E8-9980-40DA-BE45-7C9615466A10}" sibTransId="{8F24C830-A2FE-4D10-9554-B654F55EA3BD}"/>
    <dgm:cxn modelId="{65C279FF-ECEC-4005-9352-18327307CC95}" type="presOf" srcId="{8B38BBD1-C0AF-470A-94D3-107D4285D602}" destId="{8B9EA4E3-7FBE-4DC0-BE9F-E02EA6361C6F}" srcOrd="0" destOrd="0" presId="urn:microsoft.com/office/officeart/2009/3/layout/IncreasingArrowsProcess"/>
    <dgm:cxn modelId="{675C05F3-12F0-4CCA-AC9A-6F9695426A64}" type="presOf" srcId="{3B0ECBC5-CD33-42E5-B2DE-D938E5CA17B4}" destId="{A2404261-0E80-455B-9398-BA72BBCB500D}" srcOrd="0" destOrd="0" presId="urn:microsoft.com/office/officeart/2009/3/layout/IncreasingArrowsProcess"/>
    <dgm:cxn modelId="{A054776A-F545-44E2-9F7F-47D9E65AF59E}" srcId="{5D53E7C7-B5EF-445C-BBD5-CF4E0AE80AD4}" destId="{BD3A72C2-DA80-4398-918A-730D47669CE1}" srcOrd="0" destOrd="0" parTransId="{AEE611E0-380C-4736-AC15-13B513932E67}" sibTransId="{6B0E1139-80FC-4ED6-9136-CC8DC2774D5F}"/>
    <dgm:cxn modelId="{9D76EABC-3235-4197-AF3E-87E0712A1404}" type="presParOf" srcId="{BF2244A1-E014-46A8-AC83-271E140FBE6D}" destId="{BB92AD84-E396-4FF0-AE3E-5B2F205327EC}" srcOrd="0" destOrd="0" presId="urn:microsoft.com/office/officeart/2009/3/layout/IncreasingArrowsProcess"/>
    <dgm:cxn modelId="{2D00A62B-A885-459E-9504-94947EC88168}" type="presParOf" srcId="{BF2244A1-E014-46A8-AC83-271E140FBE6D}" destId="{A2404261-0E80-455B-9398-BA72BBCB500D}" srcOrd="1" destOrd="0" presId="urn:microsoft.com/office/officeart/2009/3/layout/IncreasingArrowsProcess"/>
    <dgm:cxn modelId="{5B13F16B-10CA-4CDC-9008-9F5E34A47DBE}" type="presParOf" srcId="{BF2244A1-E014-46A8-AC83-271E140FBE6D}" destId="{8B9EA4E3-7FBE-4DC0-BE9F-E02EA6361C6F}" srcOrd="2" destOrd="0" presId="urn:microsoft.com/office/officeart/2009/3/layout/IncreasingArrowsProcess"/>
    <dgm:cxn modelId="{5A83D78B-8684-48DD-874C-DBA2B4809329}" type="presParOf" srcId="{BF2244A1-E014-46A8-AC83-271E140FBE6D}" destId="{28D283AC-C4C3-4562-AA76-2DFE6781932A}" srcOrd="3" destOrd="0" presId="urn:microsoft.com/office/officeart/2009/3/layout/IncreasingArrowsProcess"/>
    <dgm:cxn modelId="{DE885EBC-EA7A-42DA-8646-D9053927F4FC}" type="presParOf" srcId="{BF2244A1-E014-46A8-AC83-271E140FBE6D}" destId="{F4B7E84C-53B4-46F8-9A36-561040952F17}" srcOrd="4" destOrd="0" presId="urn:microsoft.com/office/officeart/2009/3/layout/IncreasingArrowsProcess"/>
    <dgm:cxn modelId="{EE93A77E-6B88-4A34-B2E8-22D51DCA4BD2}" type="presParOf" srcId="{BF2244A1-E014-46A8-AC83-271E140FBE6D}" destId="{B914D026-1F44-46E5-B3A7-CB973C94996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4F134-B984-4FB0-8536-71B5D68C5E73}">
      <dsp:nvSpPr>
        <dsp:cNvPr id="0" name=""/>
        <dsp:cNvSpPr/>
      </dsp:nvSpPr>
      <dsp:spPr>
        <a:xfrm rot="5400000">
          <a:off x="2683051" y="1082583"/>
          <a:ext cx="950743" cy="10823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B4BF1-92DD-4A15-B600-ADC1F912D18E}">
      <dsp:nvSpPr>
        <dsp:cNvPr id="0" name=""/>
        <dsp:cNvSpPr/>
      </dsp:nvSpPr>
      <dsp:spPr>
        <a:xfrm>
          <a:off x="2431162" y="28665"/>
          <a:ext cx="1600492" cy="112029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USDOL</a:t>
          </a:r>
        </a:p>
      </dsp:txBody>
      <dsp:txXfrm>
        <a:off x="2485860" y="83363"/>
        <a:ext cx="1491096" cy="1010897"/>
      </dsp:txXfrm>
    </dsp:sp>
    <dsp:sp modelId="{8669900E-7C60-4F62-B0B7-397974AE0761}">
      <dsp:nvSpPr>
        <dsp:cNvPr id="0" name=""/>
        <dsp:cNvSpPr/>
      </dsp:nvSpPr>
      <dsp:spPr>
        <a:xfrm>
          <a:off x="4031655" y="135510"/>
          <a:ext cx="1164046" cy="905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034A7-CE44-4D32-89CF-6A7745D4B91E}">
      <dsp:nvSpPr>
        <dsp:cNvPr id="0" name=""/>
        <dsp:cNvSpPr/>
      </dsp:nvSpPr>
      <dsp:spPr>
        <a:xfrm rot="5400000">
          <a:off x="4010030" y="2341042"/>
          <a:ext cx="950743" cy="10823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771694"/>
            <a:satOff val="1200"/>
            <a:lumOff val="81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FD511-D404-4F06-862A-964AC8036FA2}">
      <dsp:nvSpPr>
        <dsp:cNvPr id="0" name=""/>
        <dsp:cNvSpPr/>
      </dsp:nvSpPr>
      <dsp:spPr>
        <a:xfrm>
          <a:off x="3758141" y="1287123"/>
          <a:ext cx="1600492" cy="112029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IWD</a:t>
          </a:r>
        </a:p>
      </dsp:txBody>
      <dsp:txXfrm>
        <a:off x="3812839" y="1341821"/>
        <a:ext cx="1491096" cy="1010897"/>
      </dsp:txXfrm>
    </dsp:sp>
    <dsp:sp modelId="{C1F8BEDB-4C01-4701-85EB-A1F551EB65CC}">
      <dsp:nvSpPr>
        <dsp:cNvPr id="0" name=""/>
        <dsp:cNvSpPr/>
      </dsp:nvSpPr>
      <dsp:spPr>
        <a:xfrm>
          <a:off x="5358634" y="1393969"/>
          <a:ext cx="1164046" cy="905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Funds available for three years</a:t>
          </a:r>
        </a:p>
      </dsp:txBody>
      <dsp:txXfrm>
        <a:off x="5358634" y="1393969"/>
        <a:ext cx="1164046" cy="905470"/>
      </dsp:txXfrm>
    </dsp:sp>
    <dsp:sp modelId="{353C91E7-330C-488E-9C7B-D10B82CE82E8}">
      <dsp:nvSpPr>
        <dsp:cNvPr id="0" name=""/>
        <dsp:cNvSpPr/>
      </dsp:nvSpPr>
      <dsp:spPr>
        <a:xfrm rot="5400000">
          <a:off x="5337009" y="3599501"/>
          <a:ext cx="950743" cy="10823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543388"/>
            <a:satOff val="2400"/>
            <a:lumOff val="16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615DD-BA95-4CCC-9241-458C6E8480BA}">
      <dsp:nvSpPr>
        <dsp:cNvPr id="0" name=""/>
        <dsp:cNvSpPr/>
      </dsp:nvSpPr>
      <dsp:spPr>
        <a:xfrm>
          <a:off x="5085119" y="2545582"/>
          <a:ext cx="1600492" cy="112029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LWDA</a:t>
          </a:r>
        </a:p>
      </dsp:txBody>
      <dsp:txXfrm>
        <a:off x="5139817" y="2600280"/>
        <a:ext cx="1491096" cy="1010897"/>
      </dsp:txXfrm>
    </dsp:sp>
    <dsp:sp modelId="{ADD94EC6-1BE4-4305-B1CE-9A18ED237A8D}">
      <dsp:nvSpPr>
        <dsp:cNvPr id="0" name=""/>
        <dsp:cNvSpPr/>
      </dsp:nvSpPr>
      <dsp:spPr>
        <a:xfrm>
          <a:off x="6685612" y="2652428"/>
          <a:ext cx="1164046" cy="905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Funds available for two years</a:t>
          </a:r>
        </a:p>
      </dsp:txBody>
      <dsp:txXfrm>
        <a:off x="6685612" y="2652428"/>
        <a:ext cx="1164046" cy="905470"/>
      </dsp:txXfrm>
    </dsp:sp>
    <dsp:sp modelId="{CA3584F2-6604-420C-A317-4A889981B51D}">
      <dsp:nvSpPr>
        <dsp:cNvPr id="0" name=""/>
        <dsp:cNvSpPr/>
      </dsp:nvSpPr>
      <dsp:spPr>
        <a:xfrm>
          <a:off x="6412098" y="3804041"/>
          <a:ext cx="1600492" cy="1120293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Contractors</a:t>
          </a:r>
        </a:p>
      </dsp:txBody>
      <dsp:txXfrm>
        <a:off x="6466796" y="3858739"/>
        <a:ext cx="1491096" cy="1010897"/>
      </dsp:txXfrm>
    </dsp:sp>
    <dsp:sp modelId="{F6C05453-880B-4F82-B259-F1EEBE218642}">
      <dsp:nvSpPr>
        <dsp:cNvPr id="0" name=""/>
        <dsp:cNvSpPr/>
      </dsp:nvSpPr>
      <dsp:spPr>
        <a:xfrm>
          <a:off x="8012591" y="3910887"/>
          <a:ext cx="1164046" cy="905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Fiscal Agent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Service Providers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One Stop Operator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Board Staff</a:t>
          </a:r>
        </a:p>
      </dsp:txBody>
      <dsp:txXfrm>
        <a:off x="8012591" y="3910887"/>
        <a:ext cx="1164046" cy="905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2AD84-E396-4FF0-AE3E-5B2F205327EC}">
      <dsp:nvSpPr>
        <dsp:cNvPr id="0" name=""/>
        <dsp:cNvSpPr/>
      </dsp:nvSpPr>
      <dsp:spPr>
        <a:xfrm>
          <a:off x="730105" y="11413"/>
          <a:ext cx="10147589" cy="14778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6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Year 1</a:t>
          </a:r>
        </a:p>
      </dsp:txBody>
      <dsp:txXfrm>
        <a:off x="730105" y="380882"/>
        <a:ext cx="9778120" cy="738937"/>
      </dsp:txXfrm>
    </dsp:sp>
    <dsp:sp modelId="{A2404261-0E80-455B-9398-BA72BBCB500D}">
      <dsp:nvSpPr>
        <dsp:cNvPr id="0" name=""/>
        <dsp:cNvSpPr/>
      </dsp:nvSpPr>
      <dsp:spPr>
        <a:xfrm>
          <a:off x="730105" y="1151068"/>
          <a:ext cx="3125457" cy="2846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IWD awards funds to LWDA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LWDA expends or obligates 80% by 6/30</a:t>
          </a:r>
        </a:p>
      </dsp:txBody>
      <dsp:txXfrm>
        <a:off x="730105" y="1151068"/>
        <a:ext cx="3125457" cy="2846932"/>
      </dsp:txXfrm>
    </dsp:sp>
    <dsp:sp modelId="{8B9EA4E3-7FBE-4DC0-BE9F-E02EA6361C6F}">
      <dsp:nvSpPr>
        <dsp:cNvPr id="0" name=""/>
        <dsp:cNvSpPr/>
      </dsp:nvSpPr>
      <dsp:spPr>
        <a:xfrm>
          <a:off x="3855562" y="504038"/>
          <a:ext cx="7022132" cy="14778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6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Year 2</a:t>
          </a:r>
        </a:p>
      </dsp:txBody>
      <dsp:txXfrm>
        <a:off x="3855562" y="873507"/>
        <a:ext cx="6652663" cy="738937"/>
      </dsp:txXfrm>
    </dsp:sp>
    <dsp:sp modelId="{28D283AC-C4C3-4562-AA76-2DFE6781932A}">
      <dsp:nvSpPr>
        <dsp:cNvPr id="0" name=""/>
        <dsp:cNvSpPr/>
      </dsp:nvSpPr>
      <dsp:spPr>
        <a:xfrm>
          <a:off x="3855562" y="1643693"/>
          <a:ext cx="3125457" cy="2846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LWDA expends remaining funds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Called “carryover funds”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IWD can pull back unobligated or unspent funds and re-allocate to another LWDA</a:t>
          </a:r>
        </a:p>
      </dsp:txBody>
      <dsp:txXfrm>
        <a:off x="3855562" y="1643693"/>
        <a:ext cx="3125457" cy="2846932"/>
      </dsp:txXfrm>
    </dsp:sp>
    <dsp:sp modelId="{F4B7E84C-53B4-46F8-9A36-561040952F17}">
      <dsp:nvSpPr>
        <dsp:cNvPr id="0" name=""/>
        <dsp:cNvSpPr/>
      </dsp:nvSpPr>
      <dsp:spPr>
        <a:xfrm>
          <a:off x="6981020" y="996663"/>
          <a:ext cx="3896674" cy="14778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613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Year 3</a:t>
          </a:r>
        </a:p>
      </dsp:txBody>
      <dsp:txXfrm>
        <a:off x="6981020" y="1366132"/>
        <a:ext cx="3527205" cy="738937"/>
      </dsp:txXfrm>
    </dsp:sp>
    <dsp:sp modelId="{B914D026-1F44-46E5-B3A7-CB973C949963}">
      <dsp:nvSpPr>
        <dsp:cNvPr id="0" name=""/>
        <dsp:cNvSpPr/>
      </dsp:nvSpPr>
      <dsp:spPr>
        <a:xfrm>
          <a:off x="6981020" y="2136318"/>
          <a:ext cx="3125457" cy="280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Any remaining funds at LWDA is pulled back to IWD and becomes statewide activity funding.</a:t>
          </a:r>
        </a:p>
      </dsp:txBody>
      <dsp:txXfrm>
        <a:off x="6981020" y="2136318"/>
        <a:ext cx="3125457" cy="280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5" y="2128530"/>
            <a:ext cx="9858375" cy="2713954"/>
          </a:xfrm>
        </p:spPr>
        <p:txBody>
          <a:bodyPr/>
          <a:lstStyle/>
          <a:p>
            <a:r>
              <a:rPr lang="en-US" dirty="0" smtClean="0"/>
              <a:t>LWDA Leadership </a:t>
            </a:r>
            <a:r>
              <a:rPr lang="en-US" dirty="0"/>
              <a:t>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16,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5237010"/>
          </a:xfrm>
        </p:spPr>
        <p:txBody>
          <a:bodyPr>
            <a:normAutofit/>
          </a:bodyPr>
          <a:lstStyle/>
          <a:p>
            <a:r>
              <a:rPr lang="en-US" dirty="0" smtClean="0"/>
              <a:t>Within each Funding Stream (A/DW/Y) there are additional reporting requirements for certain program elements:</a:t>
            </a:r>
          </a:p>
          <a:p>
            <a:pPr lvl="1"/>
            <a:r>
              <a:rPr lang="en-US" dirty="0"/>
              <a:t>20% minimum WEP (youth)</a:t>
            </a:r>
          </a:p>
          <a:p>
            <a:pPr lvl="1"/>
            <a:r>
              <a:rPr lang="en-US" dirty="0"/>
              <a:t>75% minimum </a:t>
            </a:r>
            <a:r>
              <a:rPr lang="en-US" dirty="0" smtClean="0"/>
              <a:t>Out-of-School Youth</a:t>
            </a:r>
            <a:endParaRPr lang="en-US" dirty="0"/>
          </a:p>
          <a:p>
            <a:pPr lvl="1"/>
            <a:r>
              <a:rPr lang="en-US" dirty="0"/>
              <a:t>10% maximum Transitional Jobs (Adult/DW)</a:t>
            </a:r>
          </a:p>
          <a:p>
            <a:pPr lvl="1"/>
            <a:r>
              <a:rPr lang="en-US" dirty="0"/>
              <a:t>20% maximum Incumbent Worker Training (Adult/DW)</a:t>
            </a:r>
          </a:p>
          <a:p>
            <a:pPr lvl="1"/>
            <a:r>
              <a:rPr lang="en-US" dirty="0"/>
              <a:t>10% maximum </a:t>
            </a:r>
            <a:r>
              <a:rPr lang="en-US" dirty="0" smtClean="0"/>
              <a:t>Pay-for-Performance </a:t>
            </a:r>
            <a:r>
              <a:rPr lang="en-US" dirty="0"/>
              <a:t>(Adult/DW/Y)</a:t>
            </a:r>
          </a:p>
          <a:p>
            <a:pPr lvl="1"/>
            <a:r>
              <a:rPr lang="en-US" dirty="0"/>
              <a:t>Training expenditures must be included in other categories as well</a:t>
            </a:r>
          </a:p>
          <a:p>
            <a:r>
              <a:rPr lang="en-US" dirty="0" smtClean="0"/>
              <a:t>Service Providers must provide this information to the Fiscal Agents so it can be reported correctly</a:t>
            </a:r>
          </a:p>
          <a:p>
            <a:pPr lvl="1"/>
            <a:r>
              <a:rPr lang="en-US" dirty="0" smtClean="0"/>
              <a:t>EX – require a form from the SP to the FA when requesting payment/reimbursement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0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Contracts to count as an Obligation it must:</a:t>
            </a:r>
          </a:p>
          <a:p>
            <a:pPr lvl="1"/>
            <a:r>
              <a:rPr lang="en-US" dirty="0" smtClean="0"/>
              <a:t>Contain an Beginning and End date</a:t>
            </a:r>
          </a:p>
          <a:p>
            <a:pPr lvl="1"/>
            <a:r>
              <a:rPr lang="en-US" dirty="0" smtClean="0"/>
              <a:t>Contain a Dollar Amount </a:t>
            </a:r>
          </a:p>
          <a:p>
            <a:pPr lvl="1"/>
            <a:r>
              <a:rPr lang="en-US" dirty="0" smtClean="0"/>
              <a:t>Extend beyond June 30, 2021</a:t>
            </a:r>
          </a:p>
          <a:p>
            <a:pPr lvl="1"/>
            <a:endParaRPr lang="en-US" dirty="0"/>
          </a:p>
          <a:p>
            <a:r>
              <a:rPr lang="en-US" dirty="0" smtClean="0"/>
              <a:t>Fiscal Agents must have copies of all contracts that include funding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4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Funding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52370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Rapid </a:t>
            </a:r>
            <a:r>
              <a:rPr lang="en-US" dirty="0"/>
              <a:t>Response Additional Assistance </a:t>
            </a:r>
            <a:r>
              <a:rPr lang="en-US" dirty="0" smtClean="0"/>
              <a:t>Funds (separate contract)</a:t>
            </a:r>
            <a:endParaRPr lang="en-US" dirty="0"/>
          </a:p>
          <a:p>
            <a:pPr lvl="1"/>
            <a:r>
              <a:rPr lang="en-US" dirty="0"/>
              <a:t>For Contracts that ended 12/31/20, any amount not spent by previous Service Provider will be placed into Contract with new Local Areas/Fiscal Agents</a:t>
            </a:r>
          </a:p>
          <a:p>
            <a:pPr lvl="1"/>
            <a:r>
              <a:rPr lang="en-US" dirty="0"/>
              <a:t>All contracts extended through </a:t>
            </a:r>
            <a:r>
              <a:rPr lang="en-US" dirty="0" smtClean="0"/>
              <a:t>12/31/21</a:t>
            </a:r>
          </a:p>
          <a:p>
            <a:r>
              <a:rPr lang="en-US" dirty="0" smtClean="0"/>
              <a:t>Formula Funds</a:t>
            </a:r>
          </a:p>
          <a:p>
            <a:pPr lvl="1"/>
            <a:r>
              <a:rPr lang="en-US" dirty="0"/>
              <a:t>For Contracts that ended </a:t>
            </a:r>
            <a:r>
              <a:rPr lang="en-US" dirty="0" smtClean="0"/>
              <a:t>12/31/20 with old providers, </a:t>
            </a:r>
            <a:r>
              <a:rPr lang="en-US" dirty="0"/>
              <a:t>any amount </a:t>
            </a:r>
            <a:r>
              <a:rPr lang="en-US" dirty="0" smtClean="0"/>
              <a:t>of PY19/FY20 (carryover) and PY20/FY21 funds not </a:t>
            </a:r>
            <a:r>
              <a:rPr lang="en-US" dirty="0"/>
              <a:t>spent by previous Service Provider will be placed into Contract with new Local Areas/Fiscal </a:t>
            </a:r>
            <a:r>
              <a:rPr lang="en-US" dirty="0" smtClean="0"/>
              <a:t>Agents</a:t>
            </a:r>
          </a:p>
          <a:p>
            <a:pPr lvl="1"/>
            <a:r>
              <a:rPr lang="en-US" dirty="0" smtClean="0"/>
              <a:t>Additional FY21 DW funds provided to all areas (includes admin and program)</a:t>
            </a:r>
          </a:p>
          <a:p>
            <a:pPr lvl="1"/>
            <a:r>
              <a:rPr lang="en-US" dirty="0" smtClean="0"/>
              <a:t>Extension of contracts through July 1, 2022</a:t>
            </a:r>
          </a:p>
          <a:p>
            <a:pPr lvl="1"/>
            <a:r>
              <a:rPr lang="en-US" dirty="0" smtClean="0"/>
              <a:t>Addition of “Buy American” and “Veterans Priority” provisions language added to all contracts</a:t>
            </a:r>
          </a:p>
          <a:p>
            <a:pPr lvl="1"/>
            <a:r>
              <a:rPr lang="en-US" dirty="0" smtClean="0"/>
              <a:t>PY21/FY22 Formula Funds added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8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Reminders</a:t>
            </a:r>
            <a:endParaRPr lang="en-US" sz="5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Plans must be posted for public comment for 30 days prior to being submitted for approval</a:t>
            </a:r>
          </a:p>
          <a:p>
            <a:pPr lvl="1"/>
            <a:r>
              <a:rPr lang="en-US" dirty="0" smtClean="0"/>
              <a:t>Should be done no later than mid-August </a:t>
            </a:r>
            <a:endParaRPr lang="en-US" dirty="0"/>
          </a:p>
          <a:p>
            <a:r>
              <a:rPr lang="en-US" dirty="0" smtClean="0"/>
              <a:t>Labor Market Information has been provided to all local areas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2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</a:t>
            </a:r>
            <a:r>
              <a:rPr lang="en-US" sz="2000" dirty="0" smtClean="0">
                <a:hlinkClick r:id="rId3"/>
              </a:rPr>
              <a:t>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</a:t>
            </a:r>
            <a:r>
              <a:rPr lang="en-US" sz="2000" dirty="0" smtClean="0">
                <a:hlinkClick r:id="rId4"/>
              </a:rPr>
              <a:t>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</a:t>
            </a:r>
            <a:r>
              <a:rPr lang="en-US" sz="2000" dirty="0" smtClean="0"/>
              <a:t>ichael.witt@iwd.iowa.gov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</a:t>
            </a:r>
            <a:r>
              <a:rPr lang="en-US" sz="6000" dirty="0" smtClean="0"/>
              <a:t>April 30th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12:00 pm</a:t>
            </a:r>
          </a:p>
          <a:p>
            <a:pPr marL="0" indent="0" algn="ctr">
              <a:buNone/>
            </a:pPr>
            <a:endParaRPr lang="en-US" sz="6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ichelle.mcnertney@iwd.iowa.gov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</a:t>
            </a:r>
            <a:r>
              <a:rPr lang="en-US" dirty="0" smtClean="0"/>
              <a:t>LWDA Leadership (CEOs, LWDB Directors, Staff to the Board) </a:t>
            </a:r>
            <a:r>
              <a:rPr lang="en-US" dirty="0"/>
              <a:t>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</a:t>
            </a:r>
            <a:r>
              <a:rPr lang="en-US" dirty="0" smtClean="0"/>
              <a:t>LWDA Leadership </a:t>
            </a:r>
            <a:r>
              <a:rPr lang="en-US" dirty="0"/>
              <a:t>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on policies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I Funding Information</a:t>
            </a:r>
          </a:p>
          <a:p>
            <a:r>
              <a:rPr lang="en-US" dirty="0" smtClean="0"/>
              <a:t>Local Plan Reminders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LWDA Leadership </a:t>
            </a:r>
            <a:r>
              <a:rPr lang="en-US" dirty="0"/>
              <a:t>Key Deliverables/ Revised </a:t>
            </a:r>
            <a:r>
              <a:rPr lang="en-US" dirty="0" smtClean="0"/>
              <a:t>Timeline - </a:t>
            </a:r>
            <a:r>
              <a:rPr lang="en-US" dirty="0" smtClean="0">
                <a:solidFill>
                  <a:srgbClr val="FF0000"/>
                </a:solidFill>
              </a:rPr>
              <a:t>Updated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397158"/>
              </p:ext>
            </p:extLst>
          </p:nvPr>
        </p:nvGraphicFramePr>
        <p:xfrm>
          <a:off x="1287895" y="1533468"/>
          <a:ext cx="85979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175">
                  <a:extLst>
                    <a:ext uri="{9D8B030D-6E8A-4147-A177-3AD203B41FA5}">
                      <a16:colId xmlns:a16="http://schemas.microsoft.com/office/drawing/2014/main" val="929789316"/>
                    </a:ext>
                  </a:extLst>
                </a:gridCol>
                <a:gridCol w="1738630">
                  <a:extLst>
                    <a:ext uri="{9D8B030D-6E8A-4147-A177-3AD203B41FA5}">
                      <a16:colId xmlns:a16="http://schemas.microsoft.com/office/drawing/2014/main" val="1621709334"/>
                    </a:ext>
                  </a:extLst>
                </a:gridCol>
                <a:gridCol w="1903095">
                  <a:extLst>
                    <a:ext uri="{9D8B030D-6E8A-4147-A177-3AD203B41FA5}">
                      <a16:colId xmlns:a16="http://schemas.microsoft.com/office/drawing/2014/main" val="2047253147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Task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Deadline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Responsible Party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094314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Develop and approve LWDB budget for PY21 (7/1/21 – 6/30/22)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6/15/2021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LWDB*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477044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Execute contract extensions/modifications for Title I Service Providers for 7/1/2021 or complete new RFP for Title I Service Provider effective 7/1/2021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6/30/2021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LWDB*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99436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Complete Local MOU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</a:rPr>
                        <a:t>7/1/2021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LWDB*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202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Select One-Stop Operator using competitive procurement process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??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LWDB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32236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Complete Local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10/1/2021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LWDB*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79989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*Requires final approval from CLEO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4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18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Title I Funding Information</a:t>
            </a:r>
            <a:endParaRPr lang="en-US" sz="5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9529-BF81-419D-A0A7-F00DBA20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Limitations: Time Frames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FDC13EB-5145-478C-808D-26AC8202AF6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2100" y="1028700"/>
          <a:ext cx="11607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C4D8E-1A8B-4DCE-A33E-69FDBDCE9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EF61-BCE7-4625-BA80-ED1998B2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Limitations: Life Cycle of Funding</a:t>
            </a:r>
          </a:p>
        </p:txBody>
      </p:sp>
      <p:graphicFrame>
        <p:nvGraphicFramePr>
          <p:cNvPr id="35" name="Content Placeholder 34">
            <a:extLst>
              <a:ext uri="{FF2B5EF4-FFF2-40B4-BE49-F238E27FC236}">
                <a16:creationId xmlns:a16="http://schemas.microsoft.com/office/drawing/2014/main" id="{A3535A17-18A0-4739-8ED9-9E8761D8C76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2100" y="1028700"/>
          <a:ext cx="11607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B55E5-5411-4C2C-AEB2-7518D6CA8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05452485"/>
              </p:ext>
            </p:extLst>
          </p:nvPr>
        </p:nvGraphicFramePr>
        <p:xfrm>
          <a:off x="868680" y="621792"/>
          <a:ext cx="10030968" cy="5431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56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customXml/itemProps2.xml><?xml version="1.0" encoding="utf-8"?>
<ds:datastoreItem xmlns:ds="http://schemas.openxmlformats.org/officeDocument/2006/customXml" ds:itemID="{210B9C8B-864C-4ADB-A34E-73C58142ED8A}">
  <ds:schemaRefs>
    <ds:schemaRef ds:uri="http://schemas.microsoft.com/office/infopath/2007/PartnerControls"/>
    <ds:schemaRef ds:uri="624333be-c2df-488e-96d3-e81a449f5856"/>
    <ds:schemaRef ds:uri="http://purl.org/dc/terms/"/>
    <ds:schemaRef ds:uri="http://schemas.microsoft.com/office/2006/documentManagement/types"/>
    <ds:schemaRef ds:uri="b9f8e4f9-63ae-441f-b00b-e601199620d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13848</TotalTime>
  <Words>579</Words>
  <Application>Microsoft Office PowerPoint</Application>
  <PresentationFormat>Widescreen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Wingdings</vt:lpstr>
      <vt:lpstr>Calibri</vt:lpstr>
      <vt:lpstr>Times New Roman</vt:lpstr>
      <vt:lpstr>Wingdings 3</vt:lpstr>
      <vt:lpstr>Arial</vt:lpstr>
      <vt:lpstr>Office Theme</vt:lpstr>
      <vt:lpstr>LWDA Leadership Office Hours </vt:lpstr>
      <vt:lpstr>Today’s Presenter</vt:lpstr>
      <vt:lpstr>Purpose of Office Hours</vt:lpstr>
      <vt:lpstr>Objectives of Office Hours</vt:lpstr>
      <vt:lpstr>LWDA Leadership Key Deliverables/ Revised Timeline - Updated</vt:lpstr>
      <vt:lpstr>Title I Funding Information</vt:lpstr>
      <vt:lpstr>Funding Limitations: Time Frames</vt:lpstr>
      <vt:lpstr>Funding Limitations: Life Cycle of Funding</vt:lpstr>
      <vt:lpstr>PowerPoint Presentation</vt:lpstr>
      <vt:lpstr>Reminders</vt:lpstr>
      <vt:lpstr>Contract Information</vt:lpstr>
      <vt:lpstr>Upcoming Funding Modifications</vt:lpstr>
      <vt:lpstr>Reminders</vt:lpstr>
      <vt:lpstr>Reminders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 [IWD]</cp:lastModifiedBy>
  <cp:revision>176</cp:revision>
  <dcterms:created xsi:type="dcterms:W3CDTF">2019-06-27T13:48:43Z</dcterms:created>
  <dcterms:modified xsi:type="dcterms:W3CDTF">2021-04-16T16:52:13Z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