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56"/>
  </p:notesMasterIdLst>
  <p:handoutMasterIdLst>
    <p:handoutMasterId r:id="rId57"/>
  </p:handoutMasterIdLst>
  <p:sldIdLst>
    <p:sldId id="259" r:id="rId6"/>
    <p:sldId id="269" r:id="rId7"/>
    <p:sldId id="1369" r:id="rId8"/>
    <p:sldId id="271" r:id="rId9"/>
    <p:sldId id="260" r:id="rId10"/>
    <p:sldId id="1572" r:id="rId11"/>
    <p:sldId id="1474" r:id="rId12"/>
    <p:sldId id="1475" r:id="rId13"/>
    <p:sldId id="1476" r:id="rId14"/>
    <p:sldId id="1429" r:id="rId15"/>
    <p:sldId id="1335" r:id="rId16"/>
    <p:sldId id="1329" r:id="rId17"/>
    <p:sldId id="1549" r:id="rId18"/>
    <p:sldId id="1367" r:id="rId19"/>
    <p:sldId id="1537" r:id="rId20"/>
    <p:sldId id="1542" r:id="rId21"/>
    <p:sldId id="1550" r:id="rId22"/>
    <p:sldId id="1375" r:id="rId23"/>
    <p:sldId id="1538" r:id="rId24"/>
    <p:sldId id="1551" r:id="rId25"/>
    <p:sldId id="1419" r:id="rId26"/>
    <p:sldId id="1501" r:id="rId27"/>
    <p:sldId id="1514" r:id="rId28"/>
    <p:sldId id="1563" r:id="rId29"/>
    <p:sldId id="1564" r:id="rId30"/>
    <p:sldId id="1543" r:id="rId31"/>
    <p:sldId id="1565" r:id="rId32"/>
    <p:sldId id="1566" r:id="rId33"/>
    <p:sldId id="1567" r:id="rId34"/>
    <p:sldId id="1568" r:id="rId35"/>
    <p:sldId id="1544" r:id="rId36"/>
    <p:sldId id="1552" r:id="rId37"/>
    <p:sldId id="1553" r:id="rId38"/>
    <p:sldId id="1554" r:id="rId39"/>
    <p:sldId id="1555" r:id="rId40"/>
    <p:sldId id="1556" r:id="rId41"/>
    <p:sldId id="1557" r:id="rId42"/>
    <p:sldId id="1558" r:id="rId43"/>
    <p:sldId id="1561" r:id="rId44"/>
    <p:sldId id="1562" r:id="rId45"/>
    <p:sldId id="1545" r:id="rId46"/>
    <p:sldId id="1508" r:id="rId47"/>
    <p:sldId id="1569" r:id="rId48"/>
    <p:sldId id="1570" r:id="rId49"/>
    <p:sldId id="1524" r:id="rId50"/>
    <p:sldId id="1532" r:id="rId51"/>
    <p:sldId id="1533" r:id="rId52"/>
    <p:sldId id="1548" r:id="rId53"/>
    <p:sldId id="274" r:id="rId54"/>
    <p:sldId id="1525" r:id="rId55"/>
  </p:sldIdLst>
  <p:sldSz cx="12192000" cy="6858000"/>
  <p:notesSz cx="6858000" cy="9144000"/>
  <p:embeddedFontLst>
    <p:embeddedFont>
      <p:font typeface="Calibri" panose="020F0502020204030204" pitchFamily="34" charset="0"/>
      <p:regular r:id="rId58"/>
      <p:bold r:id="rId59"/>
      <p:italic r:id="rId60"/>
      <p:boldItalic r:id="rId61"/>
    </p:embeddedFont>
    <p:embeddedFont>
      <p:font typeface="Wingdings 3" panose="05040102010807070707" pitchFamily="18" charset="2"/>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Collins" initials="LC" lastIdx="28" clrIdx="0">
    <p:extLst>
      <p:ext uri="{19B8F6BF-5375-455C-9EA6-DF929625EA0E}">
        <p15:presenceInfo xmlns:p15="http://schemas.microsoft.com/office/powerpoint/2012/main" userId="S::lcollins@mahernet.com::500a1ec7-b2bd-4582-bcd1-4e783972a2e9" providerId="AD"/>
      </p:ext>
    </p:extLst>
  </p:cmAuthor>
  <p:cmAuthor id="2" name="Lynn Bajorek" initials="LB" lastIdx="1" clrIdx="1">
    <p:extLst>
      <p:ext uri="{19B8F6BF-5375-455C-9EA6-DF929625EA0E}">
        <p15:presenceInfo xmlns:p15="http://schemas.microsoft.com/office/powerpoint/2012/main" userId="S::lbajorek@mahernet.com::266ab732-9b46-43ff-b8f4-4ad6b5cf1c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B8D"/>
    <a:srgbClr val="5DB5B6"/>
    <a:srgbClr val="0F6A6B"/>
    <a:srgbClr val="9DADB5"/>
    <a:srgbClr val="114257"/>
    <a:srgbClr val="5F6862"/>
    <a:srgbClr val="00162E"/>
    <a:srgbClr val="535355"/>
    <a:srgbClr val="B44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D3CF4-A3ED-4597-B18E-1D8F5FD0AAC3}" v="2" dt="2020-10-20T13:57:52.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54" autoAdjust="0"/>
    <p:restoredTop sz="60637" autoAdjust="0"/>
  </p:normalViewPr>
  <p:slideViewPr>
    <p:cSldViewPr snapToGrid="0">
      <p:cViewPr varScale="1">
        <p:scale>
          <a:sx n="56" d="100"/>
          <a:sy n="56" d="100"/>
        </p:scale>
        <p:origin x="1230" y="66"/>
      </p:cViewPr>
      <p:guideLst/>
    </p:cSldViewPr>
  </p:slideViewPr>
  <p:outlineViewPr>
    <p:cViewPr>
      <p:scale>
        <a:sx n="33" d="100"/>
        <a:sy n="33" d="100"/>
      </p:scale>
      <p:origin x="0" y="-7775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281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117"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67" Type="http://schemas.openxmlformats.org/officeDocument/2006/relationships/tableStyles" Target="tableStyles.xml"/><Relationship Id="rId11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Collins" userId="500a1ec7-b2bd-4582-bcd1-4e783972a2e9" providerId="ADAL" clId="{A8213C8D-5FB5-49CF-A0C0-87EE7C3864D9}"/>
    <pc:docChg chg="undo custSel addSld delSld modSld sldOrd">
      <pc:chgData name="Lori Collins" userId="500a1ec7-b2bd-4582-bcd1-4e783972a2e9" providerId="ADAL" clId="{A8213C8D-5FB5-49CF-A0C0-87EE7C3864D9}" dt="2020-10-13T23:40:15.503" v="1639" actId="2696"/>
      <pc:docMkLst>
        <pc:docMk/>
      </pc:docMkLst>
      <pc:sldChg chg="modNotesTx">
        <pc:chgData name="Lori Collins" userId="500a1ec7-b2bd-4582-bcd1-4e783972a2e9" providerId="ADAL" clId="{A8213C8D-5FB5-49CF-A0C0-87EE7C3864D9}" dt="2020-10-05T18:42:34.229" v="85" actId="20577"/>
        <pc:sldMkLst>
          <pc:docMk/>
          <pc:sldMk cId="2694658496" sldId="256"/>
        </pc:sldMkLst>
      </pc:sldChg>
      <pc:sldChg chg="modNotesTx">
        <pc:chgData name="Lori Collins" userId="500a1ec7-b2bd-4582-bcd1-4e783972a2e9" providerId="ADAL" clId="{A8213C8D-5FB5-49CF-A0C0-87EE7C3864D9}" dt="2020-10-05T18:36:05.295" v="7" actId="20577"/>
        <pc:sldMkLst>
          <pc:docMk/>
          <pc:sldMk cId="5169752" sldId="259"/>
        </pc:sldMkLst>
      </pc:sldChg>
      <pc:sldChg chg="modNotesTx">
        <pc:chgData name="Lori Collins" userId="500a1ec7-b2bd-4582-bcd1-4e783972a2e9" providerId="ADAL" clId="{A8213C8D-5FB5-49CF-A0C0-87EE7C3864D9}" dt="2020-10-05T18:41:38.612" v="49" actId="20577"/>
        <pc:sldMkLst>
          <pc:docMk/>
          <pc:sldMk cId="572804133" sldId="260"/>
        </pc:sldMkLst>
      </pc:sldChg>
      <pc:sldChg chg="modNotesTx">
        <pc:chgData name="Lori Collins" userId="500a1ec7-b2bd-4582-bcd1-4e783972a2e9" providerId="ADAL" clId="{A8213C8D-5FB5-49CF-A0C0-87EE7C3864D9}" dt="2020-10-05T18:46:52.397" v="249" actId="20577"/>
        <pc:sldMkLst>
          <pc:docMk/>
          <pc:sldMk cId="639756313" sldId="267"/>
        </pc:sldMkLst>
      </pc:sldChg>
      <pc:sldChg chg="modNotesTx">
        <pc:chgData name="Lori Collins" userId="500a1ec7-b2bd-4582-bcd1-4e783972a2e9" providerId="ADAL" clId="{A8213C8D-5FB5-49CF-A0C0-87EE7C3864D9}" dt="2020-10-05T18:41:13.828" v="41" actId="20577"/>
        <pc:sldMkLst>
          <pc:docMk/>
          <pc:sldMk cId="3967726754" sldId="269"/>
        </pc:sldMkLst>
      </pc:sldChg>
      <pc:sldChg chg="modNotesTx">
        <pc:chgData name="Lori Collins" userId="500a1ec7-b2bd-4582-bcd1-4e783972a2e9" providerId="ADAL" clId="{A8213C8D-5FB5-49CF-A0C0-87EE7C3864D9}" dt="2020-10-05T18:41:04.948" v="33" actId="20577"/>
        <pc:sldMkLst>
          <pc:docMk/>
          <pc:sldMk cId="2285869932" sldId="271"/>
        </pc:sldMkLst>
      </pc:sldChg>
      <pc:sldChg chg="modSp mod modNotesTx">
        <pc:chgData name="Lori Collins" userId="500a1ec7-b2bd-4582-bcd1-4e783972a2e9" providerId="ADAL" clId="{A8213C8D-5FB5-49CF-A0C0-87EE7C3864D9}" dt="2020-10-12T16:25:38.462" v="928" actId="6549"/>
        <pc:sldMkLst>
          <pc:docMk/>
          <pc:sldMk cId="2158513072" sldId="272"/>
        </pc:sldMkLst>
        <pc:spChg chg="mod">
          <ac:chgData name="Lori Collins" userId="500a1ec7-b2bd-4582-bcd1-4e783972a2e9" providerId="ADAL" clId="{A8213C8D-5FB5-49CF-A0C0-87EE7C3864D9}" dt="2020-10-12T16:25:38.462" v="928" actId="6549"/>
          <ac:spMkLst>
            <pc:docMk/>
            <pc:sldMk cId="2158513072" sldId="272"/>
            <ac:spMk id="10" creationId="{E1E09C89-F772-4F9D-A57B-42BDFEBAD3FC}"/>
          </ac:spMkLst>
        </pc:spChg>
      </pc:sldChg>
      <pc:sldChg chg="ord modNotesTx">
        <pc:chgData name="Lori Collins" userId="500a1ec7-b2bd-4582-bcd1-4e783972a2e9" providerId="ADAL" clId="{A8213C8D-5FB5-49CF-A0C0-87EE7C3864D9}" dt="2020-10-05T19:23:14.112" v="517" actId="20577"/>
        <pc:sldMkLst>
          <pc:docMk/>
          <pc:sldMk cId="2604712103" sldId="274"/>
        </pc:sldMkLst>
      </pc:sldChg>
      <pc:sldChg chg="modNotesTx">
        <pc:chgData name="Lori Collins" userId="500a1ec7-b2bd-4582-bcd1-4e783972a2e9" providerId="ADAL" clId="{A8213C8D-5FB5-49CF-A0C0-87EE7C3864D9}" dt="2020-10-05T18:41:44.429" v="54" actId="20577"/>
        <pc:sldMkLst>
          <pc:docMk/>
          <pc:sldMk cId="2208593402" sldId="280"/>
        </pc:sldMkLst>
      </pc:sldChg>
      <pc:sldChg chg="modNotesTx">
        <pc:chgData name="Lori Collins" userId="500a1ec7-b2bd-4582-bcd1-4e783972a2e9" providerId="ADAL" clId="{A8213C8D-5FB5-49CF-A0C0-87EE7C3864D9}" dt="2020-10-05T18:41:57.762" v="60" actId="20577"/>
        <pc:sldMkLst>
          <pc:docMk/>
          <pc:sldMk cId="2751912003" sldId="284"/>
        </pc:sldMkLst>
      </pc:sldChg>
      <pc:sldChg chg="modNotesTx">
        <pc:chgData name="Lori Collins" userId="500a1ec7-b2bd-4582-bcd1-4e783972a2e9" providerId="ADAL" clId="{A8213C8D-5FB5-49CF-A0C0-87EE7C3864D9}" dt="2020-10-05T18:42:47.529" v="94" actId="20577"/>
        <pc:sldMkLst>
          <pc:docMk/>
          <pc:sldMk cId="3915195343" sldId="285"/>
        </pc:sldMkLst>
      </pc:sldChg>
      <pc:sldChg chg="modNotesTx">
        <pc:chgData name="Lori Collins" userId="500a1ec7-b2bd-4582-bcd1-4e783972a2e9" providerId="ADAL" clId="{A8213C8D-5FB5-49CF-A0C0-87EE7C3864D9}" dt="2020-10-05T18:42:03.546" v="65" actId="20577"/>
        <pc:sldMkLst>
          <pc:docMk/>
          <pc:sldMk cId="2939852727" sldId="287"/>
        </pc:sldMkLst>
      </pc:sldChg>
      <pc:sldChg chg="mod modShow modNotesTx">
        <pc:chgData name="Lori Collins" userId="500a1ec7-b2bd-4582-bcd1-4e783972a2e9" providerId="ADAL" clId="{A8213C8D-5FB5-49CF-A0C0-87EE7C3864D9}" dt="2020-10-13T19:31:49.765" v="1282" actId="729"/>
        <pc:sldMkLst>
          <pc:docMk/>
          <pc:sldMk cId="3486773824" sldId="436"/>
        </pc:sldMkLst>
      </pc:sldChg>
      <pc:sldChg chg="mod modShow modNotesTx">
        <pc:chgData name="Lori Collins" userId="500a1ec7-b2bd-4582-bcd1-4e783972a2e9" providerId="ADAL" clId="{A8213C8D-5FB5-49CF-A0C0-87EE7C3864D9}" dt="2020-10-13T19:17:11.714" v="1254" actId="729"/>
        <pc:sldMkLst>
          <pc:docMk/>
          <pc:sldMk cId="447770714" sldId="445"/>
        </pc:sldMkLst>
      </pc:sldChg>
      <pc:sldChg chg="ord modNotesTx">
        <pc:chgData name="Lori Collins" userId="500a1ec7-b2bd-4582-bcd1-4e783972a2e9" providerId="ADAL" clId="{A8213C8D-5FB5-49CF-A0C0-87EE7C3864D9}" dt="2020-10-12T16:25:11.074" v="926"/>
        <pc:sldMkLst>
          <pc:docMk/>
          <pc:sldMk cId="3773310006" sldId="1159"/>
        </pc:sldMkLst>
      </pc:sldChg>
      <pc:sldChg chg="modNotesTx">
        <pc:chgData name="Lori Collins" userId="500a1ec7-b2bd-4582-bcd1-4e783972a2e9" providerId="ADAL" clId="{A8213C8D-5FB5-49CF-A0C0-87EE7C3864D9}" dt="2020-10-13T23:39:49.857" v="1637" actId="20577"/>
        <pc:sldMkLst>
          <pc:docMk/>
          <pc:sldMk cId="2057540903" sldId="1176"/>
        </pc:sldMkLst>
      </pc:sldChg>
      <pc:sldChg chg="mod modShow modNotesTx">
        <pc:chgData name="Lori Collins" userId="500a1ec7-b2bd-4582-bcd1-4e783972a2e9" providerId="ADAL" clId="{A8213C8D-5FB5-49CF-A0C0-87EE7C3864D9}" dt="2020-10-13T19:17:11.714" v="1254" actId="729"/>
        <pc:sldMkLst>
          <pc:docMk/>
          <pc:sldMk cId="2519731867" sldId="1188"/>
        </pc:sldMkLst>
      </pc:sldChg>
      <pc:sldChg chg="modNotesTx">
        <pc:chgData name="Lori Collins" userId="500a1ec7-b2bd-4582-bcd1-4e783972a2e9" providerId="ADAL" clId="{A8213C8D-5FB5-49CF-A0C0-87EE7C3864D9}" dt="2020-10-05T18:57:09.655" v="287" actId="20577"/>
        <pc:sldMkLst>
          <pc:docMk/>
          <pc:sldMk cId="1388262254" sldId="1221"/>
        </pc:sldMkLst>
      </pc:sldChg>
      <pc:sldChg chg="modNotesTx">
        <pc:chgData name="Lori Collins" userId="500a1ec7-b2bd-4582-bcd1-4e783972a2e9" providerId="ADAL" clId="{A8213C8D-5FB5-49CF-A0C0-87EE7C3864D9}" dt="2020-10-05T18:43:32.912" v="123" actId="20577"/>
        <pc:sldMkLst>
          <pc:docMk/>
          <pc:sldMk cId="2654170020" sldId="1245"/>
        </pc:sldMkLst>
      </pc:sldChg>
      <pc:sldChg chg="modNotesTx">
        <pc:chgData name="Lori Collins" userId="500a1ec7-b2bd-4582-bcd1-4e783972a2e9" providerId="ADAL" clId="{A8213C8D-5FB5-49CF-A0C0-87EE7C3864D9}" dt="2020-10-05T18:46:42.162" v="242" actId="20577"/>
        <pc:sldMkLst>
          <pc:docMk/>
          <pc:sldMk cId="2311751434" sldId="1255"/>
        </pc:sldMkLst>
      </pc:sldChg>
      <pc:sldChg chg="modNotesTx">
        <pc:chgData name="Lori Collins" userId="500a1ec7-b2bd-4582-bcd1-4e783972a2e9" providerId="ADAL" clId="{A8213C8D-5FB5-49CF-A0C0-87EE7C3864D9}" dt="2020-10-05T19:01:08.812" v="374" actId="20577"/>
        <pc:sldMkLst>
          <pc:docMk/>
          <pc:sldMk cId="4193779581" sldId="1306"/>
        </pc:sldMkLst>
      </pc:sldChg>
      <pc:sldChg chg="modNotesTx">
        <pc:chgData name="Lori Collins" userId="500a1ec7-b2bd-4582-bcd1-4e783972a2e9" providerId="ADAL" clId="{A8213C8D-5FB5-49CF-A0C0-87EE7C3864D9}" dt="2020-10-05T18:46:47.995" v="247" actId="20577"/>
        <pc:sldMkLst>
          <pc:docMk/>
          <pc:sldMk cId="2452854209" sldId="1310"/>
        </pc:sldMkLst>
      </pc:sldChg>
      <pc:sldChg chg="mod modShow modNotesTx">
        <pc:chgData name="Lori Collins" userId="500a1ec7-b2bd-4582-bcd1-4e783972a2e9" providerId="ADAL" clId="{A8213C8D-5FB5-49CF-A0C0-87EE7C3864D9}" dt="2020-10-13T19:19:02.970" v="1257" actId="729"/>
        <pc:sldMkLst>
          <pc:docMk/>
          <pc:sldMk cId="3521905769" sldId="1326"/>
        </pc:sldMkLst>
      </pc:sldChg>
      <pc:sldChg chg="modNotesTx">
        <pc:chgData name="Lori Collins" userId="500a1ec7-b2bd-4582-bcd1-4e783972a2e9" providerId="ADAL" clId="{A8213C8D-5FB5-49CF-A0C0-87EE7C3864D9}" dt="2020-10-05T18:56:43.312" v="263" actId="20577"/>
        <pc:sldMkLst>
          <pc:docMk/>
          <pc:sldMk cId="2693839438" sldId="1327"/>
        </pc:sldMkLst>
      </pc:sldChg>
      <pc:sldChg chg="modNotesTx">
        <pc:chgData name="Lori Collins" userId="500a1ec7-b2bd-4582-bcd1-4e783972a2e9" providerId="ADAL" clId="{A8213C8D-5FB5-49CF-A0C0-87EE7C3864D9}" dt="2020-10-05T18:57:02.869" v="281" actId="20577"/>
        <pc:sldMkLst>
          <pc:docMk/>
          <pc:sldMk cId="762681882" sldId="1328"/>
        </pc:sldMkLst>
      </pc:sldChg>
      <pc:sldChg chg="modNotesTx">
        <pc:chgData name="Lori Collins" userId="500a1ec7-b2bd-4582-bcd1-4e783972a2e9" providerId="ADAL" clId="{A8213C8D-5FB5-49CF-A0C0-87EE7C3864D9}" dt="2020-10-05T18:57:16.079" v="293" actId="20577"/>
        <pc:sldMkLst>
          <pc:docMk/>
          <pc:sldMk cId="999989145" sldId="1329"/>
        </pc:sldMkLst>
      </pc:sldChg>
      <pc:sldChg chg="modNotesTx">
        <pc:chgData name="Lori Collins" userId="500a1ec7-b2bd-4582-bcd1-4e783972a2e9" providerId="ADAL" clId="{A8213C8D-5FB5-49CF-A0C0-87EE7C3864D9}" dt="2020-10-05T18:57:22.706" v="299" actId="20577"/>
        <pc:sldMkLst>
          <pc:docMk/>
          <pc:sldMk cId="1501187251" sldId="1330"/>
        </pc:sldMkLst>
      </pc:sldChg>
      <pc:sldChg chg="modNotesTx">
        <pc:chgData name="Lori Collins" userId="500a1ec7-b2bd-4582-bcd1-4e783972a2e9" providerId="ADAL" clId="{A8213C8D-5FB5-49CF-A0C0-87EE7C3864D9}" dt="2020-10-05T18:42:13.703" v="72" actId="20577"/>
        <pc:sldMkLst>
          <pc:docMk/>
          <pc:sldMk cId="1215976394" sldId="1335"/>
        </pc:sldMkLst>
      </pc:sldChg>
      <pc:sldChg chg="modNotesTx">
        <pc:chgData name="Lori Collins" userId="500a1ec7-b2bd-4582-bcd1-4e783972a2e9" providerId="ADAL" clId="{A8213C8D-5FB5-49CF-A0C0-87EE7C3864D9}" dt="2020-10-05T19:00:53.988" v="362" actId="20577"/>
        <pc:sldMkLst>
          <pc:docMk/>
          <pc:sldMk cId="3167215636" sldId="1336"/>
        </pc:sldMkLst>
      </pc:sldChg>
      <pc:sldChg chg="modNotesTx">
        <pc:chgData name="Lori Collins" userId="500a1ec7-b2bd-4582-bcd1-4e783972a2e9" providerId="ADAL" clId="{A8213C8D-5FB5-49CF-A0C0-87EE7C3864D9}" dt="2020-10-05T19:01:19.714" v="386" actId="20577"/>
        <pc:sldMkLst>
          <pc:docMk/>
          <pc:sldMk cId="3413604501" sldId="1340"/>
        </pc:sldMkLst>
      </pc:sldChg>
      <pc:sldChg chg="modNotesTx">
        <pc:chgData name="Lori Collins" userId="500a1ec7-b2bd-4582-bcd1-4e783972a2e9" providerId="ADAL" clId="{A8213C8D-5FB5-49CF-A0C0-87EE7C3864D9}" dt="2020-10-05T19:01:30.812" v="396" actId="20577"/>
        <pc:sldMkLst>
          <pc:docMk/>
          <pc:sldMk cId="2947100170" sldId="1341"/>
        </pc:sldMkLst>
      </pc:sldChg>
      <pc:sldChg chg="modNotesTx">
        <pc:chgData name="Lori Collins" userId="500a1ec7-b2bd-4582-bcd1-4e783972a2e9" providerId="ADAL" clId="{A8213C8D-5FB5-49CF-A0C0-87EE7C3864D9}" dt="2020-10-05T19:01:25.195" v="391" actId="20577"/>
        <pc:sldMkLst>
          <pc:docMk/>
          <pc:sldMk cId="2163172116" sldId="1342"/>
        </pc:sldMkLst>
      </pc:sldChg>
      <pc:sldChg chg="mod modShow modNotesTx">
        <pc:chgData name="Lori Collins" userId="500a1ec7-b2bd-4582-bcd1-4e783972a2e9" providerId="ADAL" clId="{A8213C8D-5FB5-49CF-A0C0-87EE7C3864D9}" dt="2020-10-13T19:31:03.067" v="1281" actId="729"/>
        <pc:sldMkLst>
          <pc:docMk/>
          <pc:sldMk cId="3732008832" sldId="1344"/>
        </pc:sldMkLst>
      </pc:sldChg>
      <pc:sldChg chg="modNotesTx">
        <pc:chgData name="Lori Collins" userId="500a1ec7-b2bd-4582-bcd1-4e783972a2e9" providerId="ADAL" clId="{A8213C8D-5FB5-49CF-A0C0-87EE7C3864D9}" dt="2020-10-05T19:00:22.796" v="339" actId="20577"/>
        <pc:sldMkLst>
          <pc:docMk/>
          <pc:sldMk cId="2764022562" sldId="1358"/>
        </pc:sldMkLst>
      </pc:sldChg>
      <pc:sldChg chg="modNotesTx">
        <pc:chgData name="Lori Collins" userId="500a1ec7-b2bd-4582-bcd1-4e783972a2e9" providerId="ADAL" clId="{A8213C8D-5FB5-49CF-A0C0-87EE7C3864D9}" dt="2020-10-05T18:42:50.845" v="96" actId="20577"/>
        <pc:sldMkLst>
          <pc:docMk/>
          <pc:sldMk cId="4265456349" sldId="1367"/>
        </pc:sldMkLst>
      </pc:sldChg>
      <pc:sldChg chg="modNotesTx">
        <pc:chgData name="Lori Collins" userId="500a1ec7-b2bd-4582-bcd1-4e783972a2e9" providerId="ADAL" clId="{A8213C8D-5FB5-49CF-A0C0-87EE7C3864D9}" dt="2020-10-05T19:00:42.874" v="355" actId="20577"/>
        <pc:sldMkLst>
          <pc:docMk/>
          <pc:sldMk cId="362711982" sldId="1368"/>
        </pc:sldMkLst>
      </pc:sldChg>
      <pc:sldChg chg="modNotesTx">
        <pc:chgData name="Lori Collins" userId="500a1ec7-b2bd-4582-bcd1-4e783972a2e9" providerId="ADAL" clId="{A8213C8D-5FB5-49CF-A0C0-87EE7C3864D9}" dt="2020-10-05T18:41:09.300" v="37" actId="20577"/>
        <pc:sldMkLst>
          <pc:docMk/>
          <pc:sldMk cId="1919864868" sldId="1369"/>
        </pc:sldMkLst>
      </pc:sldChg>
      <pc:sldChg chg="modSp modNotesTx">
        <pc:chgData name="Lori Collins" userId="500a1ec7-b2bd-4582-bcd1-4e783972a2e9" providerId="ADAL" clId="{A8213C8D-5FB5-49CF-A0C0-87EE7C3864D9}" dt="2020-10-13T17:17:15.458" v="1251" actId="20577"/>
        <pc:sldMkLst>
          <pc:docMk/>
          <pc:sldMk cId="2165862580" sldId="1370"/>
        </pc:sldMkLst>
        <pc:graphicFrameChg chg="mod">
          <ac:chgData name="Lori Collins" userId="500a1ec7-b2bd-4582-bcd1-4e783972a2e9" providerId="ADAL" clId="{A8213C8D-5FB5-49CF-A0C0-87EE7C3864D9}" dt="2020-10-13T17:17:15.458" v="1251" actId="20577"/>
          <ac:graphicFrameMkLst>
            <pc:docMk/>
            <pc:sldMk cId="2165862580" sldId="1370"/>
            <ac:graphicFrameMk id="6" creationId="{F0894D09-8605-40FE-82E1-2672CA3D82AF}"/>
          </ac:graphicFrameMkLst>
        </pc:graphicFrameChg>
      </pc:sldChg>
      <pc:sldChg chg="del modNotesTx">
        <pc:chgData name="Lori Collins" userId="500a1ec7-b2bd-4582-bcd1-4e783972a2e9" providerId="ADAL" clId="{A8213C8D-5FB5-49CF-A0C0-87EE7C3864D9}" dt="2020-10-12T16:25:02.566" v="924" actId="2696"/>
        <pc:sldMkLst>
          <pc:docMk/>
          <pc:sldMk cId="2362673429" sldId="1372"/>
        </pc:sldMkLst>
      </pc:sldChg>
      <pc:sldChg chg="del modNotesTx">
        <pc:chgData name="Lori Collins" userId="500a1ec7-b2bd-4582-bcd1-4e783972a2e9" providerId="ADAL" clId="{A8213C8D-5FB5-49CF-A0C0-87EE7C3864D9}" dt="2020-10-12T16:25:19.937" v="927" actId="47"/>
        <pc:sldMkLst>
          <pc:docMk/>
          <pc:sldMk cId="3768350078" sldId="1373"/>
        </pc:sldMkLst>
      </pc:sldChg>
      <pc:sldChg chg="modNotesTx">
        <pc:chgData name="Lori Collins" userId="500a1ec7-b2bd-4582-bcd1-4e783972a2e9" providerId="ADAL" clId="{A8213C8D-5FB5-49CF-A0C0-87EE7C3864D9}" dt="2020-10-05T18:44:44.979" v="174" actId="20577"/>
        <pc:sldMkLst>
          <pc:docMk/>
          <pc:sldMk cId="3446199241" sldId="1374"/>
        </pc:sldMkLst>
      </pc:sldChg>
      <pc:sldChg chg="modNotesTx">
        <pc:chgData name="Lori Collins" userId="500a1ec7-b2bd-4582-bcd1-4e783972a2e9" providerId="ADAL" clId="{A8213C8D-5FB5-49CF-A0C0-87EE7C3864D9}" dt="2020-10-05T18:44:35.395" v="172" actId="20577"/>
        <pc:sldMkLst>
          <pc:docMk/>
          <pc:sldMk cId="2093726342" sldId="1375"/>
        </pc:sldMkLst>
      </pc:sldChg>
      <pc:sldChg chg="modSp mod modNotesTx">
        <pc:chgData name="Lori Collins" userId="500a1ec7-b2bd-4582-bcd1-4e783972a2e9" providerId="ADAL" clId="{A8213C8D-5FB5-49CF-A0C0-87EE7C3864D9}" dt="2020-10-05T18:45:21.262" v="194" actId="1076"/>
        <pc:sldMkLst>
          <pc:docMk/>
          <pc:sldMk cId="1370041205" sldId="1376"/>
        </pc:sldMkLst>
        <pc:spChg chg="mod">
          <ac:chgData name="Lori Collins" userId="500a1ec7-b2bd-4582-bcd1-4e783972a2e9" providerId="ADAL" clId="{A8213C8D-5FB5-49CF-A0C0-87EE7C3864D9}" dt="2020-10-05T18:45:15.112" v="193" actId="20577"/>
          <ac:spMkLst>
            <pc:docMk/>
            <pc:sldMk cId="1370041205" sldId="1376"/>
            <ac:spMk id="10" creationId="{04585556-B011-44EB-BF57-9183D90BCA95}"/>
          </ac:spMkLst>
        </pc:spChg>
        <pc:picChg chg="mod">
          <ac:chgData name="Lori Collins" userId="500a1ec7-b2bd-4582-bcd1-4e783972a2e9" providerId="ADAL" clId="{A8213C8D-5FB5-49CF-A0C0-87EE7C3864D9}" dt="2020-10-05T18:45:21.262" v="194" actId="1076"/>
          <ac:picMkLst>
            <pc:docMk/>
            <pc:sldMk cId="1370041205" sldId="1376"/>
            <ac:picMk id="6" creationId="{D64CD6D5-5CC7-49EB-B12E-15F3D5CF9C47}"/>
          </ac:picMkLst>
        </pc:picChg>
      </pc:sldChg>
      <pc:sldChg chg="modNotesTx">
        <pc:chgData name="Lori Collins" userId="500a1ec7-b2bd-4582-bcd1-4e783972a2e9" providerId="ADAL" clId="{A8213C8D-5FB5-49CF-A0C0-87EE7C3864D9}" dt="2020-10-05T18:45:40.912" v="202" actId="20577"/>
        <pc:sldMkLst>
          <pc:docMk/>
          <pc:sldMk cId="2545192316" sldId="1378"/>
        </pc:sldMkLst>
      </pc:sldChg>
      <pc:sldChg chg="modNotesTx">
        <pc:chgData name="Lori Collins" userId="500a1ec7-b2bd-4582-bcd1-4e783972a2e9" providerId="ADAL" clId="{A8213C8D-5FB5-49CF-A0C0-87EE7C3864D9}" dt="2020-10-05T18:45:35.195" v="200" actId="20577"/>
        <pc:sldMkLst>
          <pc:docMk/>
          <pc:sldMk cId="1680683399" sldId="1379"/>
        </pc:sldMkLst>
      </pc:sldChg>
      <pc:sldChg chg="modNotesTx">
        <pc:chgData name="Lori Collins" userId="500a1ec7-b2bd-4582-bcd1-4e783972a2e9" providerId="ADAL" clId="{A8213C8D-5FB5-49CF-A0C0-87EE7C3864D9}" dt="2020-10-05T18:45:50.329" v="210" actId="20577"/>
        <pc:sldMkLst>
          <pc:docMk/>
          <pc:sldMk cId="2150410224" sldId="1380"/>
        </pc:sldMkLst>
      </pc:sldChg>
      <pc:sldChg chg="mod modShow modNotesTx">
        <pc:chgData name="Lori Collins" userId="500a1ec7-b2bd-4582-bcd1-4e783972a2e9" providerId="ADAL" clId="{A8213C8D-5FB5-49CF-A0C0-87EE7C3864D9}" dt="2020-10-13T19:18:36.773" v="1255" actId="729"/>
        <pc:sldMkLst>
          <pc:docMk/>
          <pc:sldMk cId="1459465735" sldId="1381"/>
        </pc:sldMkLst>
      </pc:sldChg>
      <pc:sldChg chg="modNotesTx">
        <pc:chgData name="Lori Collins" userId="500a1ec7-b2bd-4582-bcd1-4e783972a2e9" providerId="ADAL" clId="{A8213C8D-5FB5-49CF-A0C0-87EE7C3864D9}" dt="2020-10-05T18:43:02.595" v="98" actId="20577"/>
        <pc:sldMkLst>
          <pc:docMk/>
          <pc:sldMk cId="4090319152" sldId="1384"/>
        </pc:sldMkLst>
      </pc:sldChg>
      <pc:sldChg chg="modNotesTx">
        <pc:chgData name="Lori Collins" userId="500a1ec7-b2bd-4582-bcd1-4e783972a2e9" providerId="ADAL" clId="{A8213C8D-5FB5-49CF-A0C0-87EE7C3864D9}" dt="2020-10-05T19:19:31.699" v="402" actId="20577"/>
        <pc:sldMkLst>
          <pc:docMk/>
          <pc:sldMk cId="232144381" sldId="1387"/>
        </pc:sldMkLst>
      </pc:sldChg>
      <pc:sldChg chg="modNotesTx">
        <pc:chgData name="Lori Collins" userId="500a1ec7-b2bd-4582-bcd1-4e783972a2e9" providerId="ADAL" clId="{A8213C8D-5FB5-49CF-A0C0-87EE7C3864D9}" dt="2020-10-05T19:19:37.796" v="404" actId="20577"/>
        <pc:sldMkLst>
          <pc:docMk/>
          <pc:sldMk cId="3109166094" sldId="1388"/>
        </pc:sldMkLst>
      </pc:sldChg>
      <pc:sldChg chg="modNotesTx">
        <pc:chgData name="Lori Collins" userId="500a1ec7-b2bd-4582-bcd1-4e783972a2e9" providerId="ADAL" clId="{A8213C8D-5FB5-49CF-A0C0-87EE7C3864D9}" dt="2020-10-05T19:20:49.129" v="411" actId="20577"/>
        <pc:sldMkLst>
          <pc:docMk/>
          <pc:sldMk cId="1080063544" sldId="1389"/>
        </pc:sldMkLst>
      </pc:sldChg>
      <pc:sldChg chg="modNotesTx">
        <pc:chgData name="Lori Collins" userId="500a1ec7-b2bd-4582-bcd1-4e783972a2e9" providerId="ADAL" clId="{A8213C8D-5FB5-49CF-A0C0-87EE7C3864D9}" dt="2020-10-05T19:20:53.963" v="413" actId="20577"/>
        <pc:sldMkLst>
          <pc:docMk/>
          <pc:sldMk cId="1112556412" sldId="1391"/>
        </pc:sldMkLst>
      </pc:sldChg>
      <pc:sldChg chg="modNotesTx">
        <pc:chgData name="Lori Collins" userId="500a1ec7-b2bd-4582-bcd1-4e783972a2e9" providerId="ADAL" clId="{A8213C8D-5FB5-49CF-A0C0-87EE7C3864D9}" dt="2020-10-05T19:21:10.545" v="435" actId="20577"/>
        <pc:sldMkLst>
          <pc:docMk/>
          <pc:sldMk cId="629603266" sldId="1392"/>
        </pc:sldMkLst>
      </pc:sldChg>
      <pc:sldChg chg="mod modShow modNotesTx">
        <pc:chgData name="Lori Collins" userId="500a1ec7-b2bd-4582-bcd1-4e783972a2e9" providerId="ADAL" clId="{A8213C8D-5FB5-49CF-A0C0-87EE7C3864D9}" dt="2020-10-13T19:18:47.543" v="1256" actId="729"/>
        <pc:sldMkLst>
          <pc:docMk/>
          <pc:sldMk cId="1282815690" sldId="1395"/>
        </pc:sldMkLst>
      </pc:sldChg>
      <pc:sldChg chg="mod modShow modNotesTx">
        <pc:chgData name="Lori Collins" userId="500a1ec7-b2bd-4582-bcd1-4e783972a2e9" providerId="ADAL" clId="{A8213C8D-5FB5-49CF-A0C0-87EE7C3864D9}" dt="2020-10-13T19:15:51.106" v="1253" actId="729"/>
        <pc:sldMkLst>
          <pc:docMk/>
          <pc:sldMk cId="3773062990" sldId="1396"/>
        </pc:sldMkLst>
      </pc:sldChg>
      <pc:sldChg chg="modNotesTx">
        <pc:chgData name="Lori Collins" userId="500a1ec7-b2bd-4582-bcd1-4e783972a2e9" providerId="ADAL" clId="{A8213C8D-5FB5-49CF-A0C0-87EE7C3864D9}" dt="2020-10-05T18:46:00.229" v="219" actId="20577"/>
        <pc:sldMkLst>
          <pc:docMk/>
          <pc:sldMk cId="1524800165" sldId="1397"/>
        </pc:sldMkLst>
      </pc:sldChg>
      <pc:sldChg chg="mod modShow modNotesTx">
        <pc:chgData name="Lori Collins" userId="500a1ec7-b2bd-4582-bcd1-4e783972a2e9" providerId="ADAL" clId="{A8213C8D-5FB5-49CF-A0C0-87EE7C3864D9}" dt="2020-10-13T19:15:51.106" v="1253" actId="729"/>
        <pc:sldMkLst>
          <pc:docMk/>
          <pc:sldMk cId="2930044963" sldId="1402"/>
        </pc:sldMkLst>
      </pc:sldChg>
      <pc:sldChg chg="modNotesTx">
        <pc:chgData name="Lori Collins" userId="500a1ec7-b2bd-4582-bcd1-4e783972a2e9" providerId="ADAL" clId="{A8213C8D-5FB5-49CF-A0C0-87EE7C3864D9}" dt="2020-10-05T18:48:25.036" v="258" actId="20577"/>
        <pc:sldMkLst>
          <pc:docMk/>
          <pc:sldMk cId="4003976095" sldId="1416"/>
        </pc:sldMkLst>
      </pc:sldChg>
      <pc:sldChg chg="modNotesTx">
        <pc:chgData name="Lori Collins" userId="500a1ec7-b2bd-4582-bcd1-4e783972a2e9" providerId="ADAL" clId="{A8213C8D-5FB5-49CF-A0C0-87EE7C3864D9}" dt="2020-10-05T19:21:50.679" v="455" actId="20577"/>
        <pc:sldMkLst>
          <pc:docMk/>
          <pc:sldMk cId="2414274782" sldId="1417"/>
        </pc:sldMkLst>
      </pc:sldChg>
      <pc:sldChg chg="modNotesTx">
        <pc:chgData name="Lori Collins" userId="500a1ec7-b2bd-4582-bcd1-4e783972a2e9" providerId="ADAL" clId="{A8213C8D-5FB5-49CF-A0C0-87EE7C3864D9}" dt="2020-10-05T18:57:38.512" v="309" actId="20577"/>
        <pc:sldMkLst>
          <pc:docMk/>
          <pc:sldMk cId="3464318028" sldId="1418"/>
        </pc:sldMkLst>
      </pc:sldChg>
      <pc:sldChg chg="modNotesTx">
        <pc:chgData name="Lori Collins" userId="500a1ec7-b2bd-4582-bcd1-4e783972a2e9" providerId="ADAL" clId="{A8213C8D-5FB5-49CF-A0C0-87EE7C3864D9}" dt="2020-10-05T18:57:35.179" v="307" actId="20577"/>
        <pc:sldMkLst>
          <pc:docMk/>
          <pc:sldMk cId="2357422110" sldId="1419"/>
        </pc:sldMkLst>
      </pc:sldChg>
      <pc:sldChg chg="modNotesTx">
        <pc:chgData name="Lori Collins" userId="500a1ec7-b2bd-4582-bcd1-4e783972a2e9" providerId="ADAL" clId="{A8213C8D-5FB5-49CF-A0C0-87EE7C3864D9}" dt="2020-10-05T19:00:31.046" v="344" actId="20577"/>
        <pc:sldMkLst>
          <pc:docMk/>
          <pc:sldMk cId="1144178990" sldId="1421"/>
        </pc:sldMkLst>
      </pc:sldChg>
      <pc:sldChg chg="modNotesTx">
        <pc:chgData name="Lori Collins" userId="500a1ec7-b2bd-4582-bcd1-4e783972a2e9" providerId="ADAL" clId="{A8213C8D-5FB5-49CF-A0C0-87EE7C3864D9}" dt="2020-10-05T19:01:03.395" v="368" actId="20577"/>
        <pc:sldMkLst>
          <pc:docMk/>
          <pc:sldMk cId="3942928541" sldId="1423"/>
        </pc:sldMkLst>
      </pc:sldChg>
      <pc:sldChg chg="modNotesTx">
        <pc:chgData name="Lori Collins" userId="500a1ec7-b2bd-4582-bcd1-4e783972a2e9" providerId="ADAL" clId="{A8213C8D-5FB5-49CF-A0C0-87EE7C3864D9}" dt="2020-10-05T19:00:59.862" v="366" actId="20577"/>
        <pc:sldMkLst>
          <pc:docMk/>
          <pc:sldMk cId="1179662939" sldId="1424"/>
        </pc:sldMkLst>
      </pc:sldChg>
      <pc:sldChg chg="modNotesTx">
        <pc:chgData name="Lori Collins" userId="500a1ec7-b2bd-4582-bcd1-4e783972a2e9" providerId="ADAL" clId="{A8213C8D-5FB5-49CF-A0C0-87EE7C3864D9}" dt="2020-10-05T19:01:35.713" v="398" actId="20577"/>
        <pc:sldMkLst>
          <pc:docMk/>
          <pc:sldMk cId="806533400" sldId="1425"/>
        </pc:sldMkLst>
      </pc:sldChg>
      <pc:sldChg chg="modNotesTx">
        <pc:chgData name="Lori Collins" userId="500a1ec7-b2bd-4582-bcd1-4e783972a2e9" providerId="ADAL" clId="{A8213C8D-5FB5-49CF-A0C0-87EE7C3864D9}" dt="2020-10-05T18:45:44.329" v="204" actId="20577"/>
        <pc:sldMkLst>
          <pc:docMk/>
          <pc:sldMk cId="2660293728" sldId="1427"/>
        </pc:sldMkLst>
      </pc:sldChg>
      <pc:sldChg chg="modSp mod modNotesTx">
        <pc:chgData name="Lori Collins" userId="500a1ec7-b2bd-4582-bcd1-4e783972a2e9" providerId="ADAL" clId="{A8213C8D-5FB5-49CF-A0C0-87EE7C3864D9}" dt="2020-10-13T19:21:19.210" v="1280" actId="20577"/>
        <pc:sldMkLst>
          <pc:docMk/>
          <pc:sldMk cId="3704035562" sldId="1428"/>
        </pc:sldMkLst>
        <pc:spChg chg="mod">
          <ac:chgData name="Lori Collins" userId="500a1ec7-b2bd-4582-bcd1-4e783972a2e9" providerId="ADAL" clId="{A8213C8D-5FB5-49CF-A0C0-87EE7C3864D9}" dt="2020-10-13T19:21:19.210" v="1280" actId="20577"/>
          <ac:spMkLst>
            <pc:docMk/>
            <pc:sldMk cId="3704035562" sldId="1428"/>
            <ac:spMk id="3" creationId="{25C523FA-471D-4BAB-A985-DD6BFFB98C01}"/>
          </ac:spMkLst>
        </pc:spChg>
      </pc:sldChg>
      <pc:sldChg chg="modNotesTx">
        <pc:chgData name="Lori Collins" userId="500a1ec7-b2bd-4582-bcd1-4e783972a2e9" providerId="ADAL" clId="{A8213C8D-5FB5-49CF-A0C0-87EE7C3864D9}" dt="2020-10-05T18:42:07.429" v="67" actId="20577"/>
        <pc:sldMkLst>
          <pc:docMk/>
          <pc:sldMk cId="2186310937" sldId="1429"/>
        </pc:sldMkLst>
      </pc:sldChg>
      <pc:sldChg chg="add del mod modShow modNotesTx">
        <pc:chgData name="Lori Collins" userId="500a1ec7-b2bd-4582-bcd1-4e783972a2e9" providerId="ADAL" clId="{A8213C8D-5FB5-49CF-A0C0-87EE7C3864D9}" dt="2020-10-13T23:40:15.503" v="1639" actId="2696"/>
        <pc:sldMkLst>
          <pc:docMk/>
          <pc:sldMk cId="4043230977" sldId="1430"/>
        </pc:sldMkLst>
      </pc:sldChg>
      <pc:sldChg chg="mod modShow modNotesTx">
        <pc:chgData name="Lori Collins" userId="500a1ec7-b2bd-4582-bcd1-4e783972a2e9" providerId="ADAL" clId="{A8213C8D-5FB5-49CF-A0C0-87EE7C3864D9}" dt="2020-10-13T19:13:32.973" v="1252" actId="729"/>
        <pc:sldMkLst>
          <pc:docMk/>
          <pc:sldMk cId="103810188" sldId="1431"/>
        </pc:sldMkLst>
      </pc:sldChg>
      <pc:sldChg chg="mod modShow modNotesTx">
        <pc:chgData name="Lori Collins" userId="500a1ec7-b2bd-4582-bcd1-4e783972a2e9" providerId="ADAL" clId="{A8213C8D-5FB5-49CF-A0C0-87EE7C3864D9}" dt="2020-10-13T19:13:32.973" v="1252" actId="729"/>
        <pc:sldMkLst>
          <pc:docMk/>
          <pc:sldMk cId="1809682101" sldId="1432"/>
        </pc:sldMkLst>
      </pc:sldChg>
      <pc:sldChg chg="mod modShow modNotesTx">
        <pc:chgData name="Lori Collins" userId="500a1ec7-b2bd-4582-bcd1-4e783972a2e9" providerId="ADAL" clId="{A8213C8D-5FB5-49CF-A0C0-87EE7C3864D9}" dt="2020-10-13T19:13:32.973" v="1252" actId="729"/>
        <pc:sldMkLst>
          <pc:docMk/>
          <pc:sldMk cId="1010993641" sldId="1433"/>
        </pc:sldMkLst>
      </pc:sldChg>
      <pc:sldChg chg="modNotesTx">
        <pc:chgData name="Lori Collins" userId="500a1ec7-b2bd-4582-bcd1-4e783972a2e9" providerId="ADAL" clId="{A8213C8D-5FB5-49CF-A0C0-87EE7C3864D9}" dt="2020-10-05T18:42:38.446" v="87" actId="20577"/>
        <pc:sldMkLst>
          <pc:docMk/>
          <pc:sldMk cId="2041250585" sldId="1434"/>
        </pc:sldMkLst>
      </pc:sldChg>
      <pc:sldChg chg="modNotesTx">
        <pc:chgData name="Lori Collins" userId="500a1ec7-b2bd-4582-bcd1-4e783972a2e9" providerId="ADAL" clId="{A8213C8D-5FB5-49CF-A0C0-87EE7C3864D9}" dt="2020-10-05T19:22:10.020" v="463" actId="20577"/>
        <pc:sldMkLst>
          <pc:docMk/>
          <pc:sldMk cId="1815581149" sldId="1435"/>
        </pc:sldMkLst>
      </pc:sldChg>
      <pc:sldChg chg="modNotesTx">
        <pc:chgData name="Lori Collins" userId="500a1ec7-b2bd-4582-bcd1-4e783972a2e9" providerId="ADAL" clId="{A8213C8D-5FB5-49CF-A0C0-87EE7C3864D9}" dt="2020-10-05T19:22:13.462" v="465" actId="20577"/>
        <pc:sldMkLst>
          <pc:docMk/>
          <pc:sldMk cId="3904241170" sldId="1436"/>
        </pc:sldMkLst>
      </pc:sldChg>
      <pc:sldChg chg="modNotesTx">
        <pc:chgData name="Lori Collins" userId="500a1ec7-b2bd-4582-bcd1-4e783972a2e9" providerId="ADAL" clId="{A8213C8D-5FB5-49CF-A0C0-87EE7C3864D9}" dt="2020-10-05T19:22:17.945" v="467" actId="20577"/>
        <pc:sldMkLst>
          <pc:docMk/>
          <pc:sldMk cId="2953526853" sldId="1437"/>
        </pc:sldMkLst>
      </pc:sldChg>
      <pc:sldChg chg="modNotesTx">
        <pc:chgData name="Lori Collins" userId="500a1ec7-b2bd-4582-bcd1-4e783972a2e9" providerId="ADAL" clId="{A8213C8D-5FB5-49CF-A0C0-87EE7C3864D9}" dt="2020-10-05T18:42:42.062" v="89" actId="20577"/>
        <pc:sldMkLst>
          <pc:docMk/>
          <pc:sldMk cId="1936670956" sldId="1471"/>
        </pc:sldMkLst>
      </pc:sldChg>
      <pc:sldChg chg="modNotesTx">
        <pc:chgData name="Lori Collins" userId="500a1ec7-b2bd-4582-bcd1-4e783972a2e9" providerId="ADAL" clId="{A8213C8D-5FB5-49CF-A0C0-87EE7C3864D9}" dt="2020-10-05T18:43:05.584" v="100" actId="20577"/>
        <pc:sldMkLst>
          <pc:docMk/>
          <pc:sldMk cId="2632566661" sldId="1474"/>
        </pc:sldMkLst>
      </pc:sldChg>
      <pc:sldChg chg="modNotesTx">
        <pc:chgData name="Lori Collins" userId="500a1ec7-b2bd-4582-bcd1-4e783972a2e9" providerId="ADAL" clId="{A8213C8D-5FB5-49CF-A0C0-87EE7C3864D9}" dt="2020-10-05T18:43:09.779" v="102" actId="20577"/>
        <pc:sldMkLst>
          <pc:docMk/>
          <pc:sldMk cId="1651780720" sldId="1475"/>
        </pc:sldMkLst>
      </pc:sldChg>
      <pc:sldChg chg="modNotesTx">
        <pc:chgData name="Lori Collins" userId="500a1ec7-b2bd-4582-bcd1-4e783972a2e9" providerId="ADAL" clId="{A8213C8D-5FB5-49CF-A0C0-87EE7C3864D9}" dt="2020-10-05T18:43:15.479" v="104" actId="20577"/>
        <pc:sldMkLst>
          <pc:docMk/>
          <pc:sldMk cId="1522152401" sldId="1476"/>
        </pc:sldMkLst>
      </pc:sldChg>
      <pc:sldChg chg="modNotesTx">
        <pc:chgData name="Lori Collins" userId="500a1ec7-b2bd-4582-bcd1-4e783972a2e9" providerId="ADAL" clId="{A8213C8D-5FB5-49CF-A0C0-87EE7C3864D9}" dt="2020-10-05T18:43:21.195" v="110" actId="20577"/>
        <pc:sldMkLst>
          <pc:docMk/>
          <pc:sldMk cId="392614878" sldId="1477"/>
        </pc:sldMkLst>
      </pc:sldChg>
      <pc:sldChg chg="mod modShow modNotesTx">
        <pc:chgData name="Lori Collins" userId="500a1ec7-b2bd-4582-bcd1-4e783972a2e9" providerId="ADAL" clId="{A8213C8D-5FB5-49CF-A0C0-87EE7C3864D9}" dt="2020-10-13T19:15:51.106" v="1253" actId="729"/>
        <pc:sldMkLst>
          <pc:docMk/>
          <pc:sldMk cId="2194143223" sldId="1479"/>
        </pc:sldMkLst>
      </pc:sldChg>
      <pc:sldChg chg="modSp mod">
        <pc:chgData name="Lori Collins" userId="500a1ec7-b2bd-4582-bcd1-4e783972a2e9" providerId="ADAL" clId="{A8213C8D-5FB5-49CF-A0C0-87EE7C3864D9}" dt="2020-10-05T18:47:51.247" v="252" actId="207"/>
        <pc:sldMkLst>
          <pc:docMk/>
          <pc:sldMk cId="2073429002" sldId="1480"/>
        </pc:sldMkLst>
        <pc:picChg chg="mod">
          <ac:chgData name="Lori Collins" userId="500a1ec7-b2bd-4582-bcd1-4e783972a2e9" providerId="ADAL" clId="{A8213C8D-5FB5-49CF-A0C0-87EE7C3864D9}" dt="2020-10-05T18:47:51.247" v="252" actId="207"/>
          <ac:picMkLst>
            <pc:docMk/>
            <pc:sldMk cId="2073429002" sldId="1480"/>
            <ac:picMk id="9" creationId="{3CB4B32B-932B-41B3-8EC9-AAE5D9147045}"/>
          </ac:picMkLst>
        </pc:picChg>
      </pc:sldChg>
      <pc:sldChg chg="mod modShow modNotesTx">
        <pc:chgData name="Lori Collins" userId="500a1ec7-b2bd-4582-bcd1-4e783972a2e9" providerId="ADAL" clId="{A8213C8D-5FB5-49CF-A0C0-87EE7C3864D9}" dt="2020-10-13T19:15:51.106" v="1253" actId="729"/>
        <pc:sldMkLst>
          <pc:docMk/>
          <pc:sldMk cId="3134397579" sldId="1481"/>
        </pc:sldMkLst>
      </pc:sldChg>
      <pc:sldChg chg="mod modShow modNotesTx">
        <pc:chgData name="Lori Collins" userId="500a1ec7-b2bd-4582-bcd1-4e783972a2e9" providerId="ADAL" clId="{A8213C8D-5FB5-49CF-A0C0-87EE7C3864D9}" dt="2020-10-13T19:15:51.106" v="1253" actId="729"/>
        <pc:sldMkLst>
          <pc:docMk/>
          <pc:sldMk cId="2157783577" sldId="1482"/>
        </pc:sldMkLst>
      </pc:sldChg>
      <pc:sldChg chg="mod modShow modNotesTx">
        <pc:chgData name="Lori Collins" userId="500a1ec7-b2bd-4582-bcd1-4e783972a2e9" providerId="ADAL" clId="{A8213C8D-5FB5-49CF-A0C0-87EE7C3864D9}" dt="2020-10-13T19:15:51.106" v="1253" actId="729"/>
        <pc:sldMkLst>
          <pc:docMk/>
          <pc:sldMk cId="3129800760" sldId="1483"/>
        </pc:sldMkLst>
      </pc:sldChg>
      <pc:sldChg chg="mod modShow modNotesTx">
        <pc:chgData name="Lori Collins" userId="500a1ec7-b2bd-4582-bcd1-4e783972a2e9" providerId="ADAL" clId="{A8213C8D-5FB5-49CF-A0C0-87EE7C3864D9}" dt="2020-10-13T19:15:51.106" v="1253" actId="729"/>
        <pc:sldMkLst>
          <pc:docMk/>
          <pc:sldMk cId="3523462339" sldId="1484"/>
        </pc:sldMkLst>
      </pc:sldChg>
      <pc:sldChg chg="modNotesTx">
        <pc:chgData name="Lori Collins" userId="500a1ec7-b2bd-4582-bcd1-4e783972a2e9" providerId="ADAL" clId="{A8213C8D-5FB5-49CF-A0C0-87EE7C3864D9}" dt="2020-10-05T18:43:27.045" v="116" actId="20577"/>
        <pc:sldMkLst>
          <pc:docMk/>
          <pc:sldMk cId="243543772" sldId="1485"/>
        </pc:sldMkLst>
      </pc:sldChg>
      <pc:sldChg chg="modNotesTx">
        <pc:chgData name="Lori Collins" userId="500a1ec7-b2bd-4582-bcd1-4e783972a2e9" providerId="ADAL" clId="{A8213C8D-5FB5-49CF-A0C0-87EE7C3864D9}" dt="2020-10-05T18:43:40.346" v="127" actId="20577"/>
        <pc:sldMkLst>
          <pc:docMk/>
          <pc:sldMk cId="1377819603" sldId="1486"/>
        </pc:sldMkLst>
      </pc:sldChg>
      <pc:sldChg chg="mod modShow modNotesTx">
        <pc:chgData name="Lori Collins" userId="500a1ec7-b2bd-4582-bcd1-4e783972a2e9" providerId="ADAL" clId="{A8213C8D-5FB5-49CF-A0C0-87EE7C3864D9}" dt="2020-10-13T19:15:51.106" v="1253" actId="729"/>
        <pc:sldMkLst>
          <pc:docMk/>
          <pc:sldMk cId="1839860453" sldId="1487"/>
        </pc:sldMkLst>
      </pc:sldChg>
      <pc:sldChg chg="mod modShow modNotesTx">
        <pc:chgData name="Lori Collins" userId="500a1ec7-b2bd-4582-bcd1-4e783972a2e9" providerId="ADAL" clId="{A8213C8D-5FB5-49CF-A0C0-87EE7C3864D9}" dt="2020-10-13T19:15:51.106" v="1253" actId="729"/>
        <pc:sldMkLst>
          <pc:docMk/>
          <pc:sldMk cId="190916636" sldId="1488"/>
        </pc:sldMkLst>
      </pc:sldChg>
      <pc:sldChg chg="mod modShow modNotesTx">
        <pc:chgData name="Lori Collins" userId="500a1ec7-b2bd-4582-bcd1-4e783972a2e9" providerId="ADAL" clId="{A8213C8D-5FB5-49CF-A0C0-87EE7C3864D9}" dt="2020-10-13T19:15:51.106" v="1253" actId="729"/>
        <pc:sldMkLst>
          <pc:docMk/>
          <pc:sldMk cId="1914364287" sldId="1489"/>
        </pc:sldMkLst>
      </pc:sldChg>
      <pc:sldChg chg="modNotesTx">
        <pc:chgData name="Lori Collins" userId="500a1ec7-b2bd-4582-bcd1-4e783972a2e9" providerId="ADAL" clId="{A8213C8D-5FB5-49CF-A0C0-87EE7C3864D9}" dt="2020-10-05T18:57:29.129" v="305" actId="20577"/>
        <pc:sldMkLst>
          <pc:docMk/>
          <pc:sldMk cId="377668938" sldId="1492"/>
        </pc:sldMkLst>
      </pc:sldChg>
      <pc:sldChg chg="modNotesTx">
        <pc:chgData name="Lori Collins" userId="500a1ec7-b2bd-4582-bcd1-4e783972a2e9" providerId="ADAL" clId="{A8213C8D-5FB5-49CF-A0C0-87EE7C3864D9}" dt="2020-10-05T18:57:43.629" v="315" actId="20577"/>
        <pc:sldMkLst>
          <pc:docMk/>
          <pc:sldMk cId="3777111798" sldId="1494"/>
        </pc:sldMkLst>
      </pc:sldChg>
      <pc:sldChg chg="modNotesTx">
        <pc:chgData name="Lori Collins" userId="500a1ec7-b2bd-4582-bcd1-4e783972a2e9" providerId="ADAL" clId="{A8213C8D-5FB5-49CF-A0C0-87EE7C3864D9}" dt="2020-10-05T18:57:50.062" v="321" actId="20577"/>
        <pc:sldMkLst>
          <pc:docMk/>
          <pc:sldMk cId="3555484427" sldId="1495"/>
        </pc:sldMkLst>
      </pc:sldChg>
      <pc:sldChg chg="modNotesTx">
        <pc:chgData name="Lori Collins" userId="500a1ec7-b2bd-4582-bcd1-4e783972a2e9" providerId="ADAL" clId="{A8213C8D-5FB5-49CF-A0C0-87EE7C3864D9}" dt="2020-10-05T18:59:14.129" v="331" actId="20577"/>
        <pc:sldMkLst>
          <pc:docMk/>
          <pc:sldMk cId="1905734347" sldId="1496"/>
        </pc:sldMkLst>
      </pc:sldChg>
      <pc:sldChg chg="modNotesTx">
        <pc:chgData name="Lori Collins" userId="500a1ec7-b2bd-4582-bcd1-4e783972a2e9" providerId="ADAL" clId="{A8213C8D-5FB5-49CF-A0C0-87EE7C3864D9}" dt="2020-10-05T18:57:56.595" v="326" actId="20577"/>
        <pc:sldMkLst>
          <pc:docMk/>
          <pc:sldMk cId="2312308846" sldId="1497"/>
        </pc:sldMkLst>
      </pc:sldChg>
      <pc:sldChg chg="modNotesTx">
        <pc:chgData name="Lori Collins" userId="500a1ec7-b2bd-4582-bcd1-4e783972a2e9" providerId="ADAL" clId="{A8213C8D-5FB5-49CF-A0C0-87EE7C3864D9}" dt="2020-10-05T19:00:17.195" v="333" actId="20577"/>
        <pc:sldMkLst>
          <pc:docMk/>
          <pc:sldMk cId="2186368308" sldId="1498"/>
        </pc:sldMkLst>
      </pc:sldChg>
      <pc:sldChg chg="modNotesTx">
        <pc:chgData name="Lori Collins" userId="500a1ec7-b2bd-4582-bcd1-4e783972a2e9" providerId="ADAL" clId="{A8213C8D-5FB5-49CF-A0C0-87EE7C3864D9}" dt="2020-10-05T19:21:24.995" v="439" actId="20577"/>
        <pc:sldMkLst>
          <pc:docMk/>
          <pc:sldMk cId="2295258228" sldId="1501"/>
        </pc:sldMkLst>
      </pc:sldChg>
      <pc:sldChg chg="modNotesTx">
        <pc:chgData name="Lori Collins" userId="500a1ec7-b2bd-4582-bcd1-4e783972a2e9" providerId="ADAL" clId="{A8213C8D-5FB5-49CF-A0C0-87EE7C3864D9}" dt="2020-10-05T19:00:36.346" v="349" actId="20577"/>
        <pc:sldMkLst>
          <pc:docMk/>
          <pc:sldMk cId="4159034561" sldId="1502"/>
        </pc:sldMkLst>
      </pc:sldChg>
      <pc:sldChg chg="modNotesTx">
        <pc:chgData name="Lori Collins" userId="500a1ec7-b2bd-4582-bcd1-4e783972a2e9" providerId="ADAL" clId="{A8213C8D-5FB5-49CF-A0C0-87EE7C3864D9}" dt="2020-10-05T19:00:57.012" v="364" actId="20577"/>
        <pc:sldMkLst>
          <pc:docMk/>
          <pc:sldMk cId="4250294946" sldId="1503"/>
        </pc:sldMkLst>
      </pc:sldChg>
      <pc:sldChg chg="modNotesTx">
        <pc:chgData name="Lori Collins" userId="500a1ec7-b2bd-4582-bcd1-4e783972a2e9" providerId="ADAL" clId="{A8213C8D-5FB5-49CF-A0C0-87EE7C3864D9}" dt="2020-10-05T19:00:47.412" v="357" actId="20577"/>
        <pc:sldMkLst>
          <pc:docMk/>
          <pc:sldMk cId="2412885341" sldId="1504"/>
        </pc:sldMkLst>
      </pc:sldChg>
      <pc:sldChg chg="modNotesTx">
        <pc:chgData name="Lori Collins" userId="500a1ec7-b2bd-4582-bcd1-4e783972a2e9" providerId="ADAL" clId="{A8213C8D-5FB5-49CF-A0C0-87EE7C3864D9}" dt="2020-10-05T19:01:14.212" v="380" actId="20577"/>
        <pc:sldMkLst>
          <pc:docMk/>
          <pc:sldMk cId="375352513" sldId="1506"/>
        </pc:sldMkLst>
      </pc:sldChg>
      <pc:sldChg chg="modNotesTx">
        <pc:chgData name="Lori Collins" userId="500a1ec7-b2bd-4582-bcd1-4e783972a2e9" providerId="ADAL" clId="{A8213C8D-5FB5-49CF-A0C0-87EE7C3864D9}" dt="2020-10-05T19:19:45.012" v="409" actId="20577"/>
        <pc:sldMkLst>
          <pc:docMk/>
          <pc:sldMk cId="3127741138" sldId="1507"/>
        </pc:sldMkLst>
      </pc:sldChg>
      <pc:sldChg chg="modNotesTx">
        <pc:chgData name="Lori Collins" userId="500a1ec7-b2bd-4582-bcd1-4e783972a2e9" providerId="ADAL" clId="{A8213C8D-5FB5-49CF-A0C0-87EE7C3864D9}" dt="2020-10-05T19:22:01.832" v="459" actId="20577"/>
        <pc:sldMkLst>
          <pc:docMk/>
          <pc:sldMk cId="1193442058" sldId="1508"/>
        </pc:sldMkLst>
      </pc:sldChg>
      <pc:sldChg chg="modNotesTx">
        <pc:chgData name="Lori Collins" userId="500a1ec7-b2bd-4582-bcd1-4e783972a2e9" providerId="ADAL" clId="{A8213C8D-5FB5-49CF-A0C0-87EE7C3864D9}" dt="2020-10-05T19:22:06.244" v="461" actId="20577"/>
        <pc:sldMkLst>
          <pc:docMk/>
          <pc:sldMk cId="376336954" sldId="1509"/>
        </pc:sldMkLst>
      </pc:sldChg>
      <pc:sldChg chg="modNotesTx">
        <pc:chgData name="Lori Collins" userId="500a1ec7-b2bd-4582-bcd1-4e783972a2e9" providerId="ADAL" clId="{A8213C8D-5FB5-49CF-A0C0-87EE7C3864D9}" dt="2020-10-05T19:21:27.662" v="441" actId="20577"/>
        <pc:sldMkLst>
          <pc:docMk/>
          <pc:sldMk cId="3936066707" sldId="1510"/>
        </pc:sldMkLst>
      </pc:sldChg>
      <pc:sldChg chg="modNotesTx">
        <pc:chgData name="Lori Collins" userId="500a1ec7-b2bd-4582-bcd1-4e783972a2e9" providerId="ADAL" clId="{A8213C8D-5FB5-49CF-A0C0-87EE7C3864D9}" dt="2020-10-05T19:21:34.329" v="445" actId="20577"/>
        <pc:sldMkLst>
          <pc:docMk/>
          <pc:sldMk cId="3907626345" sldId="1514"/>
        </pc:sldMkLst>
      </pc:sldChg>
      <pc:sldChg chg="modNotesTx">
        <pc:chgData name="Lori Collins" userId="500a1ec7-b2bd-4582-bcd1-4e783972a2e9" providerId="ADAL" clId="{A8213C8D-5FB5-49CF-A0C0-87EE7C3864D9}" dt="2020-10-05T19:21:40.346" v="449" actId="20577"/>
        <pc:sldMkLst>
          <pc:docMk/>
          <pc:sldMk cId="2576040752" sldId="1516"/>
        </pc:sldMkLst>
      </pc:sldChg>
      <pc:sldChg chg="modNotesTx">
        <pc:chgData name="Lori Collins" userId="500a1ec7-b2bd-4582-bcd1-4e783972a2e9" providerId="ADAL" clId="{A8213C8D-5FB5-49CF-A0C0-87EE7C3864D9}" dt="2020-10-05T19:21:43.929" v="451" actId="20577"/>
        <pc:sldMkLst>
          <pc:docMk/>
          <pc:sldMk cId="3343702824" sldId="1517"/>
        </pc:sldMkLst>
      </pc:sldChg>
      <pc:sldChg chg="modNotesTx">
        <pc:chgData name="Lori Collins" userId="500a1ec7-b2bd-4582-bcd1-4e783972a2e9" providerId="ADAL" clId="{A8213C8D-5FB5-49CF-A0C0-87EE7C3864D9}" dt="2020-10-05T19:21:47.512" v="453" actId="20577"/>
        <pc:sldMkLst>
          <pc:docMk/>
          <pc:sldMk cId="3097483113" sldId="1518"/>
        </pc:sldMkLst>
      </pc:sldChg>
      <pc:sldChg chg="modNotesTx">
        <pc:chgData name="Lori Collins" userId="500a1ec7-b2bd-4582-bcd1-4e783972a2e9" providerId="ADAL" clId="{A8213C8D-5FB5-49CF-A0C0-87EE7C3864D9}" dt="2020-10-05T19:21:31.061" v="443" actId="20577"/>
        <pc:sldMkLst>
          <pc:docMk/>
          <pc:sldMk cId="3930756632" sldId="1519"/>
        </pc:sldMkLst>
      </pc:sldChg>
      <pc:sldChg chg="modNotesTx">
        <pc:chgData name="Lori Collins" userId="500a1ec7-b2bd-4582-bcd1-4e783972a2e9" providerId="ADAL" clId="{A8213C8D-5FB5-49CF-A0C0-87EE7C3864D9}" dt="2020-10-05T19:21:37.512" v="447" actId="20577"/>
        <pc:sldMkLst>
          <pc:docMk/>
          <pc:sldMk cId="946267175" sldId="1521"/>
        </pc:sldMkLst>
      </pc:sldChg>
      <pc:sldChg chg="modNotesTx">
        <pc:chgData name="Lori Collins" userId="500a1ec7-b2bd-4582-bcd1-4e783972a2e9" providerId="ADAL" clId="{A8213C8D-5FB5-49CF-A0C0-87EE7C3864D9}" dt="2020-10-05T19:21:16.879" v="437" actId="20577"/>
        <pc:sldMkLst>
          <pc:docMk/>
          <pc:sldMk cId="3617514038" sldId="1522"/>
        </pc:sldMkLst>
      </pc:sldChg>
      <pc:sldChg chg="del modNotesTx">
        <pc:chgData name="Lori Collins" userId="500a1ec7-b2bd-4582-bcd1-4e783972a2e9" providerId="ADAL" clId="{A8213C8D-5FB5-49CF-A0C0-87EE7C3864D9}" dt="2020-10-12T16:57:47.236" v="1241" actId="47"/>
        <pc:sldMkLst>
          <pc:docMk/>
          <pc:sldMk cId="999604881" sldId="1523"/>
        </pc:sldMkLst>
      </pc:sldChg>
      <pc:sldChg chg="modSp mod ord modNotesTx">
        <pc:chgData name="Lori Collins" userId="500a1ec7-b2bd-4582-bcd1-4e783972a2e9" providerId="ADAL" clId="{A8213C8D-5FB5-49CF-A0C0-87EE7C3864D9}" dt="2020-10-12T16:58:51.468" v="1246"/>
        <pc:sldMkLst>
          <pc:docMk/>
          <pc:sldMk cId="103907632" sldId="1524"/>
        </pc:sldMkLst>
        <pc:spChg chg="mod">
          <ac:chgData name="Lori Collins" userId="500a1ec7-b2bd-4582-bcd1-4e783972a2e9" providerId="ADAL" clId="{A8213C8D-5FB5-49CF-A0C0-87EE7C3864D9}" dt="2020-10-12T16:57:52.854" v="1244" actId="20577"/>
          <ac:spMkLst>
            <pc:docMk/>
            <pc:sldMk cId="103907632" sldId="1524"/>
            <ac:spMk id="3" creationId="{C424C802-26F0-402A-9235-4DD53AACCF6A}"/>
          </ac:spMkLst>
        </pc:spChg>
      </pc:sldChg>
      <pc:sldChg chg="mod modShow modNotesTx">
        <pc:chgData name="Lori Collins" userId="500a1ec7-b2bd-4582-bcd1-4e783972a2e9" providerId="ADAL" clId="{A8213C8D-5FB5-49CF-A0C0-87EE7C3864D9}" dt="2020-10-13T19:18:47.543" v="1256" actId="729"/>
        <pc:sldMkLst>
          <pc:docMk/>
          <pc:sldMk cId="3084235444" sldId="1526"/>
        </pc:sldMkLst>
      </pc:sldChg>
      <pc:sldChg chg="mod modShow modNotesTx">
        <pc:chgData name="Lori Collins" userId="500a1ec7-b2bd-4582-bcd1-4e783972a2e9" providerId="ADAL" clId="{A8213C8D-5FB5-49CF-A0C0-87EE7C3864D9}" dt="2020-10-13T19:18:47.543" v="1256" actId="729"/>
        <pc:sldMkLst>
          <pc:docMk/>
          <pc:sldMk cId="1143802481" sldId="1527"/>
        </pc:sldMkLst>
      </pc:sldChg>
      <pc:sldChg chg="mod modShow modNotesTx">
        <pc:chgData name="Lori Collins" userId="500a1ec7-b2bd-4582-bcd1-4e783972a2e9" providerId="ADAL" clId="{A8213C8D-5FB5-49CF-A0C0-87EE7C3864D9}" dt="2020-10-13T19:18:47.543" v="1256" actId="729"/>
        <pc:sldMkLst>
          <pc:docMk/>
          <pc:sldMk cId="3426300128" sldId="1528"/>
        </pc:sldMkLst>
      </pc:sldChg>
      <pc:sldChg chg="mod modShow modNotesTx">
        <pc:chgData name="Lori Collins" userId="500a1ec7-b2bd-4582-bcd1-4e783972a2e9" providerId="ADAL" clId="{A8213C8D-5FB5-49CF-A0C0-87EE7C3864D9}" dt="2020-10-13T19:18:47.543" v="1256" actId="729"/>
        <pc:sldMkLst>
          <pc:docMk/>
          <pc:sldMk cId="1255855081" sldId="1529"/>
        </pc:sldMkLst>
      </pc:sldChg>
      <pc:sldChg chg="mod modShow modNotesTx">
        <pc:chgData name="Lori Collins" userId="500a1ec7-b2bd-4582-bcd1-4e783972a2e9" providerId="ADAL" clId="{A8213C8D-5FB5-49CF-A0C0-87EE7C3864D9}" dt="2020-10-13T19:18:47.543" v="1256" actId="729"/>
        <pc:sldMkLst>
          <pc:docMk/>
          <pc:sldMk cId="1066618377" sldId="1531"/>
        </pc:sldMkLst>
      </pc:sldChg>
      <pc:sldChg chg="modNotesTx">
        <pc:chgData name="Lori Collins" userId="500a1ec7-b2bd-4582-bcd1-4e783972a2e9" providerId="ADAL" clId="{A8213C8D-5FB5-49CF-A0C0-87EE7C3864D9}" dt="2020-10-05T19:22:44.262" v="485" actId="20577"/>
        <pc:sldMkLst>
          <pc:docMk/>
          <pc:sldMk cId="273367219" sldId="1532"/>
        </pc:sldMkLst>
      </pc:sldChg>
      <pc:sldChg chg="modSp mod modNotesTx">
        <pc:chgData name="Lori Collins" userId="500a1ec7-b2bd-4582-bcd1-4e783972a2e9" providerId="ADAL" clId="{A8213C8D-5FB5-49CF-A0C0-87EE7C3864D9}" dt="2020-10-13T13:58:39.769" v="1249"/>
        <pc:sldMkLst>
          <pc:docMk/>
          <pc:sldMk cId="3960119397" sldId="1533"/>
        </pc:sldMkLst>
        <pc:spChg chg="mod">
          <ac:chgData name="Lori Collins" userId="500a1ec7-b2bd-4582-bcd1-4e783972a2e9" providerId="ADAL" clId="{A8213C8D-5FB5-49CF-A0C0-87EE7C3864D9}" dt="2020-10-12T16:32:24.966" v="966" actId="20577"/>
          <ac:spMkLst>
            <pc:docMk/>
            <pc:sldMk cId="3960119397" sldId="1533"/>
            <ac:spMk id="2" creationId="{E9A0155A-447D-4CF3-A8C4-28B572A0CBA1}"/>
          </ac:spMkLst>
        </pc:spChg>
        <pc:spChg chg="mod">
          <ac:chgData name="Lori Collins" userId="500a1ec7-b2bd-4582-bcd1-4e783972a2e9" providerId="ADAL" clId="{A8213C8D-5FB5-49CF-A0C0-87EE7C3864D9}" dt="2020-10-13T13:58:39.769" v="1249"/>
          <ac:spMkLst>
            <pc:docMk/>
            <pc:sldMk cId="3960119397" sldId="1533"/>
            <ac:spMk id="3" creationId="{F7A71716-C7FE-445D-986F-39921019F18C}"/>
          </ac:spMkLst>
        </pc:spChg>
      </pc:sldChg>
      <pc:sldChg chg="modNotesTx">
        <pc:chgData name="Lori Collins" userId="500a1ec7-b2bd-4582-bcd1-4e783972a2e9" providerId="ADAL" clId="{A8213C8D-5FB5-49CF-A0C0-87EE7C3864D9}" dt="2020-10-05T19:22:28.910" v="471" actId="20577"/>
        <pc:sldMkLst>
          <pc:docMk/>
          <pc:sldMk cId="2144824717" sldId="1534"/>
        </pc:sldMkLst>
      </pc:sldChg>
      <pc:sldChg chg="modNotesTx">
        <pc:chgData name="Lori Collins" userId="500a1ec7-b2bd-4582-bcd1-4e783972a2e9" providerId="ADAL" clId="{A8213C8D-5FB5-49CF-A0C0-87EE7C3864D9}" dt="2020-10-05T19:22:34.196" v="473" actId="20577"/>
        <pc:sldMkLst>
          <pc:docMk/>
          <pc:sldMk cId="200655914" sldId="1535"/>
        </pc:sldMkLst>
      </pc:sldChg>
      <pc:sldChg chg="modNotesTx">
        <pc:chgData name="Lori Collins" userId="500a1ec7-b2bd-4582-bcd1-4e783972a2e9" providerId="ADAL" clId="{A8213C8D-5FB5-49CF-A0C0-87EE7C3864D9}" dt="2020-10-05T19:22:37.112" v="475" actId="20577"/>
        <pc:sldMkLst>
          <pc:docMk/>
          <pc:sldMk cId="1156637699" sldId="1536"/>
        </pc:sldMkLst>
      </pc:sldChg>
      <pc:sldChg chg="add del">
        <pc:chgData name="Lori Collins" userId="500a1ec7-b2bd-4582-bcd1-4e783972a2e9" providerId="ADAL" clId="{A8213C8D-5FB5-49CF-A0C0-87EE7C3864D9}" dt="2020-10-05T19:04:24.495" v="400" actId="47"/>
        <pc:sldMkLst>
          <pc:docMk/>
          <pc:sldMk cId="911444757" sldId="1537"/>
        </pc:sldMkLst>
      </pc:sldChg>
    </pc:docChg>
  </pc:docChgLst>
  <pc:docChgLst>
    <pc:chgData name="Lori Collins" userId="500a1ec7-b2bd-4582-bcd1-4e783972a2e9" providerId="ADAL" clId="{E1CD3CF4-A3ED-4597-B18E-1D8F5FD0AAC3}"/>
    <pc:docChg chg="undo custSel addSld delSld modSld sldOrd">
      <pc:chgData name="Lori Collins" userId="500a1ec7-b2bd-4582-bcd1-4e783972a2e9" providerId="ADAL" clId="{E1CD3CF4-A3ED-4597-B18E-1D8F5FD0AAC3}" dt="2020-10-20T13:57:52.731" v="802"/>
      <pc:docMkLst>
        <pc:docMk/>
      </pc:docMkLst>
      <pc:sldChg chg="modNotesTx">
        <pc:chgData name="Lori Collins" userId="500a1ec7-b2bd-4582-bcd1-4e783972a2e9" providerId="ADAL" clId="{E1CD3CF4-A3ED-4597-B18E-1D8F5FD0AAC3}" dt="2020-10-14T00:11:17.363" v="721" actId="6549"/>
        <pc:sldMkLst>
          <pc:docMk/>
          <pc:sldMk cId="2694658496" sldId="256"/>
        </pc:sldMkLst>
      </pc:sldChg>
      <pc:sldChg chg="modNotesTx">
        <pc:chgData name="Lori Collins" userId="500a1ec7-b2bd-4582-bcd1-4e783972a2e9" providerId="ADAL" clId="{E1CD3CF4-A3ED-4597-B18E-1D8F5FD0AAC3}" dt="2020-10-14T00:10:29.719" v="707" actId="6549"/>
        <pc:sldMkLst>
          <pc:docMk/>
          <pc:sldMk cId="5169752" sldId="259"/>
        </pc:sldMkLst>
      </pc:sldChg>
      <pc:sldChg chg="modNotesTx">
        <pc:chgData name="Lori Collins" userId="500a1ec7-b2bd-4582-bcd1-4e783972a2e9" providerId="ADAL" clId="{E1CD3CF4-A3ED-4597-B18E-1D8F5FD0AAC3}" dt="2020-10-14T00:10:52.836" v="714" actId="6549"/>
        <pc:sldMkLst>
          <pc:docMk/>
          <pc:sldMk cId="572804133" sldId="260"/>
        </pc:sldMkLst>
      </pc:sldChg>
      <pc:sldChg chg="modNotesTx">
        <pc:chgData name="Lori Collins" userId="500a1ec7-b2bd-4582-bcd1-4e783972a2e9" providerId="ADAL" clId="{E1CD3CF4-A3ED-4597-B18E-1D8F5FD0AAC3}" dt="2020-10-14T00:12:36.201" v="745" actId="6549"/>
        <pc:sldMkLst>
          <pc:docMk/>
          <pc:sldMk cId="639756313" sldId="267"/>
        </pc:sldMkLst>
      </pc:sldChg>
      <pc:sldChg chg="modNotesTx">
        <pc:chgData name="Lori Collins" userId="500a1ec7-b2bd-4582-bcd1-4e783972a2e9" providerId="ADAL" clId="{E1CD3CF4-A3ED-4597-B18E-1D8F5FD0AAC3}" dt="2020-10-14T00:10:39.303" v="710" actId="6549"/>
        <pc:sldMkLst>
          <pc:docMk/>
          <pc:sldMk cId="3967726754" sldId="269"/>
        </pc:sldMkLst>
      </pc:sldChg>
      <pc:sldChg chg="modNotesTx">
        <pc:chgData name="Lori Collins" userId="500a1ec7-b2bd-4582-bcd1-4e783972a2e9" providerId="ADAL" clId="{E1CD3CF4-A3ED-4597-B18E-1D8F5FD0AAC3}" dt="2020-10-14T00:10:44.137" v="712" actId="6549"/>
        <pc:sldMkLst>
          <pc:docMk/>
          <pc:sldMk cId="2285869932" sldId="271"/>
        </pc:sldMkLst>
      </pc:sldChg>
      <pc:sldChg chg="modNotesTx">
        <pc:chgData name="Lori Collins" userId="500a1ec7-b2bd-4582-bcd1-4e783972a2e9" providerId="ADAL" clId="{E1CD3CF4-A3ED-4597-B18E-1D8F5FD0AAC3}" dt="2020-10-14T00:10:46.803" v="713" actId="6549"/>
        <pc:sldMkLst>
          <pc:docMk/>
          <pc:sldMk cId="2158513072" sldId="272"/>
        </pc:sldMkLst>
      </pc:sldChg>
      <pc:sldChg chg="modNotesTx">
        <pc:chgData name="Lori Collins" userId="500a1ec7-b2bd-4582-bcd1-4e783972a2e9" providerId="ADAL" clId="{E1CD3CF4-A3ED-4597-B18E-1D8F5FD0AAC3}" dt="2020-10-14T00:10:55.486" v="715" actId="6549"/>
        <pc:sldMkLst>
          <pc:docMk/>
          <pc:sldMk cId="2208593402" sldId="280"/>
        </pc:sldMkLst>
      </pc:sldChg>
      <pc:sldChg chg="modNotesTx">
        <pc:chgData name="Lori Collins" userId="500a1ec7-b2bd-4582-bcd1-4e783972a2e9" providerId="ADAL" clId="{E1CD3CF4-A3ED-4597-B18E-1D8F5FD0AAC3}" dt="2020-10-14T00:10:58.969" v="716" actId="6549"/>
        <pc:sldMkLst>
          <pc:docMk/>
          <pc:sldMk cId="2751912003" sldId="284"/>
        </pc:sldMkLst>
      </pc:sldChg>
      <pc:sldChg chg="modNotesTx">
        <pc:chgData name="Lori Collins" userId="500a1ec7-b2bd-4582-bcd1-4e783972a2e9" providerId="ADAL" clId="{E1CD3CF4-A3ED-4597-B18E-1D8F5FD0AAC3}" dt="2020-10-14T00:11:26.419" v="724" actId="6549"/>
        <pc:sldMkLst>
          <pc:docMk/>
          <pc:sldMk cId="3915195343" sldId="285"/>
        </pc:sldMkLst>
      </pc:sldChg>
      <pc:sldChg chg="modNotesTx">
        <pc:chgData name="Lori Collins" userId="500a1ec7-b2bd-4582-bcd1-4e783972a2e9" providerId="ADAL" clId="{E1CD3CF4-A3ED-4597-B18E-1D8F5FD0AAC3}" dt="2020-10-14T00:11:02.653" v="717" actId="6549"/>
        <pc:sldMkLst>
          <pc:docMk/>
          <pc:sldMk cId="2939852727" sldId="287"/>
        </pc:sldMkLst>
      </pc:sldChg>
      <pc:sldChg chg="del">
        <pc:chgData name="Lori Collins" userId="500a1ec7-b2bd-4582-bcd1-4e783972a2e9" providerId="ADAL" clId="{E1CD3CF4-A3ED-4597-B18E-1D8F5FD0AAC3}" dt="2020-10-13T23:52:58.088" v="694" actId="2696"/>
        <pc:sldMkLst>
          <pc:docMk/>
          <pc:sldMk cId="3486773824" sldId="436"/>
        </pc:sldMkLst>
      </pc:sldChg>
      <pc:sldChg chg="del">
        <pc:chgData name="Lori Collins" userId="500a1ec7-b2bd-4582-bcd1-4e783972a2e9" providerId="ADAL" clId="{E1CD3CF4-A3ED-4597-B18E-1D8F5FD0AAC3}" dt="2020-10-13T23:49:10.054" v="688" actId="2696"/>
        <pc:sldMkLst>
          <pc:docMk/>
          <pc:sldMk cId="447770714" sldId="445"/>
        </pc:sldMkLst>
      </pc:sldChg>
      <pc:sldChg chg="modNotesTx">
        <pc:chgData name="Lori Collins" userId="500a1ec7-b2bd-4582-bcd1-4e783972a2e9" providerId="ADAL" clId="{E1CD3CF4-A3ED-4597-B18E-1D8F5FD0AAC3}" dt="2020-10-14T00:10:36.152" v="709" actId="6549"/>
        <pc:sldMkLst>
          <pc:docMk/>
          <pc:sldMk cId="3773310006" sldId="1159"/>
        </pc:sldMkLst>
      </pc:sldChg>
      <pc:sldChg chg="modNotesTx">
        <pc:chgData name="Lori Collins" userId="500a1ec7-b2bd-4582-bcd1-4e783972a2e9" providerId="ADAL" clId="{E1CD3CF4-A3ED-4597-B18E-1D8F5FD0AAC3}" dt="2020-10-14T00:11:12.952" v="720" actId="6549"/>
        <pc:sldMkLst>
          <pc:docMk/>
          <pc:sldMk cId="2057540903" sldId="1176"/>
        </pc:sldMkLst>
      </pc:sldChg>
      <pc:sldChg chg="del">
        <pc:chgData name="Lori Collins" userId="500a1ec7-b2bd-4582-bcd1-4e783972a2e9" providerId="ADAL" clId="{E1CD3CF4-A3ED-4597-B18E-1D8F5FD0AAC3}" dt="2020-10-13T23:49:12.353" v="689" actId="2696"/>
        <pc:sldMkLst>
          <pc:docMk/>
          <pc:sldMk cId="2519731867" sldId="1188"/>
        </pc:sldMkLst>
      </pc:sldChg>
      <pc:sldChg chg="add">
        <pc:chgData name="Lori Collins" userId="500a1ec7-b2bd-4582-bcd1-4e783972a2e9" providerId="ADAL" clId="{E1CD3CF4-A3ED-4597-B18E-1D8F5FD0AAC3}" dt="2020-10-20T13:57:52.731" v="802"/>
        <pc:sldMkLst>
          <pc:docMk/>
          <pc:sldMk cId="597158132" sldId="1198"/>
        </pc:sldMkLst>
      </pc:sldChg>
      <pc:sldChg chg="modNotesTx">
        <pc:chgData name="Lori Collins" userId="500a1ec7-b2bd-4582-bcd1-4e783972a2e9" providerId="ADAL" clId="{E1CD3CF4-A3ED-4597-B18E-1D8F5FD0AAC3}" dt="2020-10-14T00:12:47.003" v="749" actId="6549"/>
        <pc:sldMkLst>
          <pc:docMk/>
          <pc:sldMk cId="1388262254" sldId="1221"/>
        </pc:sldMkLst>
      </pc:sldChg>
      <pc:sldChg chg="modNotesTx">
        <pc:chgData name="Lori Collins" userId="500a1ec7-b2bd-4582-bcd1-4e783972a2e9" providerId="ADAL" clId="{E1CD3CF4-A3ED-4597-B18E-1D8F5FD0AAC3}" dt="2020-10-14T00:11:47.926" v="732" actId="6549"/>
        <pc:sldMkLst>
          <pc:docMk/>
          <pc:sldMk cId="2654170020" sldId="1245"/>
        </pc:sldMkLst>
      </pc:sldChg>
      <pc:sldChg chg="modSp mod modNotesTx">
        <pc:chgData name="Lori Collins" userId="500a1ec7-b2bd-4582-bcd1-4e783972a2e9" providerId="ADAL" clId="{E1CD3CF4-A3ED-4597-B18E-1D8F5FD0AAC3}" dt="2020-10-14T00:12:20.172" v="743" actId="6549"/>
        <pc:sldMkLst>
          <pc:docMk/>
          <pc:sldMk cId="2311751434" sldId="1255"/>
        </pc:sldMkLst>
        <pc:spChg chg="mod">
          <ac:chgData name="Lori Collins" userId="500a1ec7-b2bd-4582-bcd1-4e783972a2e9" providerId="ADAL" clId="{E1CD3CF4-A3ED-4597-B18E-1D8F5FD0AAC3}" dt="2020-10-13T23:50:29.090" v="693" actId="6549"/>
          <ac:spMkLst>
            <pc:docMk/>
            <pc:sldMk cId="2311751434" sldId="1255"/>
            <ac:spMk id="12" creationId="{F81AA0EE-7929-48BF-96F9-24DE9F0585E2}"/>
          </ac:spMkLst>
        </pc:spChg>
      </pc:sldChg>
      <pc:sldChg chg="modNotesTx">
        <pc:chgData name="Lori Collins" userId="500a1ec7-b2bd-4582-bcd1-4e783972a2e9" providerId="ADAL" clId="{E1CD3CF4-A3ED-4597-B18E-1D8F5FD0AAC3}" dt="2020-10-14T00:13:47.503" v="771" actId="6549"/>
        <pc:sldMkLst>
          <pc:docMk/>
          <pc:sldMk cId="4193779581" sldId="1306"/>
        </pc:sldMkLst>
      </pc:sldChg>
      <pc:sldChg chg="modNotesTx">
        <pc:chgData name="Lori Collins" userId="500a1ec7-b2bd-4582-bcd1-4e783972a2e9" providerId="ADAL" clId="{E1CD3CF4-A3ED-4597-B18E-1D8F5FD0AAC3}" dt="2020-10-14T00:12:31.447" v="744" actId="6549"/>
        <pc:sldMkLst>
          <pc:docMk/>
          <pc:sldMk cId="2452854209" sldId="1310"/>
        </pc:sldMkLst>
      </pc:sldChg>
      <pc:sldChg chg="del">
        <pc:chgData name="Lori Collins" userId="500a1ec7-b2bd-4582-bcd1-4e783972a2e9" providerId="ADAL" clId="{E1CD3CF4-A3ED-4597-B18E-1D8F5FD0AAC3}" dt="2020-10-13T23:53:00.526" v="695" actId="2696"/>
        <pc:sldMkLst>
          <pc:docMk/>
          <pc:sldMk cId="3521905769" sldId="1326"/>
        </pc:sldMkLst>
      </pc:sldChg>
      <pc:sldChg chg="modNotesTx">
        <pc:chgData name="Lori Collins" userId="500a1ec7-b2bd-4582-bcd1-4e783972a2e9" providerId="ADAL" clId="{E1CD3CF4-A3ED-4597-B18E-1D8F5FD0AAC3}" dt="2020-10-14T00:12:41.569" v="747" actId="6549"/>
        <pc:sldMkLst>
          <pc:docMk/>
          <pc:sldMk cId="2693839438" sldId="1327"/>
        </pc:sldMkLst>
      </pc:sldChg>
      <pc:sldChg chg="modNotesTx">
        <pc:chgData name="Lori Collins" userId="500a1ec7-b2bd-4582-bcd1-4e783972a2e9" providerId="ADAL" clId="{E1CD3CF4-A3ED-4597-B18E-1D8F5FD0AAC3}" dt="2020-10-14T00:12:44.002" v="748" actId="6549"/>
        <pc:sldMkLst>
          <pc:docMk/>
          <pc:sldMk cId="762681882" sldId="1328"/>
        </pc:sldMkLst>
      </pc:sldChg>
      <pc:sldChg chg="modNotesTx">
        <pc:chgData name="Lori Collins" userId="500a1ec7-b2bd-4582-bcd1-4e783972a2e9" providerId="ADAL" clId="{E1CD3CF4-A3ED-4597-B18E-1D8F5FD0AAC3}" dt="2020-10-14T00:12:51.769" v="751" actId="6549"/>
        <pc:sldMkLst>
          <pc:docMk/>
          <pc:sldMk cId="999989145" sldId="1329"/>
        </pc:sldMkLst>
      </pc:sldChg>
      <pc:sldChg chg="del">
        <pc:chgData name="Lori Collins" userId="500a1ec7-b2bd-4582-bcd1-4e783972a2e9" providerId="ADAL" clId="{E1CD3CF4-A3ED-4597-B18E-1D8F5FD0AAC3}" dt="2020-10-14T00:03:05.999" v="698" actId="2696"/>
        <pc:sldMkLst>
          <pc:docMk/>
          <pc:sldMk cId="1501187251" sldId="1330"/>
        </pc:sldMkLst>
      </pc:sldChg>
      <pc:sldChg chg="modNotesTx">
        <pc:chgData name="Lori Collins" userId="500a1ec7-b2bd-4582-bcd1-4e783972a2e9" providerId="ADAL" clId="{E1CD3CF4-A3ED-4597-B18E-1D8F5FD0AAC3}" dt="2020-10-14T00:11:09.343" v="719" actId="6549"/>
        <pc:sldMkLst>
          <pc:docMk/>
          <pc:sldMk cId="1215976394" sldId="1335"/>
        </pc:sldMkLst>
      </pc:sldChg>
      <pc:sldChg chg="modNotesTx">
        <pc:chgData name="Lori Collins" userId="500a1ec7-b2bd-4582-bcd1-4e783972a2e9" providerId="ADAL" clId="{E1CD3CF4-A3ED-4597-B18E-1D8F5FD0AAC3}" dt="2020-10-14T00:13:37.019" v="767" actId="6549"/>
        <pc:sldMkLst>
          <pc:docMk/>
          <pc:sldMk cId="3167215636" sldId="1336"/>
        </pc:sldMkLst>
      </pc:sldChg>
      <pc:sldChg chg="modNotesTx">
        <pc:chgData name="Lori Collins" userId="500a1ec7-b2bd-4582-bcd1-4e783972a2e9" providerId="ADAL" clId="{E1CD3CF4-A3ED-4597-B18E-1D8F5FD0AAC3}" dt="2020-10-14T00:13:56.069" v="774" actId="6549"/>
        <pc:sldMkLst>
          <pc:docMk/>
          <pc:sldMk cId="3413604501" sldId="1340"/>
        </pc:sldMkLst>
      </pc:sldChg>
      <pc:sldChg chg="add del modNotesTx">
        <pc:chgData name="Lori Collins" userId="500a1ec7-b2bd-4582-bcd1-4e783972a2e9" providerId="ADAL" clId="{E1CD3CF4-A3ED-4597-B18E-1D8F5FD0AAC3}" dt="2020-10-14T00:14:03.375" v="775" actId="6549"/>
        <pc:sldMkLst>
          <pc:docMk/>
          <pc:sldMk cId="2947100170" sldId="1341"/>
        </pc:sldMkLst>
      </pc:sldChg>
      <pc:sldChg chg="del">
        <pc:chgData name="Lori Collins" userId="500a1ec7-b2bd-4582-bcd1-4e783972a2e9" providerId="ADAL" clId="{E1CD3CF4-A3ED-4597-B18E-1D8F5FD0AAC3}" dt="2020-10-14T00:04:14.646" v="702" actId="2696"/>
        <pc:sldMkLst>
          <pc:docMk/>
          <pc:sldMk cId="2163172116" sldId="1342"/>
        </pc:sldMkLst>
      </pc:sldChg>
      <pc:sldChg chg="mod modShow modNotesTx">
        <pc:chgData name="Lori Collins" userId="500a1ec7-b2bd-4582-bcd1-4e783972a2e9" providerId="ADAL" clId="{E1CD3CF4-A3ED-4597-B18E-1D8F5FD0AAC3}" dt="2020-10-14T00:13:49.786" v="772" actId="6549"/>
        <pc:sldMkLst>
          <pc:docMk/>
          <pc:sldMk cId="3732008832" sldId="1344"/>
        </pc:sldMkLst>
      </pc:sldChg>
      <pc:sldChg chg="modNotesTx">
        <pc:chgData name="Lori Collins" userId="500a1ec7-b2bd-4582-bcd1-4e783972a2e9" providerId="ADAL" clId="{E1CD3CF4-A3ED-4597-B18E-1D8F5FD0AAC3}" dt="2020-10-14T00:13:22.803" v="762" actId="6549"/>
        <pc:sldMkLst>
          <pc:docMk/>
          <pc:sldMk cId="2764022562" sldId="1358"/>
        </pc:sldMkLst>
      </pc:sldChg>
      <pc:sldChg chg="modNotesTx">
        <pc:chgData name="Lori Collins" userId="500a1ec7-b2bd-4582-bcd1-4e783972a2e9" providerId="ADAL" clId="{E1CD3CF4-A3ED-4597-B18E-1D8F5FD0AAC3}" dt="2020-10-14T00:11:28.953" v="725" actId="6549"/>
        <pc:sldMkLst>
          <pc:docMk/>
          <pc:sldMk cId="4265456349" sldId="1367"/>
        </pc:sldMkLst>
      </pc:sldChg>
      <pc:sldChg chg="modNotesTx">
        <pc:chgData name="Lori Collins" userId="500a1ec7-b2bd-4582-bcd1-4e783972a2e9" providerId="ADAL" clId="{E1CD3CF4-A3ED-4597-B18E-1D8F5FD0AAC3}" dt="2020-10-14T00:13:31.719" v="765" actId="6549"/>
        <pc:sldMkLst>
          <pc:docMk/>
          <pc:sldMk cId="362711982" sldId="1368"/>
        </pc:sldMkLst>
      </pc:sldChg>
      <pc:sldChg chg="modNotesTx">
        <pc:chgData name="Lori Collins" userId="500a1ec7-b2bd-4582-bcd1-4e783972a2e9" providerId="ADAL" clId="{E1CD3CF4-A3ED-4597-B18E-1D8F5FD0AAC3}" dt="2020-10-14T00:10:41.386" v="711" actId="6549"/>
        <pc:sldMkLst>
          <pc:docMk/>
          <pc:sldMk cId="1919864868" sldId="1369"/>
        </pc:sldMkLst>
      </pc:sldChg>
      <pc:sldChg chg="modNotesTx">
        <pc:chgData name="Lori Collins" userId="500a1ec7-b2bd-4582-bcd1-4e783972a2e9" providerId="ADAL" clId="{E1CD3CF4-A3ED-4597-B18E-1D8F5FD0AAC3}" dt="2020-10-14T00:11:50.852" v="733" actId="6549"/>
        <pc:sldMkLst>
          <pc:docMk/>
          <pc:sldMk cId="2165862580" sldId="1370"/>
        </pc:sldMkLst>
      </pc:sldChg>
      <pc:sldChg chg="modNotesTx">
        <pc:chgData name="Lori Collins" userId="500a1ec7-b2bd-4582-bcd1-4e783972a2e9" providerId="ADAL" clId="{E1CD3CF4-A3ED-4597-B18E-1D8F5FD0AAC3}" dt="2020-10-14T00:11:58.302" v="736" actId="6549"/>
        <pc:sldMkLst>
          <pc:docMk/>
          <pc:sldMk cId="3446199241" sldId="1374"/>
        </pc:sldMkLst>
      </pc:sldChg>
      <pc:sldChg chg="modNotesTx">
        <pc:chgData name="Lori Collins" userId="500a1ec7-b2bd-4582-bcd1-4e783972a2e9" providerId="ADAL" clId="{E1CD3CF4-A3ED-4597-B18E-1D8F5FD0AAC3}" dt="2020-10-14T00:11:56.553" v="735" actId="6549"/>
        <pc:sldMkLst>
          <pc:docMk/>
          <pc:sldMk cId="2093726342" sldId="1375"/>
        </pc:sldMkLst>
      </pc:sldChg>
      <pc:sldChg chg="modNotesTx">
        <pc:chgData name="Lori Collins" userId="500a1ec7-b2bd-4582-bcd1-4e783972a2e9" providerId="ADAL" clId="{E1CD3CF4-A3ED-4597-B18E-1D8F5FD0AAC3}" dt="2020-10-14T00:12:01.003" v="737" actId="6549"/>
        <pc:sldMkLst>
          <pc:docMk/>
          <pc:sldMk cId="1370041205" sldId="1376"/>
        </pc:sldMkLst>
      </pc:sldChg>
      <pc:sldChg chg="modNotesTx">
        <pc:chgData name="Lori Collins" userId="500a1ec7-b2bd-4582-bcd1-4e783972a2e9" providerId="ADAL" clId="{E1CD3CF4-A3ED-4597-B18E-1D8F5FD0AAC3}" dt="2020-10-14T00:12:07.936" v="739" actId="6549"/>
        <pc:sldMkLst>
          <pc:docMk/>
          <pc:sldMk cId="2545192316" sldId="1378"/>
        </pc:sldMkLst>
      </pc:sldChg>
      <pc:sldChg chg="modNotesTx">
        <pc:chgData name="Lori Collins" userId="500a1ec7-b2bd-4582-bcd1-4e783972a2e9" providerId="ADAL" clId="{E1CD3CF4-A3ED-4597-B18E-1D8F5FD0AAC3}" dt="2020-10-14T00:12:05.719" v="738" actId="6549"/>
        <pc:sldMkLst>
          <pc:docMk/>
          <pc:sldMk cId="1680683399" sldId="1379"/>
        </pc:sldMkLst>
      </pc:sldChg>
      <pc:sldChg chg="modNotesTx">
        <pc:chgData name="Lori Collins" userId="500a1ec7-b2bd-4582-bcd1-4e783972a2e9" providerId="ADAL" clId="{E1CD3CF4-A3ED-4597-B18E-1D8F5FD0AAC3}" dt="2020-10-14T00:12:14.269" v="741" actId="6549"/>
        <pc:sldMkLst>
          <pc:docMk/>
          <pc:sldMk cId="2150410224" sldId="1380"/>
        </pc:sldMkLst>
      </pc:sldChg>
      <pc:sldChg chg="del">
        <pc:chgData name="Lori Collins" userId="500a1ec7-b2bd-4582-bcd1-4e783972a2e9" providerId="ADAL" clId="{E1CD3CF4-A3ED-4597-B18E-1D8F5FD0AAC3}" dt="2020-10-13T23:49:53.256" v="691" actId="2696"/>
        <pc:sldMkLst>
          <pc:docMk/>
          <pc:sldMk cId="1459465735" sldId="1381"/>
        </pc:sldMkLst>
      </pc:sldChg>
      <pc:sldChg chg="modNotesTx">
        <pc:chgData name="Lori Collins" userId="500a1ec7-b2bd-4582-bcd1-4e783972a2e9" providerId="ADAL" clId="{E1CD3CF4-A3ED-4597-B18E-1D8F5FD0AAC3}" dt="2020-10-14T00:11:31.953" v="726" actId="6549"/>
        <pc:sldMkLst>
          <pc:docMk/>
          <pc:sldMk cId="4090319152" sldId="1384"/>
        </pc:sldMkLst>
      </pc:sldChg>
      <pc:sldChg chg="modNotesTx">
        <pc:chgData name="Lori Collins" userId="500a1ec7-b2bd-4582-bcd1-4e783972a2e9" providerId="ADAL" clId="{E1CD3CF4-A3ED-4597-B18E-1D8F5FD0AAC3}" dt="2020-10-14T00:14:09.152" v="777" actId="6549"/>
        <pc:sldMkLst>
          <pc:docMk/>
          <pc:sldMk cId="232144381" sldId="1387"/>
        </pc:sldMkLst>
      </pc:sldChg>
      <pc:sldChg chg="modNotesTx">
        <pc:chgData name="Lori Collins" userId="500a1ec7-b2bd-4582-bcd1-4e783972a2e9" providerId="ADAL" clId="{E1CD3CF4-A3ED-4597-B18E-1D8F5FD0AAC3}" dt="2020-10-14T00:14:12.369" v="778" actId="6549"/>
        <pc:sldMkLst>
          <pc:docMk/>
          <pc:sldMk cId="3109166094" sldId="1388"/>
        </pc:sldMkLst>
      </pc:sldChg>
      <pc:sldChg chg="modNotesTx">
        <pc:chgData name="Lori Collins" userId="500a1ec7-b2bd-4582-bcd1-4e783972a2e9" providerId="ADAL" clId="{E1CD3CF4-A3ED-4597-B18E-1D8F5FD0AAC3}" dt="2020-10-14T00:14:14.202" v="779" actId="6549"/>
        <pc:sldMkLst>
          <pc:docMk/>
          <pc:sldMk cId="1080063544" sldId="1389"/>
        </pc:sldMkLst>
      </pc:sldChg>
      <pc:sldChg chg="modNotesTx">
        <pc:chgData name="Lori Collins" userId="500a1ec7-b2bd-4582-bcd1-4e783972a2e9" providerId="ADAL" clId="{E1CD3CF4-A3ED-4597-B18E-1D8F5FD0AAC3}" dt="2020-10-14T00:14:17.656" v="780" actId="6549"/>
        <pc:sldMkLst>
          <pc:docMk/>
          <pc:sldMk cId="1112556412" sldId="1391"/>
        </pc:sldMkLst>
      </pc:sldChg>
      <pc:sldChg chg="modNotesTx">
        <pc:chgData name="Lori Collins" userId="500a1ec7-b2bd-4582-bcd1-4e783972a2e9" providerId="ADAL" clId="{E1CD3CF4-A3ED-4597-B18E-1D8F5FD0AAC3}" dt="2020-10-14T00:14:20.653" v="781" actId="6549"/>
        <pc:sldMkLst>
          <pc:docMk/>
          <pc:sldMk cId="629603266" sldId="1392"/>
        </pc:sldMkLst>
      </pc:sldChg>
      <pc:sldChg chg="del">
        <pc:chgData name="Lori Collins" userId="500a1ec7-b2bd-4582-bcd1-4e783972a2e9" providerId="ADAL" clId="{E1CD3CF4-A3ED-4597-B18E-1D8F5FD0AAC3}" dt="2020-10-13T23:50:08.702" v="692" actId="2696"/>
        <pc:sldMkLst>
          <pc:docMk/>
          <pc:sldMk cId="1282815690" sldId="1395"/>
        </pc:sldMkLst>
      </pc:sldChg>
      <pc:sldChg chg="del">
        <pc:chgData name="Lori Collins" userId="500a1ec7-b2bd-4582-bcd1-4e783972a2e9" providerId="ADAL" clId="{E1CD3CF4-A3ED-4597-B18E-1D8F5FD0AAC3}" dt="2020-10-13T23:47:53.509" v="619" actId="2696"/>
        <pc:sldMkLst>
          <pc:docMk/>
          <pc:sldMk cId="3773062990" sldId="1396"/>
        </pc:sldMkLst>
      </pc:sldChg>
      <pc:sldChg chg="modNotesTx">
        <pc:chgData name="Lori Collins" userId="500a1ec7-b2bd-4582-bcd1-4e783972a2e9" providerId="ADAL" clId="{E1CD3CF4-A3ED-4597-B18E-1D8F5FD0AAC3}" dt="2020-10-14T00:12:16.878" v="742" actId="6549"/>
        <pc:sldMkLst>
          <pc:docMk/>
          <pc:sldMk cId="1524800165" sldId="1397"/>
        </pc:sldMkLst>
      </pc:sldChg>
      <pc:sldChg chg="del">
        <pc:chgData name="Lori Collins" userId="500a1ec7-b2bd-4582-bcd1-4e783972a2e9" providerId="ADAL" clId="{E1CD3CF4-A3ED-4597-B18E-1D8F5FD0AAC3}" dt="2020-10-13T23:48:23.725" v="632" actId="2696"/>
        <pc:sldMkLst>
          <pc:docMk/>
          <pc:sldMk cId="2930044963" sldId="1402"/>
        </pc:sldMkLst>
      </pc:sldChg>
      <pc:sldChg chg="modNotesTx">
        <pc:chgData name="Lori Collins" userId="500a1ec7-b2bd-4582-bcd1-4e783972a2e9" providerId="ADAL" clId="{E1CD3CF4-A3ED-4597-B18E-1D8F5FD0AAC3}" dt="2020-10-14T00:12:38.302" v="746" actId="6549"/>
        <pc:sldMkLst>
          <pc:docMk/>
          <pc:sldMk cId="4003976095" sldId="1416"/>
        </pc:sldMkLst>
      </pc:sldChg>
      <pc:sldChg chg="modNotesTx">
        <pc:chgData name="Lori Collins" userId="500a1ec7-b2bd-4582-bcd1-4e783972a2e9" providerId="ADAL" clId="{E1CD3CF4-A3ED-4597-B18E-1D8F5FD0AAC3}" dt="2020-10-14T00:14:42.769" v="790" actId="6549"/>
        <pc:sldMkLst>
          <pc:docMk/>
          <pc:sldMk cId="2414274782" sldId="1417"/>
        </pc:sldMkLst>
      </pc:sldChg>
      <pc:sldChg chg="modNotesTx">
        <pc:chgData name="Lori Collins" userId="500a1ec7-b2bd-4582-bcd1-4e783972a2e9" providerId="ADAL" clId="{E1CD3CF4-A3ED-4597-B18E-1D8F5FD0AAC3}" dt="2020-10-14T00:13:02.904" v="756" actId="6549"/>
        <pc:sldMkLst>
          <pc:docMk/>
          <pc:sldMk cId="3464318028" sldId="1418"/>
        </pc:sldMkLst>
      </pc:sldChg>
      <pc:sldChg chg="modNotesTx">
        <pc:chgData name="Lori Collins" userId="500a1ec7-b2bd-4582-bcd1-4e783972a2e9" providerId="ADAL" clId="{E1CD3CF4-A3ED-4597-B18E-1D8F5FD0AAC3}" dt="2020-10-14T00:12:57.686" v="755" actId="20577"/>
        <pc:sldMkLst>
          <pc:docMk/>
          <pc:sldMk cId="2357422110" sldId="1419"/>
        </pc:sldMkLst>
      </pc:sldChg>
      <pc:sldChg chg="modNotesTx">
        <pc:chgData name="Lori Collins" userId="500a1ec7-b2bd-4582-bcd1-4e783972a2e9" providerId="ADAL" clId="{E1CD3CF4-A3ED-4597-B18E-1D8F5FD0AAC3}" dt="2020-10-14T00:13:25.960" v="763" actId="6549"/>
        <pc:sldMkLst>
          <pc:docMk/>
          <pc:sldMk cId="1144178990" sldId="1421"/>
        </pc:sldMkLst>
      </pc:sldChg>
      <pc:sldChg chg="modNotesTx">
        <pc:chgData name="Lori Collins" userId="500a1ec7-b2bd-4582-bcd1-4e783972a2e9" providerId="ADAL" clId="{E1CD3CF4-A3ED-4597-B18E-1D8F5FD0AAC3}" dt="2020-10-14T00:13:44.375" v="770" actId="6549"/>
        <pc:sldMkLst>
          <pc:docMk/>
          <pc:sldMk cId="3942928541" sldId="1423"/>
        </pc:sldMkLst>
      </pc:sldChg>
      <pc:sldChg chg="modNotesTx">
        <pc:chgData name="Lori Collins" userId="500a1ec7-b2bd-4582-bcd1-4e783972a2e9" providerId="ADAL" clId="{E1CD3CF4-A3ED-4597-B18E-1D8F5FD0AAC3}" dt="2020-10-14T00:13:42.088" v="769" actId="6549"/>
        <pc:sldMkLst>
          <pc:docMk/>
          <pc:sldMk cId="1179662939" sldId="1424"/>
        </pc:sldMkLst>
      </pc:sldChg>
      <pc:sldChg chg="modNotesTx">
        <pc:chgData name="Lori Collins" userId="500a1ec7-b2bd-4582-bcd1-4e783972a2e9" providerId="ADAL" clId="{E1CD3CF4-A3ED-4597-B18E-1D8F5FD0AAC3}" dt="2020-10-14T00:14:05.676" v="776" actId="6549"/>
        <pc:sldMkLst>
          <pc:docMk/>
          <pc:sldMk cId="806533400" sldId="1425"/>
        </pc:sldMkLst>
      </pc:sldChg>
      <pc:sldChg chg="modNotesTx">
        <pc:chgData name="Lori Collins" userId="500a1ec7-b2bd-4582-bcd1-4e783972a2e9" providerId="ADAL" clId="{E1CD3CF4-A3ED-4597-B18E-1D8F5FD0AAC3}" dt="2020-10-14T00:12:10.807" v="740" actId="6549"/>
        <pc:sldMkLst>
          <pc:docMk/>
          <pc:sldMk cId="2660293728" sldId="1427"/>
        </pc:sldMkLst>
      </pc:sldChg>
      <pc:sldChg chg="modNotesTx">
        <pc:chgData name="Lori Collins" userId="500a1ec7-b2bd-4582-bcd1-4e783972a2e9" providerId="ADAL" clId="{E1CD3CF4-A3ED-4597-B18E-1D8F5FD0AAC3}" dt="2020-10-14T00:10:33.386" v="708" actId="6549"/>
        <pc:sldMkLst>
          <pc:docMk/>
          <pc:sldMk cId="3704035562" sldId="1428"/>
        </pc:sldMkLst>
      </pc:sldChg>
      <pc:sldChg chg="modNotesTx">
        <pc:chgData name="Lori Collins" userId="500a1ec7-b2bd-4582-bcd1-4e783972a2e9" providerId="ADAL" clId="{E1CD3CF4-A3ED-4597-B18E-1D8F5FD0AAC3}" dt="2020-10-14T00:11:05.873" v="718" actId="6549"/>
        <pc:sldMkLst>
          <pc:docMk/>
          <pc:sldMk cId="2186310937" sldId="1429"/>
        </pc:sldMkLst>
      </pc:sldChg>
      <pc:sldChg chg="del">
        <pc:chgData name="Lori Collins" userId="500a1ec7-b2bd-4582-bcd1-4e783972a2e9" providerId="ADAL" clId="{E1CD3CF4-A3ED-4597-B18E-1D8F5FD0AAC3}" dt="2020-10-13T23:42:44.520" v="1" actId="2696"/>
        <pc:sldMkLst>
          <pc:docMk/>
          <pc:sldMk cId="4043230977" sldId="1430"/>
        </pc:sldMkLst>
      </pc:sldChg>
      <pc:sldChg chg="del">
        <pc:chgData name="Lori Collins" userId="500a1ec7-b2bd-4582-bcd1-4e783972a2e9" providerId="ADAL" clId="{E1CD3CF4-A3ED-4597-B18E-1D8F5FD0AAC3}" dt="2020-10-13T23:42:47.336" v="2" actId="2696"/>
        <pc:sldMkLst>
          <pc:docMk/>
          <pc:sldMk cId="103810188" sldId="1431"/>
        </pc:sldMkLst>
      </pc:sldChg>
      <pc:sldChg chg="del">
        <pc:chgData name="Lori Collins" userId="500a1ec7-b2bd-4582-bcd1-4e783972a2e9" providerId="ADAL" clId="{E1CD3CF4-A3ED-4597-B18E-1D8F5FD0AAC3}" dt="2020-10-13T23:44:53.451" v="343" actId="2696"/>
        <pc:sldMkLst>
          <pc:docMk/>
          <pc:sldMk cId="1809682101" sldId="1432"/>
        </pc:sldMkLst>
      </pc:sldChg>
      <pc:sldChg chg="del">
        <pc:chgData name="Lori Collins" userId="500a1ec7-b2bd-4582-bcd1-4e783972a2e9" providerId="ADAL" clId="{E1CD3CF4-A3ED-4597-B18E-1D8F5FD0AAC3}" dt="2020-10-13T23:45:51.773" v="554" actId="2696"/>
        <pc:sldMkLst>
          <pc:docMk/>
          <pc:sldMk cId="1010993641" sldId="1433"/>
        </pc:sldMkLst>
      </pc:sldChg>
      <pc:sldChg chg="modNotesTx">
        <pc:chgData name="Lori Collins" userId="500a1ec7-b2bd-4582-bcd1-4e783972a2e9" providerId="ADAL" clId="{E1CD3CF4-A3ED-4597-B18E-1D8F5FD0AAC3}" dt="2020-10-14T00:11:19.622" v="722" actId="6549"/>
        <pc:sldMkLst>
          <pc:docMk/>
          <pc:sldMk cId="2041250585" sldId="1434"/>
        </pc:sldMkLst>
      </pc:sldChg>
      <pc:sldChg chg="modNotesTx">
        <pc:chgData name="Lori Collins" userId="500a1ec7-b2bd-4582-bcd1-4e783972a2e9" providerId="ADAL" clId="{E1CD3CF4-A3ED-4597-B18E-1D8F5FD0AAC3}" dt="2020-10-14T00:14:48.509" v="793" actId="6549"/>
        <pc:sldMkLst>
          <pc:docMk/>
          <pc:sldMk cId="1815581149" sldId="1435"/>
        </pc:sldMkLst>
      </pc:sldChg>
      <pc:sldChg chg="modNotesTx">
        <pc:chgData name="Lori Collins" userId="500a1ec7-b2bd-4582-bcd1-4e783972a2e9" providerId="ADAL" clId="{E1CD3CF4-A3ED-4597-B18E-1D8F5FD0AAC3}" dt="2020-10-14T00:14:51.136" v="794" actId="6549"/>
        <pc:sldMkLst>
          <pc:docMk/>
          <pc:sldMk cId="3904241170" sldId="1436"/>
        </pc:sldMkLst>
      </pc:sldChg>
      <pc:sldChg chg="modNotesTx">
        <pc:chgData name="Lori Collins" userId="500a1ec7-b2bd-4582-bcd1-4e783972a2e9" providerId="ADAL" clId="{E1CD3CF4-A3ED-4597-B18E-1D8F5FD0AAC3}" dt="2020-10-14T00:14:52.886" v="795" actId="6549"/>
        <pc:sldMkLst>
          <pc:docMk/>
          <pc:sldMk cId="2953526853" sldId="1437"/>
        </pc:sldMkLst>
      </pc:sldChg>
      <pc:sldChg chg="modNotesTx">
        <pc:chgData name="Lori Collins" userId="500a1ec7-b2bd-4582-bcd1-4e783972a2e9" providerId="ADAL" clId="{E1CD3CF4-A3ED-4597-B18E-1D8F5FD0AAC3}" dt="2020-10-14T00:11:22.705" v="723" actId="6549"/>
        <pc:sldMkLst>
          <pc:docMk/>
          <pc:sldMk cId="1936670956" sldId="1471"/>
        </pc:sldMkLst>
      </pc:sldChg>
      <pc:sldChg chg="modNotesTx">
        <pc:chgData name="Lori Collins" userId="500a1ec7-b2bd-4582-bcd1-4e783972a2e9" providerId="ADAL" clId="{E1CD3CF4-A3ED-4597-B18E-1D8F5FD0AAC3}" dt="2020-10-14T00:11:34.288" v="727" actId="6549"/>
        <pc:sldMkLst>
          <pc:docMk/>
          <pc:sldMk cId="2632566661" sldId="1474"/>
        </pc:sldMkLst>
      </pc:sldChg>
      <pc:sldChg chg="modNotesTx">
        <pc:chgData name="Lori Collins" userId="500a1ec7-b2bd-4582-bcd1-4e783972a2e9" providerId="ADAL" clId="{E1CD3CF4-A3ED-4597-B18E-1D8F5FD0AAC3}" dt="2020-10-14T00:11:37.217" v="728" actId="6549"/>
        <pc:sldMkLst>
          <pc:docMk/>
          <pc:sldMk cId="1651780720" sldId="1475"/>
        </pc:sldMkLst>
      </pc:sldChg>
      <pc:sldChg chg="modNotesTx">
        <pc:chgData name="Lori Collins" userId="500a1ec7-b2bd-4582-bcd1-4e783972a2e9" providerId="ADAL" clId="{E1CD3CF4-A3ED-4597-B18E-1D8F5FD0AAC3}" dt="2020-10-14T00:11:39.136" v="729" actId="6549"/>
        <pc:sldMkLst>
          <pc:docMk/>
          <pc:sldMk cId="1522152401" sldId="1476"/>
        </pc:sldMkLst>
      </pc:sldChg>
      <pc:sldChg chg="modNotesTx">
        <pc:chgData name="Lori Collins" userId="500a1ec7-b2bd-4582-bcd1-4e783972a2e9" providerId="ADAL" clId="{E1CD3CF4-A3ED-4597-B18E-1D8F5FD0AAC3}" dt="2020-10-14T00:11:42.386" v="730" actId="6549"/>
        <pc:sldMkLst>
          <pc:docMk/>
          <pc:sldMk cId="392614878" sldId="1477"/>
        </pc:sldMkLst>
      </pc:sldChg>
      <pc:sldChg chg="del">
        <pc:chgData name="Lori Collins" userId="500a1ec7-b2bd-4582-bcd1-4e783972a2e9" providerId="ADAL" clId="{E1CD3CF4-A3ED-4597-B18E-1D8F5FD0AAC3}" dt="2020-10-13T23:48:09.286" v="630" actId="2696"/>
        <pc:sldMkLst>
          <pc:docMk/>
          <pc:sldMk cId="2194143223" sldId="1479"/>
        </pc:sldMkLst>
      </pc:sldChg>
      <pc:sldChg chg="ord">
        <pc:chgData name="Lori Collins" userId="500a1ec7-b2bd-4582-bcd1-4e783972a2e9" providerId="ADAL" clId="{E1CD3CF4-A3ED-4597-B18E-1D8F5FD0AAC3}" dt="2020-10-13T23:53:06.720" v="697"/>
        <pc:sldMkLst>
          <pc:docMk/>
          <pc:sldMk cId="2073429002" sldId="1480"/>
        </pc:sldMkLst>
      </pc:sldChg>
      <pc:sldChg chg="del">
        <pc:chgData name="Lori Collins" userId="500a1ec7-b2bd-4582-bcd1-4e783972a2e9" providerId="ADAL" clId="{E1CD3CF4-A3ED-4597-B18E-1D8F5FD0AAC3}" dt="2020-10-13T23:49:16.536" v="690" actId="2696"/>
        <pc:sldMkLst>
          <pc:docMk/>
          <pc:sldMk cId="3134397579" sldId="1481"/>
        </pc:sldMkLst>
      </pc:sldChg>
      <pc:sldChg chg="del">
        <pc:chgData name="Lori Collins" userId="500a1ec7-b2bd-4582-bcd1-4e783972a2e9" providerId="ADAL" clId="{E1CD3CF4-A3ED-4597-B18E-1D8F5FD0AAC3}" dt="2020-10-13T23:47:53.509" v="619" actId="2696"/>
        <pc:sldMkLst>
          <pc:docMk/>
          <pc:sldMk cId="2157783577" sldId="1482"/>
        </pc:sldMkLst>
      </pc:sldChg>
      <pc:sldChg chg="del">
        <pc:chgData name="Lori Collins" userId="500a1ec7-b2bd-4582-bcd1-4e783972a2e9" providerId="ADAL" clId="{E1CD3CF4-A3ED-4597-B18E-1D8F5FD0AAC3}" dt="2020-10-13T23:47:53.509" v="619" actId="2696"/>
        <pc:sldMkLst>
          <pc:docMk/>
          <pc:sldMk cId="3129800760" sldId="1483"/>
        </pc:sldMkLst>
      </pc:sldChg>
      <pc:sldChg chg="del">
        <pc:chgData name="Lori Collins" userId="500a1ec7-b2bd-4582-bcd1-4e783972a2e9" providerId="ADAL" clId="{E1CD3CF4-A3ED-4597-B18E-1D8F5FD0AAC3}" dt="2020-10-13T23:47:53.509" v="619" actId="2696"/>
        <pc:sldMkLst>
          <pc:docMk/>
          <pc:sldMk cId="3523462339" sldId="1484"/>
        </pc:sldMkLst>
      </pc:sldChg>
      <pc:sldChg chg="modNotesTx">
        <pc:chgData name="Lori Collins" userId="500a1ec7-b2bd-4582-bcd1-4e783972a2e9" providerId="ADAL" clId="{E1CD3CF4-A3ED-4597-B18E-1D8F5FD0AAC3}" dt="2020-10-14T00:11:45.486" v="731" actId="6549"/>
        <pc:sldMkLst>
          <pc:docMk/>
          <pc:sldMk cId="243543772" sldId="1485"/>
        </pc:sldMkLst>
      </pc:sldChg>
      <pc:sldChg chg="modNotesTx">
        <pc:chgData name="Lori Collins" userId="500a1ec7-b2bd-4582-bcd1-4e783972a2e9" providerId="ADAL" clId="{E1CD3CF4-A3ED-4597-B18E-1D8F5FD0AAC3}" dt="2020-10-14T00:11:53.730" v="734" actId="6549"/>
        <pc:sldMkLst>
          <pc:docMk/>
          <pc:sldMk cId="1377819603" sldId="1486"/>
        </pc:sldMkLst>
      </pc:sldChg>
      <pc:sldChg chg="del">
        <pc:chgData name="Lori Collins" userId="500a1ec7-b2bd-4582-bcd1-4e783972a2e9" providerId="ADAL" clId="{E1CD3CF4-A3ED-4597-B18E-1D8F5FD0AAC3}" dt="2020-10-13T23:49:07.380" v="687" actId="2696"/>
        <pc:sldMkLst>
          <pc:docMk/>
          <pc:sldMk cId="1839860453" sldId="1487"/>
        </pc:sldMkLst>
      </pc:sldChg>
      <pc:sldChg chg="del">
        <pc:chgData name="Lori Collins" userId="500a1ec7-b2bd-4582-bcd1-4e783972a2e9" providerId="ADAL" clId="{E1CD3CF4-A3ED-4597-B18E-1D8F5FD0AAC3}" dt="2020-10-13T23:48:20.986" v="631" actId="2696"/>
        <pc:sldMkLst>
          <pc:docMk/>
          <pc:sldMk cId="190916636" sldId="1488"/>
        </pc:sldMkLst>
      </pc:sldChg>
      <pc:sldChg chg="del">
        <pc:chgData name="Lori Collins" userId="500a1ec7-b2bd-4582-bcd1-4e783972a2e9" providerId="ADAL" clId="{E1CD3CF4-A3ED-4597-B18E-1D8F5FD0AAC3}" dt="2020-10-13T23:49:03.505" v="686" actId="2696"/>
        <pc:sldMkLst>
          <pc:docMk/>
          <pc:sldMk cId="1914364287" sldId="1489"/>
        </pc:sldMkLst>
      </pc:sldChg>
      <pc:sldChg chg="add del modNotesTx">
        <pc:chgData name="Lori Collins" userId="500a1ec7-b2bd-4582-bcd1-4e783972a2e9" providerId="ADAL" clId="{E1CD3CF4-A3ED-4597-B18E-1D8F5FD0AAC3}" dt="2020-10-14T00:12:55.959" v="753" actId="20577"/>
        <pc:sldMkLst>
          <pc:docMk/>
          <pc:sldMk cId="377668938" sldId="1492"/>
        </pc:sldMkLst>
      </pc:sldChg>
      <pc:sldChg chg="modNotesTx">
        <pc:chgData name="Lori Collins" userId="500a1ec7-b2bd-4582-bcd1-4e783972a2e9" providerId="ADAL" clId="{E1CD3CF4-A3ED-4597-B18E-1D8F5FD0AAC3}" dt="2020-10-14T00:13:05.537" v="757" actId="6549"/>
        <pc:sldMkLst>
          <pc:docMk/>
          <pc:sldMk cId="3777111798" sldId="1494"/>
        </pc:sldMkLst>
      </pc:sldChg>
      <pc:sldChg chg="modNotesTx">
        <pc:chgData name="Lori Collins" userId="500a1ec7-b2bd-4582-bcd1-4e783972a2e9" providerId="ADAL" clId="{E1CD3CF4-A3ED-4597-B18E-1D8F5FD0AAC3}" dt="2020-10-14T00:13:09.352" v="758" actId="6549"/>
        <pc:sldMkLst>
          <pc:docMk/>
          <pc:sldMk cId="3555484427" sldId="1495"/>
        </pc:sldMkLst>
      </pc:sldChg>
      <pc:sldChg chg="modNotesTx">
        <pc:chgData name="Lori Collins" userId="500a1ec7-b2bd-4582-bcd1-4e783972a2e9" providerId="ADAL" clId="{E1CD3CF4-A3ED-4597-B18E-1D8F5FD0AAC3}" dt="2020-10-14T00:13:14.935" v="760" actId="6549"/>
        <pc:sldMkLst>
          <pc:docMk/>
          <pc:sldMk cId="1905734347" sldId="1496"/>
        </pc:sldMkLst>
      </pc:sldChg>
      <pc:sldChg chg="modNotesTx">
        <pc:chgData name="Lori Collins" userId="500a1ec7-b2bd-4582-bcd1-4e783972a2e9" providerId="ADAL" clId="{E1CD3CF4-A3ED-4597-B18E-1D8F5FD0AAC3}" dt="2020-10-14T00:13:12.543" v="759" actId="6549"/>
        <pc:sldMkLst>
          <pc:docMk/>
          <pc:sldMk cId="2312308846" sldId="1497"/>
        </pc:sldMkLst>
      </pc:sldChg>
      <pc:sldChg chg="modNotesTx">
        <pc:chgData name="Lori Collins" userId="500a1ec7-b2bd-4582-bcd1-4e783972a2e9" providerId="ADAL" clId="{E1CD3CF4-A3ED-4597-B18E-1D8F5FD0AAC3}" dt="2020-10-14T00:13:18.769" v="761" actId="6549"/>
        <pc:sldMkLst>
          <pc:docMk/>
          <pc:sldMk cId="2186368308" sldId="1498"/>
        </pc:sldMkLst>
      </pc:sldChg>
      <pc:sldChg chg="modNotesTx">
        <pc:chgData name="Lori Collins" userId="500a1ec7-b2bd-4582-bcd1-4e783972a2e9" providerId="ADAL" clId="{E1CD3CF4-A3ED-4597-B18E-1D8F5FD0AAC3}" dt="2020-10-14T00:14:25.619" v="783" actId="6549"/>
        <pc:sldMkLst>
          <pc:docMk/>
          <pc:sldMk cId="2295258228" sldId="1501"/>
        </pc:sldMkLst>
      </pc:sldChg>
      <pc:sldChg chg="modNotesTx">
        <pc:chgData name="Lori Collins" userId="500a1ec7-b2bd-4582-bcd1-4e783972a2e9" providerId="ADAL" clId="{E1CD3CF4-A3ED-4597-B18E-1D8F5FD0AAC3}" dt="2020-10-14T00:13:28.619" v="764" actId="6549"/>
        <pc:sldMkLst>
          <pc:docMk/>
          <pc:sldMk cId="4159034561" sldId="1502"/>
        </pc:sldMkLst>
      </pc:sldChg>
      <pc:sldChg chg="modNotesTx">
        <pc:chgData name="Lori Collins" userId="500a1ec7-b2bd-4582-bcd1-4e783972a2e9" providerId="ADAL" clId="{E1CD3CF4-A3ED-4597-B18E-1D8F5FD0AAC3}" dt="2020-10-14T00:13:39.537" v="768" actId="6549"/>
        <pc:sldMkLst>
          <pc:docMk/>
          <pc:sldMk cId="4250294946" sldId="1503"/>
        </pc:sldMkLst>
      </pc:sldChg>
      <pc:sldChg chg="modNotesTx">
        <pc:chgData name="Lori Collins" userId="500a1ec7-b2bd-4582-bcd1-4e783972a2e9" providerId="ADAL" clId="{E1CD3CF4-A3ED-4597-B18E-1D8F5FD0AAC3}" dt="2020-10-14T00:13:34.052" v="766" actId="6549"/>
        <pc:sldMkLst>
          <pc:docMk/>
          <pc:sldMk cId="2412885341" sldId="1504"/>
        </pc:sldMkLst>
      </pc:sldChg>
      <pc:sldChg chg="modNotesTx">
        <pc:chgData name="Lori Collins" userId="500a1ec7-b2bd-4582-bcd1-4e783972a2e9" providerId="ADAL" clId="{E1CD3CF4-A3ED-4597-B18E-1D8F5FD0AAC3}" dt="2020-10-14T00:13:53.286" v="773" actId="6549"/>
        <pc:sldMkLst>
          <pc:docMk/>
          <pc:sldMk cId="375352513" sldId="1506"/>
        </pc:sldMkLst>
      </pc:sldChg>
      <pc:sldChg chg="del">
        <pc:chgData name="Lori Collins" userId="500a1ec7-b2bd-4582-bcd1-4e783972a2e9" providerId="ADAL" clId="{E1CD3CF4-A3ED-4597-B18E-1D8F5FD0AAC3}" dt="2020-10-14T00:04:42.292" v="705" actId="47"/>
        <pc:sldMkLst>
          <pc:docMk/>
          <pc:sldMk cId="3127741138" sldId="1507"/>
        </pc:sldMkLst>
      </pc:sldChg>
      <pc:sldChg chg="modNotesTx">
        <pc:chgData name="Lori Collins" userId="500a1ec7-b2bd-4582-bcd1-4e783972a2e9" providerId="ADAL" clId="{E1CD3CF4-A3ED-4597-B18E-1D8F5FD0AAC3}" dt="2020-10-14T00:14:44.600" v="791" actId="6549"/>
        <pc:sldMkLst>
          <pc:docMk/>
          <pc:sldMk cId="1193442058" sldId="1508"/>
        </pc:sldMkLst>
      </pc:sldChg>
      <pc:sldChg chg="modNotesTx">
        <pc:chgData name="Lori Collins" userId="500a1ec7-b2bd-4582-bcd1-4e783972a2e9" providerId="ADAL" clId="{E1CD3CF4-A3ED-4597-B18E-1D8F5FD0AAC3}" dt="2020-10-14T00:14:46.852" v="792" actId="6549"/>
        <pc:sldMkLst>
          <pc:docMk/>
          <pc:sldMk cId="376336954" sldId="1509"/>
        </pc:sldMkLst>
      </pc:sldChg>
      <pc:sldChg chg="modNotesTx">
        <pc:chgData name="Lori Collins" userId="500a1ec7-b2bd-4582-bcd1-4e783972a2e9" providerId="ADAL" clId="{E1CD3CF4-A3ED-4597-B18E-1D8F5FD0AAC3}" dt="2020-10-14T00:14:28.638" v="784" actId="6549"/>
        <pc:sldMkLst>
          <pc:docMk/>
          <pc:sldMk cId="3936066707" sldId="1510"/>
        </pc:sldMkLst>
      </pc:sldChg>
      <pc:sldChg chg="modNotesTx">
        <pc:chgData name="Lori Collins" userId="500a1ec7-b2bd-4582-bcd1-4e783972a2e9" providerId="ADAL" clId="{E1CD3CF4-A3ED-4597-B18E-1D8F5FD0AAC3}" dt="2020-10-14T00:14:32.886" v="786" actId="6549"/>
        <pc:sldMkLst>
          <pc:docMk/>
          <pc:sldMk cId="3907626345" sldId="1514"/>
        </pc:sldMkLst>
      </pc:sldChg>
      <pc:sldChg chg="modNotesTx">
        <pc:chgData name="Lori Collins" userId="500a1ec7-b2bd-4582-bcd1-4e783972a2e9" providerId="ADAL" clId="{E1CD3CF4-A3ED-4597-B18E-1D8F5FD0AAC3}" dt="2020-10-14T00:14:35.736" v="787" actId="6549"/>
        <pc:sldMkLst>
          <pc:docMk/>
          <pc:sldMk cId="2576040752" sldId="1516"/>
        </pc:sldMkLst>
      </pc:sldChg>
      <pc:sldChg chg="modNotesTx">
        <pc:chgData name="Lori Collins" userId="500a1ec7-b2bd-4582-bcd1-4e783972a2e9" providerId="ADAL" clId="{E1CD3CF4-A3ED-4597-B18E-1D8F5FD0AAC3}" dt="2020-10-14T00:14:37.919" v="788" actId="6549"/>
        <pc:sldMkLst>
          <pc:docMk/>
          <pc:sldMk cId="3343702824" sldId="1517"/>
        </pc:sldMkLst>
      </pc:sldChg>
      <pc:sldChg chg="modNotesTx">
        <pc:chgData name="Lori Collins" userId="500a1ec7-b2bd-4582-bcd1-4e783972a2e9" providerId="ADAL" clId="{E1CD3CF4-A3ED-4597-B18E-1D8F5FD0AAC3}" dt="2020-10-14T00:14:40.086" v="789" actId="6549"/>
        <pc:sldMkLst>
          <pc:docMk/>
          <pc:sldMk cId="3097483113" sldId="1518"/>
        </pc:sldMkLst>
      </pc:sldChg>
      <pc:sldChg chg="modNotesTx">
        <pc:chgData name="Lori Collins" userId="500a1ec7-b2bd-4582-bcd1-4e783972a2e9" providerId="ADAL" clId="{E1CD3CF4-A3ED-4597-B18E-1D8F5FD0AAC3}" dt="2020-10-14T00:14:30.221" v="785" actId="6549"/>
        <pc:sldMkLst>
          <pc:docMk/>
          <pc:sldMk cId="3930756632" sldId="1519"/>
        </pc:sldMkLst>
      </pc:sldChg>
      <pc:sldChg chg="del">
        <pc:chgData name="Lori Collins" userId="500a1ec7-b2bd-4582-bcd1-4e783972a2e9" providerId="ADAL" clId="{E1CD3CF4-A3ED-4597-B18E-1D8F5FD0AAC3}" dt="2020-10-14T00:05:03.010" v="706" actId="47"/>
        <pc:sldMkLst>
          <pc:docMk/>
          <pc:sldMk cId="946267175" sldId="1521"/>
        </pc:sldMkLst>
      </pc:sldChg>
      <pc:sldChg chg="modNotesTx">
        <pc:chgData name="Lori Collins" userId="500a1ec7-b2bd-4582-bcd1-4e783972a2e9" providerId="ADAL" clId="{E1CD3CF4-A3ED-4597-B18E-1D8F5FD0AAC3}" dt="2020-10-14T00:14:23.375" v="782" actId="6549"/>
        <pc:sldMkLst>
          <pc:docMk/>
          <pc:sldMk cId="3617514038" sldId="1522"/>
        </pc:sldMkLst>
      </pc:sldChg>
      <pc:sldChg chg="modNotesTx">
        <pc:chgData name="Lori Collins" userId="500a1ec7-b2bd-4582-bcd1-4e783972a2e9" providerId="ADAL" clId="{E1CD3CF4-A3ED-4597-B18E-1D8F5FD0AAC3}" dt="2020-10-14T00:15:02.110" v="799" actId="6549"/>
        <pc:sldMkLst>
          <pc:docMk/>
          <pc:sldMk cId="103907632" sldId="1524"/>
        </pc:sldMkLst>
      </pc:sldChg>
      <pc:sldChg chg="del">
        <pc:chgData name="Lori Collins" userId="500a1ec7-b2bd-4582-bcd1-4e783972a2e9" providerId="ADAL" clId="{E1CD3CF4-A3ED-4597-B18E-1D8F5FD0AAC3}" dt="2020-10-13T23:50:08.702" v="692" actId="2696"/>
        <pc:sldMkLst>
          <pc:docMk/>
          <pc:sldMk cId="3084235444" sldId="1526"/>
        </pc:sldMkLst>
      </pc:sldChg>
      <pc:sldChg chg="del">
        <pc:chgData name="Lori Collins" userId="500a1ec7-b2bd-4582-bcd1-4e783972a2e9" providerId="ADAL" clId="{E1CD3CF4-A3ED-4597-B18E-1D8F5FD0AAC3}" dt="2020-10-13T23:50:08.702" v="692" actId="2696"/>
        <pc:sldMkLst>
          <pc:docMk/>
          <pc:sldMk cId="1143802481" sldId="1527"/>
        </pc:sldMkLst>
      </pc:sldChg>
      <pc:sldChg chg="del">
        <pc:chgData name="Lori Collins" userId="500a1ec7-b2bd-4582-bcd1-4e783972a2e9" providerId="ADAL" clId="{E1CD3CF4-A3ED-4597-B18E-1D8F5FD0AAC3}" dt="2020-10-13T23:50:08.702" v="692" actId="2696"/>
        <pc:sldMkLst>
          <pc:docMk/>
          <pc:sldMk cId="3426300128" sldId="1528"/>
        </pc:sldMkLst>
      </pc:sldChg>
      <pc:sldChg chg="del">
        <pc:chgData name="Lori Collins" userId="500a1ec7-b2bd-4582-bcd1-4e783972a2e9" providerId="ADAL" clId="{E1CD3CF4-A3ED-4597-B18E-1D8F5FD0AAC3}" dt="2020-10-13T23:50:08.702" v="692" actId="2696"/>
        <pc:sldMkLst>
          <pc:docMk/>
          <pc:sldMk cId="1255855081" sldId="1529"/>
        </pc:sldMkLst>
      </pc:sldChg>
      <pc:sldChg chg="del">
        <pc:chgData name="Lori Collins" userId="500a1ec7-b2bd-4582-bcd1-4e783972a2e9" providerId="ADAL" clId="{E1CD3CF4-A3ED-4597-B18E-1D8F5FD0AAC3}" dt="2020-10-13T23:50:08.702" v="692" actId="2696"/>
        <pc:sldMkLst>
          <pc:docMk/>
          <pc:sldMk cId="1066618377" sldId="1531"/>
        </pc:sldMkLst>
      </pc:sldChg>
      <pc:sldChg chg="modNotesTx">
        <pc:chgData name="Lori Collins" userId="500a1ec7-b2bd-4582-bcd1-4e783972a2e9" providerId="ADAL" clId="{E1CD3CF4-A3ED-4597-B18E-1D8F5FD0AAC3}" dt="2020-10-14T00:15:04.736" v="800" actId="6549"/>
        <pc:sldMkLst>
          <pc:docMk/>
          <pc:sldMk cId="273367219" sldId="1532"/>
        </pc:sldMkLst>
      </pc:sldChg>
      <pc:sldChg chg="modNotesTx">
        <pc:chgData name="Lori Collins" userId="500a1ec7-b2bd-4582-bcd1-4e783972a2e9" providerId="ADAL" clId="{E1CD3CF4-A3ED-4597-B18E-1D8F5FD0AAC3}" dt="2020-10-14T00:15:06.702" v="801" actId="6549"/>
        <pc:sldMkLst>
          <pc:docMk/>
          <pc:sldMk cId="3960119397" sldId="1533"/>
        </pc:sldMkLst>
      </pc:sldChg>
      <pc:sldChg chg="modNotesTx">
        <pc:chgData name="Lori Collins" userId="500a1ec7-b2bd-4582-bcd1-4e783972a2e9" providerId="ADAL" clId="{E1CD3CF4-A3ED-4597-B18E-1D8F5FD0AAC3}" dt="2020-10-14T00:14:55.386" v="796" actId="6549"/>
        <pc:sldMkLst>
          <pc:docMk/>
          <pc:sldMk cId="2144824717" sldId="1534"/>
        </pc:sldMkLst>
      </pc:sldChg>
      <pc:sldChg chg="modNotesTx">
        <pc:chgData name="Lori Collins" userId="500a1ec7-b2bd-4582-bcd1-4e783972a2e9" providerId="ADAL" clId="{E1CD3CF4-A3ED-4597-B18E-1D8F5FD0AAC3}" dt="2020-10-14T00:14:57.603" v="797" actId="6549"/>
        <pc:sldMkLst>
          <pc:docMk/>
          <pc:sldMk cId="200655914" sldId="1535"/>
        </pc:sldMkLst>
      </pc:sldChg>
      <pc:sldChg chg="modNotesTx">
        <pc:chgData name="Lori Collins" userId="500a1ec7-b2bd-4582-bcd1-4e783972a2e9" providerId="ADAL" clId="{E1CD3CF4-A3ED-4597-B18E-1D8F5FD0AAC3}" dt="2020-10-14T00:15:00.386" v="798" actId="6549"/>
        <pc:sldMkLst>
          <pc:docMk/>
          <pc:sldMk cId="1156637699" sldId="1536"/>
        </pc:sldMkLst>
      </pc:sldChg>
      <pc:sldChg chg="add">
        <pc:chgData name="Lori Collins" userId="500a1ec7-b2bd-4582-bcd1-4e783972a2e9" providerId="ADAL" clId="{E1CD3CF4-A3ED-4597-B18E-1D8F5FD0AAC3}" dt="2020-10-20T13:57:52.731" v="802"/>
        <pc:sldMkLst>
          <pc:docMk/>
          <pc:sldMk cId="1253587460" sldId="153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9-27T23:48:35.321" idx="21">
    <p:pos x="10" y="10"/>
    <p:text>start here on Monday</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5F09F-1CEC-41E6-AD64-788C97A785C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8BC23E6-24D3-4EC5-A9BA-34AFE2402ECD}">
      <dgm:prSet/>
      <dgm:spPr/>
      <dgm:t>
        <a:bodyPr/>
        <a:lstStyle/>
        <a:p>
          <a:r>
            <a:rPr lang="en-US" dirty="0"/>
            <a:t>Systemic Collaboration</a:t>
          </a:r>
        </a:p>
      </dgm:t>
    </dgm:pt>
    <dgm:pt modelId="{8C2708AE-1C68-4E8F-9E9E-BDF7DE0D2E2A}" type="parTrans" cxnId="{D94DD2A2-C3D8-4FB4-A473-A53D2F4BDA50}">
      <dgm:prSet/>
      <dgm:spPr/>
      <dgm:t>
        <a:bodyPr/>
        <a:lstStyle/>
        <a:p>
          <a:endParaRPr lang="en-US"/>
        </a:p>
      </dgm:t>
    </dgm:pt>
    <dgm:pt modelId="{197B017E-B607-44E2-8A1E-F99FC0157B25}" type="sibTrans" cxnId="{D94DD2A2-C3D8-4FB4-A473-A53D2F4BDA50}">
      <dgm:prSet/>
      <dgm:spPr/>
      <dgm:t>
        <a:bodyPr/>
        <a:lstStyle/>
        <a:p>
          <a:endParaRPr lang="en-US"/>
        </a:p>
      </dgm:t>
    </dgm:pt>
    <dgm:pt modelId="{6EA8DD03-C4FA-4420-A967-EBB57FF54391}">
      <dgm:prSet/>
      <dgm:spPr/>
      <dgm:t>
        <a:bodyPr/>
        <a:lstStyle/>
        <a:p>
          <a:r>
            <a:rPr lang="en-US" dirty="0"/>
            <a:t>Integrated Service Delivery</a:t>
          </a:r>
        </a:p>
      </dgm:t>
    </dgm:pt>
    <dgm:pt modelId="{E3C2F006-6A98-4A77-B65B-41652E9B4399}" type="parTrans" cxnId="{B335165A-311C-447F-ABE6-F31CD746EEA8}">
      <dgm:prSet/>
      <dgm:spPr/>
      <dgm:t>
        <a:bodyPr/>
        <a:lstStyle/>
        <a:p>
          <a:endParaRPr lang="en-US"/>
        </a:p>
      </dgm:t>
    </dgm:pt>
    <dgm:pt modelId="{E62F7B73-9141-4ED1-B277-D4BD4D6619C3}" type="sibTrans" cxnId="{B335165A-311C-447F-ABE6-F31CD746EEA8}">
      <dgm:prSet/>
      <dgm:spPr/>
      <dgm:t>
        <a:bodyPr/>
        <a:lstStyle/>
        <a:p>
          <a:endParaRPr lang="en-US"/>
        </a:p>
      </dgm:t>
    </dgm:pt>
    <dgm:pt modelId="{0E1FE625-0C79-46AB-AEC6-BC4535E8ACC6}">
      <dgm:prSet/>
      <dgm:spPr/>
      <dgm:t>
        <a:bodyPr/>
        <a:lstStyle/>
        <a:p>
          <a:r>
            <a:rPr lang="en-US" dirty="0"/>
            <a:t>Data-Informed Services</a:t>
          </a:r>
        </a:p>
      </dgm:t>
    </dgm:pt>
    <dgm:pt modelId="{2775147D-8017-4C09-8718-06DFB5E3AA7A}" type="parTrans" cxnId="{F1FD459F-E089-4DD8-8A8F-3A628AACCF0D}">
      <dgm:prSet/>
      <dgm:spPr/>
      <dgm:t>
        <a:bodyPr/>
        <a:lstStyle/>
        <a:p>
          <a:endParaRPr lang="en-US"/>
        </a:p>
      </dgm:t>
    </dgm:pt>
    <dgm:pt modelId="{08CDDB9A-88A3-4ECB-ACCA-736D7C771B38}" type="sibTrans" cxnId="{F1FD459F-E089-4DD8-8A8F-3A628AACCF0D}">
      <dgm:prSet/>
      <dgm:spPr/>
      <dgm:t>
        <a:bodyPr/>
        <a:lstStyle/>
        <a:p>
          <a:endParaRPr lang="en-US"/>
        </a:p>
      </dgm:t>
    </dgm:pt>
    <dgm:pt modelId="{4C935335-6A9A-4DE6-83CA-BECC1B7CC536}">
      <dgm:prSet/>
      <dgm:spPr/>
      <dgm:t>
        <a:bodyPr/>
        <a:lstStyle/>
        <a:p>
          <a:r>
            <a:rPr lang="en-US" dirty="0"/>
            <a:t>Leveraged Resources</a:t>
          </a:r>
        </a:p>
      </dgm:t>
    </dgm:pt>
    <dgm:pt modelId="{9DF8A99C-9E8C-4809-8748-D62B7B34CD81}" type="parTrans" cxnId="{9EA7F14B-5EFD-4EED-80CC-FB1F7850A757}">
      <dgm:prSet/>
      <dgm:spPr/>
      <dgm:t>
        <a:bodyPr/>
        <a:lstStyle/>
        <a:p>
          <a:endParaRPr lang="en-US"/>
        </a:p>
      </dgm:t>
    </dgm:pt>
    <dgm:pt modelId="{FB963381-48A9-440E-B09A-BC51C8E01C17}" type="sibTrans" cxnId="{9EA7F14B-5EFD-4EED-80CC-FB1F7850A757}">
      <dgm:prSet/>
      <dgm:spPr/>
      <dgm:t>
        <a:bodyPr/>
        <a:lstStyle/>
        <a:p>
          <a:endParaRPr lang="en-US"/>
        </a:p>
      </dgm:t>
    </dgm:pt>
    <dgm:pt modelId="{103B6A73-2DC5-4FFF-BFFD-DBBC84B1FA48}">
      <dgm:prSet/>
      <dgm:spPr/>
      <dgm:t>
        <a:bodyPr/>
        <a:lstStyle/>
        <a:p>
          <a:r>
            <a:rPr lang="en-US" dirty="0"/>
            <a:t>Outcomes for Business and Jobseeker Customers</a:t>
          </a:r>
        </a:p>
      </dgm:t>
    </dgm:pt>
    <dgm:pt modelId="{60970689-EDFB-4013-8D6F-F409EC5F4040}" type="parTrans" cxnId="{2370DF08-7390-43BB-BDF2-A096821F3057}">
      <dgm:prSet/>
      <dgm:spPr/>
      <dgm:t>
        <a:bodyPr/>
        <a:lstStyle/>
        <a:p>
          <a:endParaRPr lang="en-US"/>
        </a:p>
      </dgm:t>
    </dgm:pt>
    <dgm:pt modelId="{24B9B179-E8E0-4CFC-B07B-270CD78ED918}" type="sibTrans" cxnId="{2370DF08-7390-43BB-BDF2-A096821F3057}">
      <dgm:prSet/>
      <dgm:spPr/>
      <dgm:t>
        <a:bodyPr/>
        <a:lstStyle/>
        <a:p>
          <a:endParaRPr lang="en-US"/>
        </a:p>
      </dgm:t>
    </dgm:pt>
    <dgm:pt modelId="{E8358F50-28C0-4DAA-A93E-53571E124659}" type="pres">
      <dgm:prSet presAssocID="{49F5F09F-1CEC-41E6-AD64-788C97A785C0}" presName="linear" presStyleCnt="0">
        <dgm:presLayoutVars>
          <dgm:animLvl val="lvl"/>
          <dgm:resizeHandles val="exact"/>
        </dgm:presLayoutVars>
      </dgm:prSet>
      <dgm:spPr/>
      <dgm:t>
        <a:bodyPr/>
        <a:lstStyle/>
        <a:p>
          <a:endParaRPr lang="en-US"/>
        </a:p>
      </dgm:t>
    </dgm:pt>
    <dgm:pt modelId="{7787AEC4-ABB4-443E-BBE2-BEDD8C80B957}" type="pres">
      <dgm:prSet presAssocID="{38BC23E6-24D3-4EC5-A9BA-34AFE2402ECD}" presName="parentText" presStyleLbl="node1" presStyleIdx="0" presStyleCnt="5">
        <dgm:presLayoutVars>
          <dgm:chMax val="0"/>
          <dgm:bulletEnabled val="1"/>
        </dgm:presLayoutVars>
      </dgm:prSet>
      <dgm:spPr/>
      <dgm:t>
        <a:bodyPr/>
        <a:lstStyle/>
        <a:p>
          <a:endParaRPr lang="en-US"/>
        </a:p>
      </dgm:t>
    </dgm:pt>
    <dgm:pt modelId="{E4079098-B39B-4463-A49A-7406B5F5F7CE}" type="pres">
      <dgm:prSet presAssocID="{197B017E-B607-44E2-8A1E-F99FC0157B25}" presName="spacer" presStyleCnt="0"/>
      <dgm:spPr/>
    </dgm:pt>
    <dgm:pt modelId="{C7554468-460A-403E-BD62-62782FD11F26}" type="pres">
      <dgm:prSet presAssocID="{6EA8DD03-C4FA-4420-A967-EBB57FF54391}" presName="parentText" presStyleLbl="node1" presStyleIdx="1" presStyleCnt="5">
        <dgm:presLayoutVars>
          <dgm:chMax val="0"/>
          <dgm:bulletEnabled val="1"/>
        </dgm:presLayoutVars>
      </dgm:prSet>
      <dgm:spPr/>
      <dgm:t>
        <a:bodyPr/>
        <a:lstStyle/>
        <a:p>
          <a:endParaRPr lang="en-US"/>
        </a:p>
      </dgm:t>
    </dgm:pt>
    <dgm:pt modelId="{92996847-5CE1-4912-B8C1-409C9B863BD1}" type="pres">
      <dgm:prSet presAssocID="{E62F7B73-9141-4ED1-B277-D4BD4D6619C3}" presName="spacer" presStyleCnt="0"/>
      <dgm:spPr/>
    </dgm:pt>
    <dgm:pt modelId="{3AFEC43A-F228-49C0-8CD5-AC6D723F957F}" type="pres">
      <dgm:prSet presAssocID="{0E1FE625-0C79-46AB-AEC6-BC4535E8ACC6}" presName="parentText" presStyleLbl="node1" presStyleIdx="2" presStyleCnt="5">
        <dgm:presLayoutVars>
          <dgm:chMax val="0"/>
          <dgm:bulletEnabled val="1"/>
        </dgm:presLayoutVars>
      </dgm:prSet>
      <dgm:spPr/>
      <dgm:t>
        <a:bodyPr/>
        <a:lstStyle/>
        <a:p>
          <a:endParaRPr lang="en-US"/>
        </a:p>
      </dgm:t>
    </dgm:pt>
    <dgm:pt modelId="{FCAEE0C1-957F-44A4-A90B-2B5B62F2DAA8}" type="pres">
      <dgm:prSet presAssocID="{08CDDB9A-88A3-4ECB-ACCA-736D7C771B38}" presName="spacer" presStyleCnt="0"/>
      <dgm:spPr/>
    </dgm:pt>
    <dgm:pt modelId="{4ECCA2EC-085C-4D71-BEE6-4BA05B18F9F7}" type="pres">
      <dgm:prSet presAssocID="{4C935335-6A9A-4DE6-83CA-BECC1B7CC536}" presName="parentText" presStyleLbl="node1" presStyleIdx="3" presStyleCnt="5">
        <dgm:presLayoutVars>
          <dgm:chMax val="0"/>
          <dgm:bulletEnabled val="1"/>
        </dgm:presLayoutVars>
      </dgm:prSet>
      <dgm:spPr/>
      <dgm:t>
        <a:bodyPr/>
        <a:lstStyle/>
        <a:p>
          <a:endParaRPr lang="en-US"/>
        </a:p>
      </dgm:t>
    </dgm:pt>
    <dgm:pt modelId="{EF1A4A3F-1BA7-4A35-A3A9-31732114CD59}" type="pres">
      <dgm:prSet presAssocID="{FB963381-48A9-440E-B09A-BC51C8E01C17}" presName="spacer" presStyleCnt="0"/>
      <dgm:spPr/>
    </dgm:pt>
    <dgm:pt modelId="{F22D13E3-8F5C-4AF6-970D-8BDB3FF7F05A}" type="pres">
      <dgm:prSet presAssocID="{103B6A73-2DC5-4FFF-BFFD-DBBC84B1FA48}" presName="parentText" presStyleLbl="node1" presStyleIdx="4" presStyleCnt="5">
        <dgm:presLayoutVars>
          <dgm:chMax val="0"/>
          <dgm:bulletEnabled val="1"/>
        </dgm:presLayoutVars>
      </dgm:prSet>
      <dgm:spPr/>
      <dgm:t>
        <a:bodyPr/>
        <a:lstStyle/>
        <a:p>
          <a:endParaRPr lang="en-US"/>
        </a:p>
      </dgm:t>
    </dgm:pt>
  </dgm:ptLst>
  <dgm:cxnLst>
    <dgm:cxn modelId="{BB452E49-E1BC-4543-A959-9570BD50044A}" type="presOf" srcId="{49F5F09F-1CEC-41E6-AD64-788C97A785C0}" destId="{E8358F50-28C0-4DAA-A93E-53571E124659}" srcOrd="0" destOrd="0" presId="urn:microsoft.com/office/officeart/2005/8/layout/vList2"/>
    <dgm:cxn modelId="{F1FD459F-E089-4DD8-8A8F-3A628AACCF0D}" srcId="{49F5F09F-1CEC-41E6-AD64-788C97A785C0}" destId="{0E1FE625-0C79-46AB-AEC6-BC4535E8ACC6}" srcOrd="2" destOrd="0" parTransId="{2775147D-8017-4C09-8718-06DFB5E3AA7A}" sibTransId="{08CDDB9A-88A3-4ECB-ACCA-736D7C771B38}"/>
    <dgm:cxn modelId="{A9407D46-9FC6-461A-A207-AA80F669724E}" type="presOf" srcId="{103B6A73-2DC5-4FFF-BFFD-DBBC84B1FA48}" destId="{F22D13E3-8F5C-4AF6-970D-8BDB3FF7F05A}" srcOrd="0" destOrd="0" presId="urn:microsoft.com/office/officeart/2005/8/layout/vList2"/>
    <dgm:cxn modelId="{A82CDE88-5CFF-4CC0-B9E9-44CDB2105859}" type="presOf" srcId="{0E1FE625-0C79-46AB-AEC6-BC4535E8ACC6}" destId="{3AFEC43A-F228-49C0-8CD5-AC6D723F957F}" srcOrd="0" destOrd="0" presId="urn:microsoft.com/office/officeart/2005/8/layout/vList2"/>
    <dgm:cxn modelId="{9EA7F14B-5EFD-4EED-80CC-FB1F7850A757}" srcId="{49F5F09F-1CEC-41E6-AD64-788C97A785C0}" destId="{4C935335-6A9A-4DE6-83CA-BECC1B7CC536}" srcOrd="3" destOrd="0" parTransId="{9DF8A99C-9E8C-4809-8748-D62B7B34CD81}" sibTransId="{FB963381-48A9-440E-B09A-BC51C8E01C17}"/>
    <dgm:cxn modelId="{1B354077-118D-4683-B0F2-C88E4ED13B84}" type="presOf" srcId="{38BC23E6-24D3-4EC5-A9BA-34AFE2402ECD}" destId="{7787AEC4-ABB4-443E-BBE2-BEDD8C80B957}" srcOrd="0" destOrd="0" presId="urn:microsoft.com/office/officeart/2005/8/layout/vList2"/>
    <dgm:cxn modelId="{B335165A-311C-447F-ABE6-F31CD746EEA8}" srcId="{49F5F09F-1CEC-41E6-AD64-788C97A785C0}" destId="{6EA8DD03-C4FA-4420-A967-EBB57FF54391}" srcOrd="1" destOrd="0" parTransId="{E3C2F006-6A98-4A77-B65B-41652E9B4399}" sibTransId="{E62F7B73-9141-4ED1-B277-D4BD4D6619C3}"/>
    <dgm:cxn modelId="{2370DF08-7390-43BB-BDF2-A096821F3057}" srcId="{49F5F09F-1CEC-41E6-AD64-788C97A785C0}" destId="{103B6A73-2DC5-4FFF-BFFD-DBBC84B1FA48}" srcOrd="4" destOrd="0" parTransId="{60970689-EDFB-4013-8D6F-F409EC5F4040}" sibTransId="{24B9B179-E8E0-4CFC-B07B-270CD78ED918}"/>
    <dgm:cxn modelId="{D94DD2A2-C3D8-4FB4-A473-A53D2F4BDA50}" srcId="{49F5F09F-1CEC-41E6-AD64-788C97A785C0}" destId="{38BC23E6-24D3-4EC5-A9BA-34AFE2402ECD}" srcOrd="0" destOrd="0" parTransId="{8C2708AE-1C68-4E8F-9E9E-BDF7DE0D2E2A}" sibTransId="{197B017E-B607-44E2-8A1E-F99FC0157B25}"/>
    <dgm:cxn modelId="{C3436FB1-EB6C-44A5-8D88-C35CB4C91F4D}" type="presOf" srcId="{6EA8DD03-C4FA-4420-A967-EBB57FF54391}" destId="{C7554468-460A-403E-BD62-62782FD11F26}" srcOrd="0" destOrd="0" presId="urn:microsoft.com/office/officeart/2005/8/layout/vList2"/>
    <dgm:cxn modelId="{3A9DB61A-5A7A-4143-B916-BAE184005B81}" type="presOf" srcId="{4C935335-6A9A-4DE6-83CA-BECC1B7CC536}" destId="{4ECCA2EC-085C-4D71-BEE6-4BA05B18F9F7}" srcOrd="0" destOrd="0" presId="urn:microsoft.com/office/officeart/2005/8/layout/vList2"/>
    <dgm:cxn modelId="{7F213DD9-778F-4EF6-8CBD-5965BA6C621B}" type="presParOf" srcId="{E8358F50-28C0-4DAA-A93E-53571E124659}" destId="{7787AEC4-ABB4-443E-BBE2-BEDD8C80B957}" srcOrd="0" destOrd="0" presId="urn:microsoft.com/office/officeart/2005/8/layout/vList2"/>
    <dgm:cxn modelId="{A34EF7EA-192A-4E11-BEEB-3376031DB481}" type="presParOf" srcId="{E8358F50-28C0-4DAA-A93E-53571E124659}" destId="{E4079098-B39B-4463-A49A-7406B5F5F7CE}" srcOrd="1" destOrd="0" presId="urn:microsoft.com/office/officeart/2005/8/layout/vList2"/>
    <dgm:cxn modelId="{0476E4CB-4570-4470-991E-0D6E46BCF3C4}" type="presParOf" srcId="{E8358F50-28C0-4DAA-A93E-53571E124659}" destId="{C7554468-460A-403E-BD62-62782FD11F26}" srcOrd="2" destOrd="0" presId="urn:microsoft.com/office/officeart/2005/8/layout/vList2"/>
    <dgm:cxn modelId="{395DC4DD-4A58-490E-80D3-9A6C515E26CC}" type="presParOf" srcId="{E8358F50-28C0-4DAA-A93E-53571E124659}" destId="{92996847-5CE1-4912-B8C1-409C9B863BD1}" srcOrd="3" destOrd="0" presId="urn:microsoft.com/office/officeart/2005/8/layout/vList2"/>
    <dgm:cxn modelId="{F6C00935-EAB9-427B-80C3-540AEC9FB165}" type="presParOf" srcId="{E8358F50-28C0-4DAA-A93E-53571E124659}" destId="{3AFEC43A-F228-49C0-8CD5-AC6D723F957F}" srcOrd="4" destOrd="0" presId="urn:microsoft.com/office/officeart/2005/8/layout/vList2"/>
    <dgm:cxn modelId="{0100182E-2652-4311-AFFC-7A3EDEBF8E3C}" type="presParOf" srcId="{E8358F50-28C0-4DAA-A93E-53571E124659}" destId="{FCAEE0C1-957F-44A4-A90B-2B5B62F2DAA8}" srcOrd="5" destOrd="0" presId="urn:microsoft.com/office/officeart/2005/8/layout/vList2"/>
    <dgm:cxn modelId="{49823C5B-6EC8-4C93-AF3D-0BCBC69F278B}" type="presParOf" srcId="{E8358F50-28C0-4DAA-A93E-53571E124659}" destId="{4ECCA2EC-085C-4D71-BEE6-4BA05B18F9F7}" srcOrd="6" destOrd="0" presId="urn:microsoft.com/office/officeart/2005/8/layout/vList2"/>
    <dgm:cxn modelId="{C4AB1123-69A0-4A46-9B42-C1EACF486F58}" type="presParOf" srcId="{E8358F50-28C0-4DAA-A93E-53571E124659}" destId="{EF1A4A3F-1BA7-4A35-A3A9-31732114CD59}" srcOrd="7" destOrd="0" presId="urn:microsoft.com/office/officeart/2005/8/layout/vList2"/>
    <dgm:cxn modelId="{F1FDBB2E-1746-4EFF-92E1-EA639E01A971}" type="presParOf" srcId="{E8358F50-28C0-4DAA-A93E-53571E124659}" destId="{F22D13E3-8F5C-4AF6-970D-8BDB3FF7F05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DDC12-1DDD-4979-9203-D6F977082B7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59A0D6EB-35EE-45A5-8605-C43F38FC6380}">
      <dgm:prSet/>
      <dgm:spPr/>
      <dgm:t>
        <a:bodyPr/>
        <a:lstStyle/>
        <a:p>
          <a:r>
            <a:rPr lang="en-US" dirty="0" smtClean="0"/>
            <a:t>Sections of the Local Plan</a:t>
          </a:r>
          <a:endParaRPr lang="en-US" dirty="0"/>
        </a:p>
      </dgm:t>
    </dgm:pt>
    <dgm:pt modelId="{5EDDFF60-0A2D-4438-B100-31AB7B59B323}" type="parTrans" cxnId="{6873BC83-0103-4B64-8BB0-B438D521F70C}">
      <dgm:prSet/>
      <dgm:spPr/>
      <dgm:t>
        <a:bodyPr/>
        <a:lstStyle/>
        <a:p>
          <a:endParaRPr lang="en-US"/>
        </a:p>
      </dgm:t>
    </dgm:pt>
    <dgm:pt modelId="{6AD8F2BC-4681-40E2-ABFD-3EC2459035CA}" type="sibTrans" cxnId="{6873BC83-0103-4B64-8BB0-B438D521F70C}">
      <dgm:prSet/>
      <dgm:spPr/>
      <dgm:t>
        <a:bodyPr/>
        <a:lstStyle/>
        <a:p>
          <a:endParaRPr lang="en-US"/>
        </a:p>
      </dgm:t>
    </dgm:pt>
    <dgm:pt modelId="{C57FFF97-084C-4BD2-9D12-BB6F933F3983}">
      <dgm:prSet/>
      <dgm:spPr/>
      <dgm:t>
        <a:bodyPr/>
        <a:lstStyle/>
        <a:p>
          <a:r>
            <a:rPr lang="en-US" dirty="0" smtClean="0"/>
            <a:t>INFRASTRUCTURE</a:t>
          </a:r>
          <a:endParaRPr lang="en-US" dirty="0"/>
        </a:p>
      </dgm:t>
    </dgm:pt>
    <dgm:pt modelId="{4A536159-FD21-4159-B50A-048DCFFAAD7D}" type="parTrans" cxnId="{F46AA935-31D0-48F2-9213-3D975C9D9372}">
      <dgm:prSet/>
      <dgm:spPr/>
      <dgm:t>
        <a:bodyPr/>
        <a:lstStyle/>
        <a:p>
          <a:endParaRPr lang="en-US"/>
        </a:p>
      </dgm:t>
    </dgm:pt>
    <dgm:pt modelId="{9C7A0D3E-26E5-4E5F-8B5D-DEBC5F835336}" type="sibTrans" cxnId="{F46AA935-31D0-48F2-9213-3D975C9D9372}">
      <dgm:prSet/>
      <dgm:spPr/>
      <dgm:t>
        <a:bodyPr/>
        <a:lstStyle/>
        <a:p>
          <a:endParaRPr lang="en-US"/>
        </a:p>
      </dgm:t>
    </dgm:pt>
    <dgm:pt modelId="{F941E8E6-03F5-478F-AD97-D6F7375BEDB3}">
      <dgm:prSet/>
      <dgm:spPr/>
      <dgm:t>
        <a:bodyPr/>
        <a:lstStyle/>
        <a:p>
          <a:r>
            <a:rPr lang="en-US" dirty="0" smtClean="0"/>
            <a:t>STRATEGIC PLANNING ELEMENTS</a:t>
          </a:r>
          <a:endParaRPr lang="en-US" dirty="0"/>
        </a:p>
      </dgm:t>
    </dgm:pt>
    <dgm:pt modelId="{F46004C4-82E6-42E2-92F3-272D964DB06F}" type="parTrans" cxnId="{8B824A8B-7B3E-45AF-B3FF-7EAB7002CB5A}">
      <dgm:prSet/>
      <dgm:spPr/>
      <dgm:t>
        <a:bodyPr/>
        <a:lstStyle/>
        <a:p>
          <a:endParaRPr lang="en-US"/>
        </a:p>
      </dgm:t>
    </dgm:pt>
    <dgm:pt modelId="{FF3EFC8D-B3A7-4AC1-8EFE-2923D265E546}" type="sibTrans" cxnId="{8B824A8B-7B3E-45AF-B3FF-7EAB7002CB5A}">
      <dgm:prSet/>
      <dgm:spPr/>
      <dgm:t>
        <a:bodyPr/>
        <a:lstStyle/>
        <a:p>
          <a:endParaRPr lang="en-US"/>
        </a:p>
      </dgm:t>
    </dgm:pt>
    <dgm:pt modelId="{8A3B6267-E8D5-4C2B-9F2C-CCA7B0698A5D}">
      <dgm:prSet/>
      <dgm:spPr/>
      <dgm:t>
        <a:bodyPr/>
        <a:lstStyle/>
        <a:p>
          <a:r>
            <a:rPr lang="en-US" dirty="0" smtClean="0"/>
            <a:t>Iowa</a:t>
          </a:r>
          <a:r>
            <a:rPr lang="en-US" i="1" dirty="0" smtClean="0"/>
            <a:t>WORKS</a:t>
          </a:r>
          <a:r>
            <a:rPr lang="en-US" dirty="0" smtClean="0"/>
            <a:t> SYSTEM COORDINATION</a:t>
          </a:r>
          <a:endParaRPr lang="en-US" dirty="0"/>
        </a:p>
      </dgm:t>
    </dgm:pt>
    <dgm:pt modelId="{996CC380-30F2-4657-927D-9D99D91FD015}" type="parTrans" cxnId="{4634429D-2611-4130-9D5B-3A10B625C5D2}">
      <dgm:prSet/>
      <dgm:spPr/>
      <dgm:t>
        <a:bodyPr/>
        <a:lstStyle/>
        <a:p>
          <a:endParaRPr lang="en-US"/>
        </a:p>
      </dgm:t>
    </dgm:pt>
    <dgm:pt modelId="{8F443B08-3A0A-46BC-8D6B-4CD44A145F5A}" type="sibTrans" cxnId="{4634429D-2611-4130-9D5B-3A10B625C5D2}">
      <dgm:prSet/>
      <dgm:spPr/>
      <dgm:t>
        <a:bodyPr/>
        <a:lstStyle/>
        <a:p>
          <a:endParaRPr lang="en-US"/>
        </a:p>
      </dgm:t>
    </dgm:pt>
    <dgm:pt modelId="{BC9E201D-15EC-4DC8-AC9F-416A2026D878}" type="pres">
      <dgm:prSet presAssocID="{CB1DDC12-1DDD-4979-9203-D6F977082B77}" presName="Name0" presStyleCnt="0">
        <dgm:presLayoutVars>
          <dgm:chPref val="1"/>
          <dgm:dir/>
          <dgm:animOne val="branch"/>
          <dgm:animLvl val="lvl"/>
          <dgm:resizeHandles/>
        </dgm:presLayoutVars>
      </dgm:prSet>
      <dgm:spPr/>
      <dgm:t>
        <a:bodyPr/>
        <a:lstStyle/>
        <a:p>
          <a:endParaRPr lang="en-US"/>
        </a:p>
      </dgm:t>
    </dgm:pt>
    <dgm:pt modelId="{9F663F7D-8A2B-48D9-9E09-F5425A107D54}" type="pres">
      <dgm:prSet presAssocID="{59A0D6EB-35EE-45A5-8605-C43F38FC6380}" presName="vertOne" presStyleCnt="0"/>
      <dgm:spPr/>
    </dgm:pt>
    <dgm:pt modelId="{387AC403-DB47-402B-BAA9-75046C4FF351}" type="pres">
      <dgm:prSet presAssocID="{59A0D6EB-35EE-45A5-8605-C43F38FC6380}" presName="txOne" presStyleLbl="node0" presStyleIdx="0" presStyleCnt="1">
        <dgm:presLayoutVars>
          <dgm:chPref val="3"/>
        </dgm:presLayoutVars>
      </dgm:prSet>
      <dgm:spPr/>
      <dgm:t>
        <a:bodyPr/>
        <a:lstStyle/>
        <a:p>
          <a:endParaRPr lang="en-US"/>
        </a:p>
      </dgm:t>
    </dgm:pt>
    <dgm:pt modelId="{8284572E-72E8-46F4-B012-BBCFCB63352E}" type="pres">
      <dgm:prSet presAssocID="{59A0D6EB-35EE-45A5-8605-C43F38FC6380}" presName="parTransOne" presStyleCnt="0"/>
      <dgm:spPr/>
    </dgm:pt>
    <dgm:pt modelId="{555938BB-8D26-49E9-B103-2EC8F69343E5}" type="pres">
      <dgm:prSet presAssocID="{59A0D6EB-35EE-45A5-8605-C43F38FC6380}" presName="horzOne" presStyleCnt="0"/>
      <dgm:spPr/>
    </dgm:pt>
    <dgm:pt modelId="{AB348605-F253-4394-B5CD-2FEE0033D18C}" type="pres">
      <dgm:prSet presAssocID="{C57FFF97-084C-4BD2-9D12-BB6F933F3983}" presName="vertTwo" presStyleCnt="0"/>
      <dgm:spPr/>
    </dgm:pt>
    <dgm:pt modelId="{BC120240-596A-49AB-AFDE-4F28D522C870}" type="pres">
      <dgm:prSet presAssocID="{C57FFF97-084C-4BD2-9D12-BB6F933F3983}" presName="txTwo" presStyleLbl="node2" presStyleIdx="0" presStyleCnt="3">
        <dgm:presLayoutVars>
          <dgm:chPref val="3"/>
        </dgm:presLayoutVars>
      </dgm:prSet>
      <dgm:spPr/>
      <dgm:t>
        <a:bodyPr/>
        <a:lstStyle/>
        <a:p>
          <a:endParaRPr lang="en-US"/>
        </a:p>
      </dgm:t>
    </dgm:pt>
    <dgm:pt modelId="{5C89B9B1-8CE4-44A7-875D-629010A26E16}" type="pres">
      <dgm:prSet presAssocID="{C57FFF97-084C-4BD2-9D12-BB6F933F3983}" presName="horzTwo" presStyleCnt="0"/>
      <dgm:spPr/>
    </dgm:pt>
    <dgm:pt modelId="{84C99598-D7C9-4D86-B257-E7B9FAC988D1}" type="pres">
      <dgm:prSet presAssocID="{9C7A0D3E-26E5-4E5F-8B5D-DEBC5F835336}" presName="sibSpaceTwo" presStyleCnt="0"/>
      <dgm:spPr/>
    </dgm:pt>
    <dgm:pt modelId="{4C22E551-2C86-4B7C-B53C-C0DB1BDD209C}" type="pres">
      <dgm:prSet presAssocID="{F941E8E6-03F5-478F-AD97-D6F7375BEDB3}" presName="vertTwo" presStyleCnt="0"/>
      <dgm:spPr/>
    </dgm:pt>
    <dgm:pt modelId="{01C700B8-7779-46D3-8A09-84992D4F68C4}" type="pres">
      <dgm:prSet presAssocID="{F941E8E6-03F5-478F-AD97-D6F7375BEDB3}" presName="txTwo" presStyleLbl="node2" presStyleIdx="1" presStyleCnt="3">
        <dgm:presLayoutVars>
          <dgm:chPref val="3"/>
        </dgm:presLayoutVars>
      </dgm:prSet>
      <dgm:spPr/>
      <dgm:t>
        <a:bodyPr/>
        <a:lstStyle/>
        <a:p>
          <a:endParaRPr lang="en-US"/>
        </a:p>
      </dgm:t>
    </dgm:pt>
    <dgm:pt modelId="{D712ECEB-376C-4868-ABEB-64CB1EF38EC3}" type="pres">
      <dgm:prSet presAssocID="{F941E8E6-03F5-478F-AD97-D6F7375BEDB3}" presName="horzTwo" presStyleCnt="0"/>
      <dgm:spPr/>
    </dgm:pt>
    <dgm:pt modelId="{4E0E784A-B957-4A55-8454-43BF32E6EE9E}" type="pres">
      <dgm:prSet presAssocID="{FF3EFC8D-B3A7-4AC1-8EFE-2923D265E546}" presName="sibSpaceTwo" presStyleCnt="0"/>
      <dgm:spPr/>
    </dgm:pt>
    <dgm:pt modelId="{8D81EBAB-0605-49A1-94D6-00BC340D33D8}" type="pres">
      <dgm:prSet presAssocID="{8A3B6267-E8D5-4C2B-9F2C-CCA7B0698A5D}" presName="vertTwo" presStyleCnt="0"/>
      <dgm:spPr/>
    </dgm:pt>
    <dgm:pt modelId="{6B6DCACB-FC2A-4832-83ED-93AB4C69288D}" type="pres">
      <dgm:prSet presAssocID="{8A3B6267-E8D5-4C2B-9F2C-CCA7B0698A5D}" presName="txTwo" presStyleLbl="node2" presStyleIdx="2" presStyleCnt="3">
        <dgm:presLayoutVars>
          <dgm:chPref val="3"/>
        </dgm:presLayoutVars>
      </dgm:prSet>
      <dgm:spPr/>
      <dgm:t>
        <a:bodyPr/>
        <a:lstStyle/>
        <a:p>
          <a:endParaRPr lang="en-US"/>
        </a:p>
      </dgm:t>
    </dgm:pt>
    <dgm:pt modelId="{9D0AA912-3201-4EEB-9557-D597C1666890}" type="pres">
      <dgm:prSet presAssocID="{8A3B6267-E8D5-4C2B-9F2C-CCA7B0698A5D}" presName="horzTwo" presStyleCnt="0"/>
      <dgm:spPr/>
    </dgm:pt>
  </dgm:ptLst>
  <dgm:cxnLst>
    <dgm:cxn modelId="{40D896C4-21F2-4260-A17D-B68DEE09CF65}" type="presOf" srcId="{8A3B6267-E8D5-4C2B-9F2C-CCA7B0698A5D}" destId="{6B6DCACB-FC2A-4832-83ED-93AB4C69288D}" srcOrd="0" destOrd="0" presId="urn:microsoft.com/office/officeart/2005/8/layout/hierarchy4"/>
    <dgm:cxn modelId="{17FAA231-4A09-4041-B9E9-DA4F0990643E}" type="presOf" srcId="{F941E8E6-03F5-478F-AD97-D6F7375BEDB3}" destId="{01C700B8-7779-46D3-8A09-84992D4F68C4}" srcOrd="0" destOrd="0" presId="urn:microsoft.com/office/officeart/2005/8/layout/hierarchy4"/>
    <dgm:cxn modelId="{F46AA935-31D0-48F2-9213-3D975C9D9372}" srcId="{59A0D6EB-35EE-45A5-8605-C43F38FC6380}" destId="{C57FFF97-084C-4BD2-9D12-BB6F933F3983}" srcOrd="0" destOrd="0" parTransId="{4A536159-FD21-4159-B50A-048DCFFAAD7D}" sibTransId="{9C7A0D3E-26E5-4E5F-8B5D-DEBC5F835336}"/>
    <dgm:cxn modelId="{1135DBE0-11BD-48E3-A2F3-50B0E7D0C9B0}" type="presOf" srcId="{C57FFF97-084C-4BD2-9D12-BB6F933F3983}" destId="{BC120240-596A-49AB-AFDE-4F28D522C870}" srcOrd="0" destOrd="0" presId="urn:microsoft.com/office/officeart/2005/8/layout/hierarchy4"/>
    <dgm:cxn modelId="{4634429D-2611-4130-9D5B-3A10B625C5D2}" srcId="{59A0D6EB-35EE-45A5-8605-C43F38FC6380}" destId="{8A3B6267-E8D5-4C2B-9F2C-CCA7B0698A5D}" srcOrd="2" destOrd="0" parTransId="{996CC380-30F2-4657-927D-9D99D91FD015}" sibTransId="{8F443B08-3A0A-46BC-8D6B-4CD44A145F5A}"/>
    <dgm:cxn modelId="{7F5A81FE-658E-47CD-818C-8C9465A89B30}" type="presOf" srcId="{CB1DDC12-1DDD-4979-9203-D6F977082B77}" destId="{BC9E201D-15EC-4DC8-AC9F-416A2026D878}" srcOrd="0" destOrd="0" presId="urn:microsoft.com/office/officeart/2005/8/layout/hierarchy4"/>
    <dgm:cxn modelId="{8E9E4149-43BE-46BF-9205-B65C65FD521C}" type="presOf" srcId="{59A0D6EB-35EE-45A5-8605-C43F38FC6380}" destId="{387AC403-DB47-402B-BAA9-75046C4FF351}" srcOrd="0" destOrd="0" presId="urn:microsoft.com/office/officeart/2005/8/layout/hierarchy4"/>
    <dgm:cxn modelId="{6873BC83-0103-4B64-8BB0-B438D521F70C}" srcId="{CB1DDC12-1DDD-4979-9203-D6F977082B77}" destId="{59A0D6EB-35EE-45A5-8605-C43F38FC6380}" srcOrd="0" destOrd="0" parTransId="{5EDDFF60-0A2D-4438-B100-31AB7B59B323}" sibTransId="{6AD8F2BC-4681-40E2-ABFD-3EC2459035CA}"/>
    <dgm:cxn modelId="{8B824A8B-7B3E-45AF-B3FF-7EAB7002CB5A}" srcId="{59A0D6EB-35EE-45A5-8605-C43F38FC6380}" destId="{F941E8E6-03F5-478F-AD97-D6F7375BEDB3}" srcOrd="1" destOrd="0" parTransId="{F46004C4-82E6-42E2-92F3-272D964DB06F}" sibTransId="{FF3EFC8D-B3A7-4AC1-8EFE-2923D265E546}"/>
    <dgm:cxn modelId="{A8F397BE-218B-499F-964A-7B7F5AFC3C23}" type="presParOf" srcId="{BC9E201D-15EC-4DC8-AC9F-416A2026D878}" destId="{9F663F7D-8A2B-48D9-9E09-F5425A107D54}" srcOrd="0" destOrd="0" presId="urn:microsoft.com/office/officeart/2005/8/layout/hierarchy4"/>
    <dgm:cxn modelId="{F9DB9E5A-5DF8-45FD-84CB-A0823DE78A5E}" type="presParOf" srcId="{9F663F7D-8A2B-48D9-9E09-F5425A107D54}" destId="{387AC403-DB47-402B-BAA9-75046C4FF351}" srcOrd="0" destOrd="0" presId="urn:microsoft.com/office/officeart/2005/8/layout/hierarchy4"/>
    <dgm:cxn modelId="{AA9CF324-8CF9-4350-BE2B-86F6AA60FB00}" type="presParOf" srcId="{9F663F7D-8A2B-48D9-9E09-F5425A107D54}" destId="{8284572E-72E8-46F4-B012-BBCFCB63352E}" srcOrd="1" destOrd="0" presId="urn:microsoft.com/office/officeart/2005/8/layout/hierarchy4"/>
    <dgm:cxn modelId="{2C880335-4890-462F-A011-7E2847A3F5C9}" type="presParOf" srcId="{9F663F7D-8A2B-48D9-9E09-F5425A107D54}" destId="{555938BB-8D26-49E9-B103-2EC8F69343E5}" srcOrd="2" destOrd="0" presId="urn:microsoft.com/office/officeart/2005/8/layout/hierarchy4"/>
    <dgm:cxn modelId="{F5709049-E0B2-4098-B2A7-FD39D975E644}" type="presParOf" srcId="{555938BB-8D26-49E9-B103-2EC8F69343E5}" destId="{AB348605-F253-4394-B5CD-2FEE0033D18C}" srcOrd="0" destOrd="0" presId="urn:microsoft.com/office/officeart/2005/8/layout/hierarchy4"/>
    <dgm:cxn modelId="{CD201C28-2CE4-408D-9F1A-DF90835BFDB0}" type="presParOf" srcId="{AB348605-F253-4394-B5CD-2FEE0033D18C}" destId="{BC120240-596A-49AB-AFDE-4F28D522C870}" srcOrd="0" destOrd="0" presId="urn:microsoft.com/office/officeart/2005/8/layout/hierarchy4"/>
    <dgm:cxn modelId="{0E7309F5-A114-413C-BBC6-E1C3613257F2}" type="presParOf" srcId="{AB348605-F253-4394-B5CD-2FEE0033D18C}" destId="{5C89B9B1-8CE4-44A7-875D-629010A26E16}" srcOrd="1" destOrd="0" presId="urn:microsoft.com/office/officeart/2005/8/layout/hierarchy4"/>
    <dgm:cxn modelId="{4F3EF2F2-89C1-43B2-B6C6-DF26CEEE439F}" type="presParOf" srcId="{555938BB-8D26-49E9-B103-2EC8F69343E5}" destId="{84C99598-D7C9-4D86-B257-E7B9FAC988D1}" srcOrd="1" destOrd="0" presId="urn:microsoft.com/office/officeart/2005/8/layout/hierarchy4"/>
    <dgm:cxn modelId="{29D67A1C-F6C1-43F2-8035-ED0DEEBC8041}" type="presParOf" srcId="{555938BB-8D26-49E9-B103-2EC8F69343E5}" destId="{4C22E551-2C86-4B7C-B53C-C0DB1BDD209C}" srcOrd="2" destOrd="0" presId="urn:microsoft.com/office/officeart/2005/8/layout/hierarchy4"/>
    <dgm:cxn modelId="{A031173C-D86F-4C3A-B146-8B6C76B3833B}" type="presParOf" srcId="{4C22E551-2C86-4B7C-B53C-C0DB1BDD209C}" destId="{01C700B8-7779-46D3-8A09-84992D4F68C4}" srcOrd="0" destOrd="0" presId="urn:microsoft.com/office/officeart/2005/8/layout/hierarchy4"/>
    <dgm:cxn modelId="{0A944472-AF2F-4C90-BA41-BE6D6309FA73}" type="presParOf" srcId="{4C22E551-2C86-4B7C-B53C-C0DB1BDD209C}" destId="{D712ECEB-376C-4868-ABEB-64CB1EF38EC3}" srcOrd="1" destOrd="0" presId="urn:microsoft.com/office/officeart/2005/8/layout/hierarchy4"/>
    <dgm:cxn modelId="{5DD9BFAC-CBE7-4E60-9EBA-443E9B3EF878}" type="presParOf" srcId="{555938BB-8D26-49E9-B103-2EC8F69343E5}" destId="{4E0E784A-B957-4A55-8454-43BF32E6EE9E}" srcOrd="3" destOrd="0" presId="urn:microsoft.com/office/officeart/2005/8/layout/hierarchy4"/>
    <dgm:cxn modelId="{2604960C-B4A6-46DD-9376-CEBD404A8D8B}" type="presParOf" srcId="{555938BB-8D26-49E9-B103-2EC8F69343E5}" destId="{8D81EBAB-0605-49A1-94D6-00BC340D33D8}" srcOrd="4" destOrd="0" presId="urn:microsoft.com/office/officeart/2005/8/layout/hierarchy4"/>
    <dgm:cxn modelId="{646401A1-9A53-44A0-8530-15DA2334B4AD}" type="presParOf" srcId="{8D81EBAB-0605-49A1-94D6-00BC340D33D8}" destId="{6B6DCACB-FC2A-4832-83ED-93AB4C69288D}" srcOrd="0" destOrd="0" presId="urn:microsoft.com/office/officeart/2005/8/layout/hierarchy4"/>
    <dgm:cxn modelId="{63996F1E-F91E-48F9-9B67-E8F164EC93AC}" type="presParOf" srcId="{8D81EBAB-0605-49A1-94D6-00BC340D33D8}" destId="{9D0AA912-3201-4EEB-9557-D597C166689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AEC4-ABB4-443E-BBE2-BEDD8C80B957}">
      <dsp:nvSpPr>
        <dsp:cNvPr id="0" name=""/>
        <dsp:cNvSpPr/>
      </dsp:nvSpPr>
      <dsp:spPr>
        <a:xfrm>
          <a:off x="0" y="44545"/>
          <a:ext cx="11607800" cy="8874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Systemic Collaboration</a:t>
          </a:r>
        </a:p>
      </dsp:txBody>
      <dsp:txXfrm>
        <a:off x="43321" y="87866"/>
        <a:ext cx="11521158" cy="800803"/>
      </dsp:txXfrm>
    </dsp:sp>
    <dsp:sp modelId="{C7554468-460A-403E-BD62-62782FD11F26}">
      <dsp:nvSpPr>
        <dsp:cNvPr id="0" name=""/>
        <dsp:cNvSpPr/>
      </dsp:nvSpPr>
      <dsp:spPr>
        <a:xfrm>
          <a:off x="0" y="1038550"/>
          <a:ext cx="11607800" cy="8874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Integrated Service Delivery</a:t>
          </a:r>
        </a:p>
      </dsp:txBody>
      <dsp:txXfrm>
        <a:off x="43321" y="1081871"/>
        <a:ext cx="11521158" cy="800803"/>
      </dsp:txXfrm>
    </dsp:sp>
    <dsp:sp modelId="{3AFEC43A-F228-49C0-8CD5-AC6D723F957F}">
      <dsp:nvSpPr>
        <dsp:cNvPr id="0" name=""/>
        <dsp:cNvSpPr/>
      </dsp:nvSpPr>
      <dsp:spPr>
        <a:xfrm>
          <a:off x="0" y="2032555"/>
          <a:ext cx="11607800" cy="8874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Data-Informed Services</a:t>
          </a:r>
        </a:p>
      </dsp:txBody>
      <dsp:txXfrm>
        <a:off x="43321" y="2075876"/>
        <a:ext cx="11521158" cy="800803"/>
      </dsp:txXfrm>
    </dsp:sp>
    <dsp:sp modelId="{4ECCA2EC-085C-4D71-BEE6-4BA05B18F9F7}">
      <dsp:nvSpPr>
        <dsp:cNvPr id="0" name=""/>
        <dsp:cNvSpPr/>
      </dsp:nvSpPr>
      <dsp:spPr>
        <a:xfrm>
          <a:off x="0" y="3026560"/>
          <a:ext cx="11607800" cy="8874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Leveraged Resources</a:t>
          </a:r>
        </a:p>
      </dsp:txBody>
      <dsp:txXfrm>
        <a:off x="43321" y="3069881"/>
        <a:ext cx="11521158" cy="800803"/>
      </dsp:txXfrm>
    </dsp:sp>
    <dsp:sp modelId="{F22D13E3-8F5C-4AF6-970D-8BDB3FF7F05A}">
      <dsp:nvSpPr>
        <dsp:cNvPr id="0" name=""/>
        <dsp:cNvSpPr/>
      </dsp:nvSpPr>
      <dsp:spPr>
        <a:xfrm>
          <a:off x="0" y="4020565"/>
          <a:ext cx="11607800" cy="88744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Outcomes for Business and Jobseeker Customers</a:t>
          </a:r>
        </a:p>
      </dsp:txBody>
      <dsp:txXfrm>
        <a:off x="43321" y="4063886"/>
        <a:ext cx="11521158"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AC403-DB47-402B-BAA9-75046C4FF351}">
      <dsp:nvSpPr>
        <dsp:cNvPr id="0" name=""/>
        <dsp:cNvSpPr/>
      </dsp:nvSpPr>
      <dsp:spPr>
        <a:xfrm>
          <a:off x="4171" y="2414"/>
          <a:ext cx="11599456" cy="2321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Sections of the Local Plan</a:t>
          </a:r>
          <a:endParaRPr lang="en-US" sz="6500" kern="1200" dirty="0"/>
        </a:p>
      </dsp:txBody>
      <dsp:txXfrm>
        <a:off x="72166" y="70409"/>
        <a:ext cx="11463466" cy="2185520"/>
      </dsp:txXfrm>
    </dsp:sp>
    <dsp:sp modelId="{BC120240-596A-49AB-AFDE-4F28D522C870}">
      <dsp:nvSpPr>
        <dsp:cNvPr id="0" name=""/>
        <dsp:cNvSpPr/>
      </dsp:nvSpPr>
      <dsp:spPr>
        <a:xfrm>
          <a:off x="4171" y="2628629"/>
          <a:ext cx="3661444" cy="23215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INFRASTRUCTURE</a:t>
          </a:r>
          <a:endParaRPr lang="en-US" sz="3400" kern="1200" dirty="0"/>
        </a:p>
      </dsp:txBody>
      <dsp:txXfrm>
        <a:off x="72166" y="2696624"/>
        <a:ext cx="3525454" cy="2185520"/>
      </dsp:txXfrm>
    </dsp:sp>
    <dsp:sp modelId="{01C700B8-7779-46D3-8A09-84992D4F68C4}">
      <dsp:nvSpPr>
        <dsp:cNvPr id="0" name=""/>
        <dsp:cNvSpPr/>
      </dsp:nvSpPr>
      <dsp:spPr>
        <a:xfrm>
          <a:off x="3973177" y="2628629"/>
          <a:ext cx="3661444" cy="23215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STRATEGIC PLANNING ELEMENTS</a:t>
          </a:r>
          <a:endParaRPr lang="en-US" sz="3400" kern="1200" dirty="0"/>
        </a:p>
      </dsp:txBody>
      <dsp:txXfrm>
        <a:off x="4041172" y="2696624"/>
        <a:ext cx="3525454" cy="2185520"/>
      </dsp:txXfrm>
    </dsp:sp>
    <dsp:sp modelId="{6B6DCACB-FC2A-4832-83ED-93AB4C69288D}">
      <dsp:nvSpPr>
        <dsp:cNvPr id="0" name=""/>
        <dsp:cNvSpPr/>
      </dsp:nvSpPr>
      <dsp:spPr>
        <a:xfrm>
          <a:off x="7942183" y="2628629"/>
          <a:ext cx="3661444" cy="23215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Iowa</a:t>
          </a:r>
          <a:r>
            <a:rPr lang="en-US" sz="3400" i="1" kern="1200" dirty="0" smtClean="0"/>
            <a:t>WORKS</a:t>
          </a:r>
          <a:r>
            <a:rPr lang="en-US" sz="3400" kern="1200" dirty="0" smtClean="0"/>
            <a:t> SYSTEM COORDINATION</a:t>
          </a:r>
          <a:endParaRPr lang="en-US" sz="3400" kern="1200" dirty="0"/>
        </a:p>
      </dsp:txBody>
      <dsp:txXfrm>
        <a:off x="8010178" y="2696624"/>
        <a:ext cx="3525454" cy="218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3969CC-34A1-490D-A792-83CC23A04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58F6A02-12E7-4515-B69B-91B8408A09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FDB394-53F9-4F33-97CB-BA3231C677F3}" type="datetimeFigureOut">
              <a:rPr lang="en-US" smtClean="0"/>
              <a:t>3/10/2021</a:t>
            </a:fld>
            <a:endParaRPr lang="en-US" dirty="0"/>
          </a:p>
        </p:txBody>
      </p:sp>
      <p:sp>
        <p:nvSpPr>
          <p:cNvPr id="4" name="Footer Placeholder 3">
            <a:extLst>
              <a:ext uri="{FF2B5EF4-FFF2-40B4-BE49-F238E27FC236}">
                <a16:creationId xmlns:a16="http://schemas.microsoft.com/office/drawing/2014/main" id="{19685EDC-F595-4F5B-BB91-1129C59D90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68D6A0-3A7F-4576-88B1-E0A8BC24AF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4D3068-7B1E-4820-A044-73BE806C5D04}" type="slidenum">
              <a:rPr lang="en-US" smtClean="0"/>
              <a:t>‹#›</a:t>
            </a:fld>
            <a:endParaRPr lang="en-US" dirty="0"/>
          </a:p>
        </p:txBody>
      </p:sp>
    </p:spTree>
    <p:extLst>
      <p:ext uri="{BB962C8B-B14F-4D97-AF65-F5344CB8AC3E}">
        <p14:creationId xmlns:p14="http://schemas.microsoft.com/office/powerpoint/2010/main" val="2009754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ADABC-670B-4291-9D54-4D8B3AE8E18F}" type="datetimeFigureOut">
              <a:rPr lang="en-US" smtClean="0"/>
              <a:t>3/10/2021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FB0C4-50AA-4C56-A2A7-6A6BB116D964}" type="slidenum">
              <a:rPr lang="en-US" smtClean="0"/>
              <a:t>‹#›</a:t>
            </a:fld>
            <a:endParaRPr lang="en-US" dirty="0"/>
          </a:p>
        </p:txBody>
      </p:sp>
    </p:spTree>
    <p:extLst>
      <p:ext uri="{BB962C8B-B14F-4D97-AF65-F5344CB8AC3E}">
        <p14:creationId xmlns:p14="http://schemas.microsoft.com/office/powerpoint/2010/main" val="32480789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a:t>
            </a:fld>
            <a:endParaRPr lang="en-US" dirty="0"/>
          </a:p>
        </p:txBody>
      </p:sp>
    </p:spTree>
    <p:extLst>
      <p:ext uri="{BB962C8B-B14F-4D97-AF65-F5344CB8AC3E}">
        <p14:creationId xmlns:p14="http://schemas.microsoft.com/office/powerpoint/2010/main" val="119497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10</a:t>
            </a:fld>
            <a:endParaRPr lang="en-US" dirty="0"/>
          </a:p>
        </p:txBody>
      </p:sp>
    </p:spTree>
    <p:extLst>
      <p:ext uri="{BB962C8B-B14F-4D97-AF65-F5344CB8AC3E}">
        <p14:creationId xmlns:p14="http://schemas.microsoft.com/office/powerpoint/2010/main" val="29202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11</a:t>
            </a:fld>
            <a:endParaRPr lang="en-US" dirty="0"/>
          </a:p>
        </p:txBody>
      </p:sp>
    </p:spTree>
    <p:extLst>
      <p:ext uri="{BB962C8B-B14F-4D97-AF65-F5344CB8AC3E}">
        <p14:creationId xmlns:p14="http://schemas.microsoft.com/office/powerpoint/2010/main" val="112142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12</a:t>
            </a:fld>
            <a:endParaRPr lang="en-US" dirty="0"/>
          </a:p>
        </p:txBody>
      </p:sp>
    </p:spTree>
    <p:extLst>
      <p:ext uri="{BB962C8B-B14F-4D97-AF65-F5344CB8AC3E}">
        <p14:creationId xmlns:p14="http://schemas.microsoft.com/office/powerpoint/2010/main" val="334800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14</a:t>
            </a:fld>
            <a:endParaRPr lang="en-US" dirty="0"/>
          </a:p>
        </p:txBody>
      </p:sp>
    </p:spTree>
    <p:extLst>
      <p:ext uri="{BB962C8B-B14F-4D97-AF65-F5344CB8AC3E}">
        <p14:creationId xmlns:p14="http://schemas.microsoft.com/office/powerpoint/2010/main" val="426838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15</a:t>
            </a:fld>
            <a:endParaRPr lang="en-US" dirty="0"/>
          </a:p>
        </p:txBody>
      </p:sp>
    </p:spTree>
    <p:extLst>
      <p:ext uri="{BB962C8B-B14F-4D97-AF65-F5344CB8AC3E}">
        <p14:creationId xmlns:p14="http://schemas.microsoft.com/office/powerpoint/2010/main" val="425216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18</a:t>
            </a:fld>
            <a:endParaRPr lang="en-US" dirty="0"/>
          </a:p>
        </p:txBody>
      </p:sp>
    </p:spTree>
    <p:extLst>
      <p:ext uri="{BB962C8B-B14F-4D97-AF65-F5344CB8AC3E}">
        <p14:creationId xmlns:p14="http://schemas.microsoft.com/office/powerpoint/2010/main" val="205198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19</a:t>
            </a:fld>
            <a:endParaRPr lang="en-US" dirty="0"/>
          </a:p>
        </p:txBody>
      </p:sp>
    </p:spTree>
    <p:extLst>
      <p:ext uri="{BB962C8B-B14F-4D97-AF65-F5344CB8AC3E}">
        <p14:creationId xmlns:p14="http://schemas.microsoft.com/office/powerpoint/2010/main" val="32411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B0C4-50AA-4C56-A2A7-6A6BB116D964}" type="slidenum">
              <a:rPr lang="en-US" smtClean="0"/>
              <a:t>20</a:t>
            </a:fld>
            <a:endParaRPr lang="en-US" dirty="0"/>
          </a:p>
        </p:txBody>
      </p:sp>
    </p:spTree>
    <p:extLst>
      <p:ext uri="{BB962C8B-B14F-4D97-AF65-F5344CB8AC3E}">
        <p14:creationId xmlns:p14="http://schemas.microsoft.com/office/powerpoint/2010/main" val="179964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21</a:t>
            </a:fld>
            <a:endParaRPr lang="en-US" dirty="0"/>
          </a:p>
        </p:txBody>
      </p:sp>
    </p:spTree>
    <p:extLst>
      <p:ext uri="{BB962C8B-B14F-4D97-AF65-F5344CB8AC3E}">
        <p14:creationId xmlns:p14="http://schemas.microsoft.com/office/powerpoint/2010/main" val="199922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22</a:t>
            </a:fld>
            <a:endParaRPr lang="en-US" dirty="0"/>
          </a:p>
        </p:txBody>
      </p:sp>
    </p:spTree>
    <p:extLst>
      <p:ext uri="{BB962C8B-B14F-4D97-AF65-F5344CB8AC3E}">
        <p14:creationId xmlns:p14="http://schemas.microsoft.com/office/powerpoint/2010/main" val="392452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a:t>
            </a:fld>
            <a:endParaRPr lang="en-US" dirty="0"/>
          </a:p>
        </p:txBody>
      </p:sp>
    </p:spTree>
    <p:extLst>
      <p:ext uri="{BB962C8B-B14F-4D97-AF65-F5344CB8AC3E}">
        <p14:creationId xmlns:p14="http://schemas.microsoft.com/office/powerpoint/2010/main" val="978589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23</a:t>
            </a:fld>
            <a:endParaRPr lang="en-US" dirty="0"/>
          </a:p>
        </p:txBody>
      </p:sp>
    </p:spTree>
    <p:extLst>
      <p:ext uri="{BB962C8B-B14F-4D97-AF65-F5344CB8AC3E}">
        <p14:creationId xmlns:p14="http://schemas.microsoft.com/office/powerpoint/2010/main" val="1741193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24</a:t>
            </a:fld>
            <a:endParaRPr lang="en-US" dirty="0"/>
          </a:p>
        </p:txBody>
      </p:sp>
    </p:spTree>
    <p:extLst>
      <p:ext uri="{BB962C8B-B14F-4D97-AF65-F5344CB8AC3E}">
        <p14:creationId xmlns:p14="http://schemas.microsoft.com/office/powerpoint/2010/main" val="471045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25</a:t>
            </a:fld>
            <a:endParaRPr lang="en-US" dirty="0"/>
          </a:p>
        </p:txBody>
      </p:sp>
    </p:spTree>
    <p:extLst>
      <p:ext uri="{BB962C8B-B14F-4D97-AF65-F5344CB8AC3E}">
        <p14:creationId xmlns:p14="http://schemas.microsoft.com/office/powerpoint/2010/main" val="2164004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26</a:t>
            </a:fld>
            <a:endParaRPr lang="en-US" dirty="0"/>
          </a:p>
        </p:txBody>
      </p:sp>
    </p:spTree>
    <p:extLst>
      <p:ext uri="{BB962C8B-B14F-4D97-AF65-F5344CB8AC3E}">
        <p14:creationId xmlns:p14="http://schemas.microsoft.com/office/powerpoint/2010/main" val="1228190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27</a:t>
            </a:fld>
            <a:endParaRPr lang="en-US" dirty="0"/>
          </a:p>
        </p:txBody>
      </p:sp>
    </p:spTree>
    <p:extLst>
      <p:ext uri="{BB962C8B-B14F-4D97-AF65-F5344CB8AC3E}">
        <p14:creationId xmlns:p14="http://schemas.microsoft.com/office/powerpoint/2010/main" val="583009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28</a:t>
            </a:fld>
            <a:endParaRPr lang="en-US" dirty="0"/>
          </a:p>
        </p:txBody>
      </p:sp>
    </p:spTree>
    <p:extLst>
      <p:ext uri="{BB962C8B-B14F-4D97-AF65-F5344CB8AC3E}">
        <p14:creationId xmlns:p14="http://schemas.microsoft.com/office/powerpoint/2010/main" val="2712221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29</a:t>
            </a:fld>
            <a:endParaRPr lang="en-US" dirty="0"/>
          </a:p>
        </p:txBody>
      </p:sp>
    </p:spTree>
    <p:extLst>
      <p:ext uri="{BB962C8B-B14F-4D97-AF65-F5344CB8AC3E}">
        <p14:creationId xmlns:p14="http://schemas.microsoft.com/office/powerpoint/2010/main" val="2369700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30</a:t>
            </a:fld>
            <a:endParaRPr lang="en-US" dirty="0"/>
          </a:p>
        </p:txBody>
      </p:sp>
    </p:spTree>
    <p:extLst>
      <p:ext uri="{BB962C8B-B14F-4D97-AF65-F5344CB8AC3E}">
        <p14:creationId xmlns:p14="http://schemas.microsoft.com/office/powerpoint/2010/main" val="1308610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31</a:t>
            </a:fld>
            <a:endParaRPr lang="en-US" dirty="0"/>
          </a:p>
        </p:txBody>
      </p:sp>
    </p:spTree>
    <p:extLst>
      <p:ext uri="{BB962C8B-B14F-4D97-AF65-F5344CB8AC3E}">
        <p14:creationId xmlns:p14="http://schemas.microsoft.com/office/powerpoint/2010/main" val="3021343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32</a:t>
            </a:fld>
            <a:endParaRPr lang="en-US" dirty="0"/>
          </a:p>
        </p:txBody>
      </p:sp>
    </p:spTree>
    <p:extLst>
      <p:ext uri="{BB962C8B-B14F-4D97-AF65-F5344CB8AC3E}">
        <p14:creationId xmlns:p14="http://schemas.microsoft.com/office/powerpoint/2010/main" val="231650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3</a:t>
            </a:fld>
            <a:endParaRPr lang="en-US" dirty="0"/>
          </a:p>
        </p:txBody>
      </p:sp>
    </p:spTree>
    <p:extLst>
      <p:ext uri="{BB962C8B-B14F-4D97-AF65-F5344CB8AC3E}">
        <p14:creationId xmlns:p14="http://schemas.microsoft.com/office/powerpoint/2010/main" val="3976507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B0C4-50AA-4C56-A2A7-6A6BB116D964}" type="slidenum">
              <a:rPr lang="en-US" smtClean="0"/>
              <a:t>34</a:t>
            </a:fld>
            <a:endParaRPr lang="en-US" dirty="0"/>
          </a:p>
        </p:txBody>
      </p:sp>
    </p:spTree>
    <p:extLst>
      <p:ext uri="{BB962C8B-B14F-4D97-AF65-F5344CB8AC3E}">
        <p14:creationId xmlns:p14="http://schemas.microsoft.com/office/powerpoint/2010/main" val="804847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B0C4-50AA-4C56-A2A7-6A6BB116D964}" type="slidenum">
              <a:rPr lang="en-US" smtClean="0"/>
              <a:t>39</a:t>
            </a:fld>
            <a:endParaRPr lang="en-US" dirty="0"/>
          </a:p>
        </p:txBody>
      </p:sp>
    </p:spTree>
    <p:extLst>
      <p:ext uri="{BB962C8B-B14F-4D97-AF65-F5344CB8AC3E}">
        <p14:creationId xmlns:p14="http://schemas.microsoft.com/office/powerpoint/2010/main" val="2333128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B0C4-50AA-4C56-A2A7-6A6BB116D964}" type="slidenum">
              <a:rPr lang="en-US" smtClean="0"/>
              <a:t>40</a:t>
            </a:fld>
            <a:endParaRPr lang="en-US" dirty="0"/>
          </a:p>
        </p:txBody>
      </p:sp>
    </p:spTree>
    <p:extLst>
      <p:ext uri="{BB962C8B-B14F-4D97-AF65-F5344CB8AC3E}">
        <p14:creationId xmlns:p14="http://schemas.microsoft.com/office/powerpoint/2010/main" val="25893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41</a:t>
            </a:fld>
            <a:endParaRPr lang="en-US" dirty="0"/>
          </a:p>
        </p:txBody>
      </p:sp>
    </p:spTree>
    <p:extLst>
      <p:ext uri="{BB962C8B-B14F-4D97-AF65-F5344CB8AC3E}">
        <p14:creationId xmlns:p14="http://schemas.microsoft.com/office/powerpoint/2010/main" val="2739155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42</a:t>
            </a:fld>
            <a:endParaRPr lang="en-US" dirty="0"/>
          </a:p>
        </p:txBody>
      </p:sp>
    </p:spTree>
    <p:extLst>
      <p:ext uri="{BB962C8B-B14F-4D97-AF65-F5344CB8AC3E}">
        <p14:creationId xmlns:p14="http://schemas.microsoft.com/office/powerpoint/2010/main" val="2614728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B0C4-50AA-4C56-A2A7-6A6BB116D964}" type="slidenum">
              <a:rPr lang="en-US" smtClean="0"/>
              <a:t>43</a:t>
            </a:fld>
            <a:endParaRPr lang="en-US" dirty="0"/>
          </a:p>
        </p:txBody>
      </p:sp>
    </p:spTree>
    <p:extLst>
      <p:ext uri="{BB962C8B-B14F-4D97-AF65-F5344CB8AC3E}">
        <p14:creationId xmlns:p14="http://schemas.microsoft.com/office/powerpoint/2010/main" val="2232918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B0C4-50AA-4C56-A2A7-6A6BB116D964}" type="slidenum">
              <a:rPr lang="en-US" smtClean="0"/>
              <a:t>44</a:t>
            </a:fld>
            <a:endParaRPr lang="en-US" dirty="0"/>
          </a:p>
        </p:txBody>
      </p:sp>
    </p:spTree>
    <p:extLst>
      <p:ext uri="{BB962C8B-B14F-4D97-AF65-F5344CB8AC3E}">
        <p14:creationId xmlns:p14="http://schemas.microsoft.com/office/powerpoint/2010/main" val="3778552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45</a:t>
            </a:fld>
            <a:endParaRPr lang="en-US" dirty="0"/>
          </a:p>
        </p:txBody>
      </p:sp>
    </p:spTree>
    <p:extLst>
      <p:ext uri="{BB962C8B-B14F-4D97-AF65-F5344CB8AC3E}">
        <p14:creationId xmlns:p14="http://schemas.microsoft.com/office/powerpoint/2010/main" val="2022516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46</a:t>
            </a:fld>
            <a:endParaRPr lang="en-US" dirty="0"/>
          </a:p>
        </p:txBody>
      </p:sp>
    </p:spTree>
    <p:extLst>
      <p:ext uri="{BB962C8B-B14F-4D97-AF65-F5344CB8AC3E}">
        <p14:creationId xmlns:p14="http://schemas.microsoft.com/office/powerpoint/2010/main" val="494943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47</a:t>
            </a:fld>
            <a:endParaRPr lang="en-US" dirty="0"/>
          </a:p>
        </p:txBody>
      </p:sp>
    </p:spTree>
    <p:extLst>
      <p:ext uri="{BB962C8B-B14F-4D97-AF65-F5344CB8AC3E}">
        <p14:creationId xmlns:p14="http://schemas.microsoft.com/office/powerpoint/2010/main" val="12691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a:t>
            </a:fld>
            <a:endParaRPr lang="en-US" dirty="0"/>
          </a:p>
        </p:txBody>
      </p:sp>
    </p:spTree>
    <p:extLst>
      <p:ext uri="{BB962C8B-B14F-4D97-AF65-F5344CB8AC3E}">
        <p14:creationId xmlns:p14="http://schemas.microsoft.com/office/powerpoint/2010/main" val="3671895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48</a:t>
            </a:fld>
            <a:endParaRPr lang="en-US" dirty="0"/>
          </a:p>
        </p:txBody>
      </p:sp>
    </p:spTree>
    <p:extLst>
      <p:ext uri="{BB962C8B-B14F-4D97-AF65-F5344CB8AC3E}">
        <p14:creationId xmlns:p14="http://schemas.microsoft.com/office/powerpoint/2010/main" val="916361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49</a:t>
            </a:fld>
            <a:endParaRPr lang="en-US" dirty="0"/>
          </a:p>
        </p:txBody>
      </p:sp>
    </p:spTree>
    <p:extLst>
      <p:ext uri="{BB962C8B-B14F-4D97-AF65-F5344CB8AC3E}">
        <p14:creationId xmlns:p14="http://schemas.microsoft.com/office/powerpoint/2010/main" val="3428178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50</a:t>
            </a:fld>
            <a:endParaRPr lang="en-US" dirty="0"/>
          </a:p>
        </p:txBody>
      </p:sp>
    </p:spTree>
    <p:extLst>
      <p:ext uri="{BB962C8B-B14F-4D97-AF65-F5344CB8AC3E}">
        <p14:creationId xmlns:p14="http://schemas.microsoft.com/office/powerpoint/2010/main" val="317198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5</a:t>
            </a:fld>
            <a:endParaRPr lang="en-US" dirty="0"/>
          </a:p>
        </p:txBody>
      </p:sp>
    </p:spTree>
    <p:extLst>
      <p:ext uri="{BB962C8B-B14F-4D97-AF65-F5344CB8AC3E}">
        <p14:creationId xmlns:p14="http://schemas.microsoft.com/office/powerpoint/2010/main" val="339093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6</a:t>
            </a:fld>
            <a:endParaRPr lang="en-US"/>
          </a:p>
        </p:txBody>
      </p:sp>
    </p:spTree>
    <p:extLst>
      <p:ext uri="{BB962C8B-B14F-4D97-AF65-F5344CB8AC3E}">
        <p14:creationId xmlns:p14="http://schemas.microsoft.com/office/powerpoint/2010/main" val="345161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7</a:t>
            </a:fld>
            <a:endParaRPr lang="en-US" dirty="0"/>
          </a:p>
        </p:txBody>
      </p:sp>
    </p:spTree>
    <p:extLst>
      <p:ext uri="{BB962C8B-B14F-4D97-AF65-F5344CB8AC3E}">
        <p14:creationId xmlns:p14="http://schemas.microsoft.com/office/powerpoint/2010/main" val="249676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8</a:t>
            </a:fld>
            <a:endParaRPr lang="en-US" dirty="0"/>
          </a:p>
        </p:txBody>
      </p:sp>
    </p:spTree>
    <p:extLst>
      <p:ext uri="{BB962C8B-B14F-4D97-AF65-F5344CB8AC3E}">
        <p14:creationId xmlns:p14="http://schemas.microsoft.com/office/powerpoint/2010/main" val="419478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898DE-4CCF-44C7-A062-F2BA78080023}" type="slidenum">
              <a:rPr lang="en-US" smtClean="0"/>
              <a:t>9</a:t>
            </a:fld>
            <a:endParaRPr lang="en-US" dirty="0"/>
          </a:p>
        </p:txBody>
      </p:sp>
    </p:spTree>
    <p:extLst>
      <p:ext uri="{BB962C8B-B14F-4D97-AF65-F5344CB8AC3E}">
        <p14:creationId xmlns:p14="http://schemas.microsoft.com/office/powerpoint/2010/main" val="3703564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xmlns=""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xmlns=""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dirty="0"/>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endParaRPr lang="en-US" dirty="0"/>
          </a:p>
        </p:txBody>
      </p:sp>
    </p:spTree>
    <p:extLst>
      <p:ext uri="{BB962C8B-B14F-4D97-AF65-F5344CB8AC3E}">
        <p14:creationId xmlns:p14="http://schemas.microsoft.com/office/powerpoint/2010/main" val="209885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dirty="0"/>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dirty="0"/>
              <a:t>LWDB Roles and Responsibilities Training</a:t>
            </a:r>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xmlns=""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grpSp>
    </p:spTree>
    <p:extLst>
      <p:ext uri="{BB962C8B-B14F-4D97-AF65-F5344CB8AC3E}">
        <p14:creationId xmlns:p14="http://schemas.microsoft.com/office/powerpoint/2010/main" val="336697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dirty="0"/>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dirty="0"/>
              <a:t>Resource Name</a:t>
            </a:r>
          </a:p>
          <a:p>
            <a:pPr lvl="1"/>
            <a:r>
              <a:rPr lang="en-US" dirty="0"/>
              <a:t>Resource Info</a:t>
            </a:r>
          </a:p>
          <a:p>
            <a:pPr lvl="2"/>
            <a:r>
              <a:rPr lang="en-US" dirty="0"/>
              <a:t>Resource Link</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r>
              <a:rPr lang="en-US" dirty="0"/>
              <a:t>LWDB Roles and Responsibilities Training</a:t>
            </a:r>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xmlns=""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dirty="0"/>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dirty="0"/>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dirty="0"/>
            </a:p>
          </p:txBody>
        </p:sp>
      </p:grpSp>
    </p:spTree>
    <p:extLst>
      <p:ext uri="{BB962C8B-B14F-4D97-AF65-F5344CB8AC3E}">
        <p14:creationId xmlns:p14="http://schemas.microsoft.com/office/powerpoint/2010/main" val="173320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xmlns=""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dirty="0"/>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dirty="0"/>
              <a:t>FirstName LastName</a:t>
            </a:r>
          </a:p>
          <a:p>
            <a:pPr lvl="1"/>
            <a:r>
              <a:rPr lang="en-US" dirty="0"/>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xmlns=""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dirty="0"/>
              <a:t>LWDB Roles and Responsibilities Training</a:t>
            </a:r>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xmlns=""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dirty="0"/>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dirty="0"/>
            </a:p>
          </p:txBody>
        </p:sp>
      </p:grpSp>
    </p:spTree>
    <p:extLst>
      <p:ext uri="{BB962C8B-B14F-4D97-AF65-F5344CB8AC3E}">
        <p14:creationId xmlns:p14="http://schemas.microsoft.com/office/powerpoint/2010/main" val="418631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dirty="0"/>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dirty="0"/>
              <a:t>LWDB Roles and Responsibilities Training</a:t>
            </a:r>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xmlns=""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xmlns=""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dirty="0"/>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dirty="0"/>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dirty="0"/>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dirty="0"/>
              </a:p>
            </p:txBody>
          </p:sp>
        </p:grpSp>
      </p:grpSp>
    </p:spTree>
    <p:extLst>
      <p:ext uri="{BB962C8B-B14F-4D97-AF65-F5344CB8AC3E}">
        <p14:creationId xmlns:p14="http://schemas.microsoft.com/office/powerpoint/2010/main" val="241105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xmlns=""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dirty="0"/>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371478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dirty="0"/>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r>
              <a:rPr lang="en-US" dirty="0"/>
              <a:t>LWDB Roles and Responsibilities Training</a:t>
            </a:r>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xmlns=""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xmlns=""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xmlns=""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xmlns=""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dirty="0"/>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dirty="0"/>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22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418176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137673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bloc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5" name="Text Placeholder 3">
            <a:extLst>
              <a:ext uri="{FF2B5EF4-FFF2-40B4-BE49-F238E27FC236}">
                <a16:creationId xmlns:a16="http://schemas.microsoft.com/office/drawing/2014/main" id="{A15A1187-AB3C-4D00-BC72-10611DD8854C}"/>
              </a:ext>
            </a:extLst>
          </p:cNvPr>
          <p:cNvSpPr>
            <a:spLocks noGrp="1"/>
          </p:cNvSpPr>
          <p:nvPr>
            <p:ph type="body" sz="half" idx="2"/>
          </p:nvPr>
        </p:nvSpPr>
        <p:spPr>
          <a:xfrm>
            <a:off x="1" y="0"/>
            <a:ext cx="6096000" cy="68580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32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19015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250592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dirty="0"/>
              <a:t>LWDB Roles and Responsibilities Training</a:t>
            </a:r>
          </a:p>
        </p:txBody>
      </p:sp>
    </p:spTree>
    <p:extLst>
      <p:ext uri="{BB962C8B-B14F-4D97-AF65-F5344CB8AC3E}">
        <p14:creationId xmlns:p14="http://schemas.microsoft.com/office/powerpoint/2010/main" val="14659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328959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dirty="0"/>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dirty="0"/>
              <a:t>LWDB Roles and Responsibilities Training</a:t>
            </a:r>
          </a:p>
        </p:txBody>
      </p:sp>
    </p:spTree>
    <p:extLst>
      <p:ext uri="{BB962C8B-B14F-4D97-AF65-F5344CB8AC3E}">
        <p14:creationId xmlns:p14="http://schemas.microsoft.com/office/powerpoint/2010/main" val="40948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dirty="0"/>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dirty="0"/>
              <a:t>LWDB Roles and Responsibilities Training</a:t>
            </a:r>
          </a:p>
        </p:txBody>
      </p:sp>
    </p:spTree>
    <p:extLst>
      <p:ext uri="{BB962C8B-B14F-4D97-AF65-F5344CB8AC3E}">
        <p14:creationId xmlns:p14="http://schemas.microsoft.com/office/powerpoint/2010/main" val="246738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dirty="0"/>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dirty="0"/>
              <a:t>FirstName LastName</a:t>
            </a:r>
          </a:p>
          <a:p>
            <a:pPr lvl="1"/>
            <a:r>
              <a:rPr lang="en-US" dirty="0"/>
              <a:t>Occupation/Title</a:t>
            </a:r>
          </a:p>
          <a:p>
            <a:pPr lvl="2"/>
            <a:r>
              <a:rPr lang="en-US" dirty="0"/>
              <a:t>Company Name</a:t>
            </a:r>
          </a:p>
          <a:p>
            <a:pPr lvl="3"/>
            <a:r>
              <a:rPr lang="en-US" dirty="0"/>
              <a:t>Email</a:t>
            </a:r>
          </a:p>
          <a:p>
            <a:pPr lvl="4"/>
            <a:r>
              <a:rPr lang="en-US" dirty="0"/>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dirty="0"/>
              <a:t>LWDB Roles and Responsibilities Training</a:t>
            </a:r>
          </a:p>
        </p:txBody>
      </p:sp>
    </p:spTree>
    <p:extLst>
      <p:ext uri="{BB962C8B-B14F-4D97-AF65-F5344CB8AC3E}">
        <p14:creationId xmlns:p14="http://schemas.microsoft.com/office/powerpoint/2010/main" val="211337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dirty="0"/>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r>
              <a:rPr lang="en-US" dirty="0"/>
              <a:t>LWDB Roles and Responsibilities Training</a:t>
            </a:r>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xmlns=""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xmlns=""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13152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dirty="0"/>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78668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dirty="0"/>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dirty="0"/>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dirty="0"/>
              <a:t>LWDB Roles and Responsibilities Training</a:t>
            </a:r>
          </a:p>
        </p:txBody>
      </p:sp>
    </p:spTree>
    <p:extLst>
      <p:ext uri="{BB962C8B-B14F-4D97-AF65-F5344CB8AC3E}">
        <p14:creationId xmlns:p14="http://schemas.microsoft.com/office/powerpoint/2010/main" val="91571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xmlns=""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dirty="0"/>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xmlns="" val="1"/>
              </a:ext>
            </a:extLst>
          </p:cNvPr>
          <p:cNvPicPr>
            <a:picLocks noChangeAspect="1"/>
          </p:cNvPicPr>
          <p:nvPr userDrawn="1"/>
        </p:nvPicPr>
        <p:blipFill>
          <a:blip r:embed="rId22" cstate="hqprint">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xmlns=""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dirty="0"/>
              <a:t>LWDB Roles and Responsibilities Training</a:t>
            </a:r>
          </a:p>
        </p:txBody>
      </p:sp>
    </p:spTree>
    <p:extLst>
      <p:ext uri="{BB962C8B-B14F-4D97-AF65-F5344CB8AC3E}">
        <p14:creationId xmlns:p14="http://schemas.microsoft.com/office/powerpoint/2010/main" val="10529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1" r:id="rId5"/>
    <p:sldLayoutId id="2147483651" r:id="rId6"/>
    <p:sldLayoutId id="2147483652" r:id="rId7"/>
    <p:sldLayoutId id="2147483653" r:id="rId8"/>
    <p:sldLayoutId id="2147483662" r:id="rId9"/>
    <p:sldLayoutId id="2147483663" r:id="rId10"/>
    <p:sldLayoutId id="2147483667" r:id="rId11"/>
    <p:sldLayoutId id="2147483666" r:id="rId12"/>
    <p:sldLayoutId id="2147483664" r:id="rId13"/>
    <p:sldLayoutId id="2147483669" r:id="rId14"/>
    <p:sldLayoutId id="2147483665" r:id="rId15"/>
    <p:sldLayoutId id="2147483654" r:id="rId16"/>
    <p:sldLayoutId id="2147483655" r:id="rId17"/>
    <p:sldLayoutId id="2147483670" r:id="rId18"/>
    <p:sldLayoutId id="2147483656" r:id="rId19"/>
    <p:sldLayoutId id="2147483657" r:id="rId20"/>
  </p:sldLayoutIdLst>
  <p:hf hdr="0" dt="0"/>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penrefin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iowawdb.gov/" TargetMode="External"/><Relationship Id="rId7" Type="http://schemas.openxmlformats.org/officeDocument/2006/relationships/hyperlink" Target="https://www.iowaworkforcedevelopment.gov/labor-market-information-division"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hyperlink" Target="https://www.ecfr.gov/cgi-bin/text-idx?SID=a94ffd6cd4c7703762db32b94c9af3b1&amp;mc=true&amp;node=pt20.4.679&amp;rgn=div5#se20.4.679_1550" TargetMode="External"/><Relationship Id="rId5" Type="http://schemas.openxmlformats.org/officeDocument/2006/relationships/hyperlink" Target="https://www.iowawdb.gov/lwdb-information" TargetMode="External"/><Relationship Id="rId4" Type="http://schemas.openxmlformats.org/officeDocument/2006/relationships/hyperlink" Target="https://wdr.doleta.gov/directives/search-new.cfm?type=1"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FC0E9-5E6C-4D61-9F80-9AF2C6999193}"/>
              </a:ext>
            </a:extLst>
          </p:cNvPr>
          <p:cNvSpPr>
            <a:spLocks noGrp="1"/>
          </p:cNvSpPr>
          <p:nvPr>
            <p:ph type="ctrTitle"/>
          </p:nvPr>
        </p:nvSpPr>
        <p:spPr>
          <a:xfrm>
            <a:off x="845586" y="2243933"/>
            <a:ext cx="10012914" cy="2713954"/>
          </a:xfrm>
        </p:spPr>
        <p:txBody>
          <a:bodyPr/>
          <a:lstStyle/>
          <a:p>
            <a:r>
              <a:rPr lang="en-US" dirty="0" smtClean="0"/>
              <a:t>WIOA Local Planning Overview</a:t>
            </a:r>
            <a:endParaRPr lang="en-US" dirty="0"/>
          </a:p>
        </p:txBody>
      </p:sp>
      <p:sp>
        <p:nvSpPr>
          <p:cNvPr id="7" name="Subtitle 6">
            <a:extLst>
              <a:ext uri="{FF2B5EF4-FFF2-40B4-BE49-F238E27FC236}">
                <a16:creationId xmlns:a16="http://schemas.microsoft.com/office/drawing/2014/main" id="{F67C7F23-19DE-4D44-A58E-4A7D038A09BF}"/>
              </a:ext>
            </a:extLst>
          </p:cNvPr>
          <p:cNvSpPr>
            <a:spLocks noGrp="1"/>
          </p:cNvSpPr>
          <p:nvPr>
            <p:ph type="subTitle" idx="1"/>
          </p:nvPr>
        </p:nvSpPr>
        <p:spPr/>
        <p:txBody>
          <a:bodyPr/>
          <a:lstStyle/>
          <a:p>
            <a:r>
              <a:rPr lang="en-US" dirty="0" smtClean="0"/>
              <a:t>February 9, 2021</a:t>
            </a:r>
            <a:endParaRPr lang="en-US" dirty="0"/>
          </a:p>
        </p:txBody>
      </p:sp>
    </p:spTree>
    <p:extLst>
      <p:ext uri="{BB962C8B-B14F-4D97-AF65-F5344CB8AC3E}">
        <p14:creationId xmlns:p14="http://schemas.microsoft.com/office/powerpoint/2010/main" val="516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B70BE8-E5A2-4CCC-B11A-FE8F813E7128}"/>
              </a:ext>
            </a:extLst>
          </p:cNvPr>
          <p:cNvSpPr>
            <a:spLocks noGrp="1"/>
          </p:cNvSpPr>
          <p:nvPr>
            <p:ph type="title"/>
          </p:nvPr>
        </p:nvSpPr>
        <p:spPr/>
        <p:txBody>
          <a:bodyPr/>
          <a:lstStyle/>
          <a:p>
            <a:pPr algn="ctr"/>
            <a:r>
              <a:rPr lang="en-US" dirty="0"/>
              <a:t>Questions?</a:t>
            </a:r>
          </a:p>
        </p:txBody>
      </p:sp>
      <p:sp>
        <p:nvSpPr>
          <p:cNvPr id="4" name="Footer Placeholder 3">
            <a:extLst>
              <a:ext uri="{FF2B5EF4-FFF2-40B4-BE49-F238E27FC236}">
                <a16:creationId xmlns:a16="http://schemas.microsoft.com/office/drawing/2014/main" id="{31704908-A578-4B91-AFCD-69529984B27E}"/>
              </a:ext>
            </a:extLst>
          </p:cNvPr>
          <p:cNvSpPr>
            <a:spLocks noGrp="1"/>
          </p:cNvSpPr>
          <p:nvPr>
            <p:ph type="ftr" sz="quarter" idx="11"/>
          </p:nvPr>
        </p:nvSpPr>
        <p:spPr/>
        <p:txBody>
          <a:bodyPr/>
          <a:lstStyle/>
          <a:p>
            <a:r>
              <a:rPr lang="en-US" dirty="0"/>
              <a:t>LWDB Roles and Responsibilities Training</a:t>
            </a:r>
          </a:p>
        </p:txBody>
      </p:sp>
      <p:sp>
        <p:nvSpPr>
          <p:cNvPr id="2" name="Slide Number Placeholder 1">
            <a:extLst>
              <a:ext uri="{FF2B5EF4-FFF2-40B4-BE49-F238E27FC236}">
                <a16:creationId xmlns:a16="http://schemas.microsoft.com/office/drawing/2014/main" id="{00FE58AB-2448-4A8B-A7F8-5FE02B8765D8}"/>
              </a:ext>
            </a:extLst>
          </p:cNvPr>
          <p:cNvSpPr>
            <a:spLocks noGrp="1"/>
          </p:cNvSpPr>
          <p:nvPr>
            <p:ph type="sldNum" sz="quarter" idx="12"/>
          </p:nvPr>
        </p:nvSpPr>
        <p:spPr/>
        <p:txBody>
          <a:bodyPr/>
          <a:lstStyle/>
          <a:p>
            <a:fld id="{D307F087-50E8-4976-AA50-2FC07D62CDFA}" type="slidenum">
              <a:rPr lang="en-US" smtClean="0"/>
              <a:t>10</a:t>
            </a:fld>
            <a:endParaRPr lang="en-US" dirty="0"/>
          </a:p>
        </p:txBody>
      </p:sp>
    </p:spTree>
    <p:extLst>
      <p:ext uri="{BB962C8B-B14F-4D97-AF65-F5344CB8AC3E}">
        <p14:creationId xmlns:p14="http://schemas.microsoft.com/office/powerpoint/2010/main" val="218631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3CA089-F0AA-452A-93C7-97ADD29A7822}"/>
              </a:ext>
            </a:extLst>
          </p:cNvPr>
          <p:cNvSpPr>
            <a:spLocks noGrp="1"/>
          </p:cNvSpPr>
          <p:nvPr>
            <p:ph type="title"/>
          </p:nvPr>
        </p:nvSpPr>
        <p:spPr>
          <a:xfrm>
            <a:off x="525517" y="1179690"/>
            <a:ext cx="10821933" cy="2852737"/>
          </a:xfrm>
        </p:spPr>
        <p:txBody>
          <a:bodyPr/>
          <a:lstStyle/>
          <a:p>
            <a:r>
              <a:rPr lang="en-US" dirty="0" smtClean="0"/>
              <a:t>Local Plan Background &amp; Purpose </a:t>
            </a:r>
            <a:endParaRPr lang="en-US" dirty="0"/>
          </a:p>
        </p:txBody>
      </p:sp>
      <p:sp>
        <p:nvSpPr>
          <p:cNvPr id="3" name="Footer Placeholder 2">
            <a:extLst>
              <a:ext uri="{FF2B5EF4-FFF2-40B4-BE49-F238E27FC236}">
                <a16:creationId xmlns:a16="http://schemas.microsoft.com/office/drawing/2014/main" id="{6ED737C3-077C-41FB-96BF-8F7F735845D8}"/>
              </a:ext>
            </a:extLst>
          </p:cNvPr>
          <p:cNvSpPr>
            <a:spLocks noGrp="1"/>
          </p:cNvSpPr>
          <p:nvPr>
            <p:ph type="ftr" sz="quarter" idx="11"/>
          </p:nvPr>
        </p:nvSpPr>
        <p:spPr/>
        <p:txBody>
          <a:bodyPr/>
          <a:lstStyle/>
          <a:p>
            <a:r>
              <a:rPr lang="en-US" dirty="0"/>
              <a:t>LWDB Roles and Responsibilities Training</a:t>
            </a:r>
          </a:p>
        </p:txBody>
      </p:sp>
      <p:sp>
        <p:nvSpPr>
          <p:cNvPr id="2" name="Slide Number Placeholder 1">
            <a:extLst>
              <a:ext uri="{FF2B5EF4-FFF2-40B4-BE49-F238E27FC236}">
                <a16:creationId xmlns:a16="http://schemas.microsoft.com/office/drawing/2014/main" id="{72B0C329-6A8F-4AD8-8E12-5315E1334B09}"/>
              </a:ext>
            </a:extLst>
          </p:cNvPr>
          <p:cNvSpPr>
            <a:spLocks noGrp="1"/>
          </p:cNvSpPr>
          <p:nvPr>
            <p:ph type="sldNum" sz="quarter" idx="12"/>
          </p:nvPr>
        </p:nvSpPr>
        <p:spPr/>
        <p:txBody>
          <a:bodyPr/>
          <a:lstStyle/>
          <a:p>
            <a:fld id="{D307F087-50E8-4976-AA50-2FC07D62CDFA}" type="slidenum">
              <a:rPr lang="en-US" smtClean="0"/>
              <a:t>11</a:t>
            </a:fld>
            <a:endParaRPr lang="en-US" dirty="0"/>
          </a:p>
        </p:txBody>
      </p:sp>
    </p:spTree>
    <p:extLst>
      <p:ext uri="{BB962C8B-B14F-4D97-AF65-F5344CB8AC3E}">
        <p14:creationId xmlns:p14="http://schemas.microsoft.com/office/powerpoint/2010/main" val="121597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3612AC-DC8B-48FB-880F-39B2ADCF77C0}"/>
              </a:ext>
            </a:extLst>
          </p:cNvPr>
          <p:cNvSpPr>
            <a:spLocks noGrp="1"/>
          </p:cNvSpPr>
          <p:nvPr>
            <p:ph type="sldNum" sz="quarter" idx="12"/>
          </p:nvPr>
        </p:nvSpPr>
        <p:spPr/>
        <p:txBody>
          <a:bodyPr/>
          <a:lstStyle/>
          <a:p>
            <a:fld id="{D307F087-50E8-4976-AA50-2FC07D62CDFA}" type="slidenum">
              <a:rPr lang="en-US" smtClean="0"/>
              <a:t>12</a:t>
            </a:fld>
            <a:endParaRPr lang="en-US" dirty="0"/>
          </a:p>
        </p:txBody>
      </p:sp>
      <p:sp>
        <p:nvSpPr>
          <p:cNvPr id="2" name="Title 1">
            <a:extLst>
              <a:ext uri="{FF2B5EF4-FFF2-40B4-BE49-F238E27FC236}">
                <a16:creationId xmlns:a16="http://schemas.microsoft.com/office/drawing/2014/main" id="{E5246817-3844-40EC-BADB-F512082C3806}"/>
              </a:ext>
            </a:extLst>
          </p:cNvPr>
          <p:cNvSpPr>
            <a:spLocks noGrp="1"/>
          </p:cNvSpPr>
          <p:nvPr>
            <p:ph type="title"/>
          </p:nvPr>
        </p:nvSpPr>
        <p:spPr/>
        <p:txBody>
          <a:bodyPr/>
          <a:lstStyle/>
          <a:p>
            <a:r>
              <a:rPr lang="en-US" dirty="0"/>
              <a:t>Local Plan</a:t>
            </a:r>
          </a:p>
        </p:txBody>
      </p:sp>
      <p:sp>
        <p:nvSpPr>
          <p:cNvPr id="4" name="Content Placeholder 3">
            <a:extLst>
              <a:ext uri="{FF2B5EF4-FFF2-40B4-BE49-F238E27FC236}">
                <a16:creationId xmlns:a16="http://schemas.microsoft.com/office/drawing/2014/main" id="{86DC16C0-3BB6-43A8-8A3A-27B817401858}"/>
              </a:ext>
            </a:extLst>
          </p:cNvPr>
          <p:cNvSpPr>
            <a:spLocks noGrp="1"/>
          </p:cNvSpPr>
          <p:nvPr>
            <p:ph sz="half" idx="1"/>
          </p:nvPr>
        </p:nvSpPr>
        <p:spPr/>
        <p:txBody>
          <a:bodyPr>
            <a:normAutofit/>
          </a:bodyPr>
          <a:lstStyle/>
          <a:p>
            <a:r>
              <a:rPr lang="en-US" dirty="0"/>
              <a:t>Every four years the LWDB, in partnership with the CEO, must develop a Local Plan which outlines how the LWDB will develop, align, and integrate service delivery strategies across programs. </a:t>
            </a:r>
          </a:p>
          <a:p>
            <a:r>
              <a:rPr lang="en-US" dirty="0"/>
              <a:t>Aligns to the local budget and the state plan</a:t>
            </a:r>
          </a:p>
        </p:txBody>
      </p:sp>
      <p:pic>
        <p:nvPicPr>
          <p:cNvPr id="1026" name="Picture 2" descr="Picture of a group of people sitting at a table working together to draft a document." title="Picture">
            <a:extLst>
              <a:ext uri="{FF2B5EF4-FFF2-40B4-BE49-F238E27FC236}">
                <a16:creationId xmlns:a16="http://schemas.microsoft.com/office/drawing/2014/main" id="{605B5B06-851E-4E72-8D3A-0AE1EF4138A3}"/>
              </a:ext>
              <a:ext uri="{C183D7F6-B498-43B3-948B-1728B52AA6E4}">
                <adec:decorative xmlns:adec="http://schemas.microsoft.com/office/drawing/2017/decorative" xmlns="" val="1"/>
              </a:ext>
            </a:extLst>
          </p:cNvPr>
          <p:cNvPicPr>
            <a:picLocks noGrp="1" noChangeAspect="1" noChangeArrowheads="1"/>
          </p:cNvPicPr>
          <p:nvPr>
            <p:ph sz="half" idx="2"/>
          </p:nvPr>
        </p:nvPicPr>
        <p:blipFill>
          <a:blip r:embed="rId3" cstate="hqprint">
            <a:extLst>
              <a:ext uri="{28A0092B-C50C-407E-A947-70E740481C1C}">
                <a14:useLocalDpi xmlns:a14="http://schemas.microsoft.com/office/drawing/2010/main" val="0"/>
              </a:ext>
            </a:extLst>
          </a:blip>
          <a:srcRect/>
          <a:stretch/>
        </p:blipFill>
        <p:spPr bwMode="auto">
          <a:xfrm>
            <a:off x="6450657" y="483549"/>
            <a:ext cx="5412734" cy="541273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53B712F-5A26-4706-89A2-0A3FDD7D8EFF}"/>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999989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07F087-50E8-4976-AA50-2FC07D62CDFA}" type="slidenum">
              <a:rPr lang="en-US" smtClean="0"/>
              <a:t>13</a:t>
            </a:fld>
            <a:endParaRPr lang="en-US" dirty="0"/>
          </a:p>
        </p:txBody>
      </p:sp>
      <p:sp>
        <p:nvSpPr>
          <p:cNvPr id="3" name="Title 2"/>
          <p:cNvSpPr>
            <a:spLocks noGrp="1"/>
          </p:cNvSpPr>
          <p:nvPr>
            <p:ph type="title"/>
          </p:nvPr>
        </p:nvSpPr>
        <p:spPr/>
        <p:txBody>
          <a:bodyPr/>
          <a:lstStyle/>
          <a:p>
            <a:r>
              <a:rPr lang="en-US" dirty="0" smtClean="0"/>
              <a:t>Who should be involved and who is responsible</a:t>
            </a:r>
            <a:endParaRPr lang="en-US" dirty="0"/>
          </a:p>
        </p:txBody>
      </p:sp>
      <p:sp>
        <p:nvSpPr>
          <p:cNvPr id="5" name="Content Placeholder 3">
            <a:extLst>
              <a:ext uri="{FF2B5EF4-FFF2-40B4-BE49-F238E27FC236}">
                <a16:creationId xmlns:a16="http://schemas.microsoft.com/office/drawing/2014/main" id="{86DC16C0-3BB6-43A8-8A3A-27B817401858}"/>
              </a:ext>
            </a:extLst>
          </p:cNvPr>
          <p:cNvSpPr txBox="1">
            <a:spLocks/>
          </p:cNvSpPr>
          <p:nvPr/>
        </p:nvSpPr>
        <p:spPr>
          <a:xfrm>
            <a:off x="292100" y="1104901"/>
            <a:ext cx="10869886" cy="4497114"/>
          </a:xfrm>
          <a:prstGeom prst="rect">
            <a:avLst/>
          </a:prstGeom>
        </p:spPr>
        <p:txBody>
          <a:bodyPr>
            <a:normAutofit/>
          </a:bodyPr>
          <a:lst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LWDB Chair and members</a:t>
            </a:r>
          </a:p>
          <a:p>
            <a:r>
              <a:rPr lang="en-US" dirty="0" smtClean="0"/>
              <a:t>LWDB Executive Director or Staff</a:t>
            </a:r>
          </a:p>
          <a:p>
            <a:r>
              <a:rPr lang="en-US" dirty="0" smtClean="0"/>
              <a:t>CEOs</a:t>
            </a:r>
          </a:p>
          <a:p>
            <a:r>
              <a:rPr lang="en-US" dirty="0" smtClean="0"/>
              <a:t>Core Partner program Leadership</a:t>
            </a:r>
          </a:p>
          <a:p>
            <a:r>
              <a:rPr lang="en-US" dirty="0" smtClean="0"/>
              <a:t>Required Partner program Leadership</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245896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B70BE8-E5A2-4CCC-B11A-FE8F813E7128}"/>
              </a:ext>
            </a:extLst>
          </p:cNvPr>
          <p:cNvSpPr>
            <a:spLocks noGrp="1"/>
          </p:cNvSpPr>
          <p:nvPr>
            <p:ph type="title"/>
          </p:nvPr>
        </p:nvSpPr>
        <p:spPr/>
        <p:txBody>
          <a:bodyPr/>
          <a:lstStyle/>
          <a:p>
            <a:pPr algn="ctr"/>
            <a:r>
              <a:rPr lang="en-US" dirty="0"/>
              <a:t>Questions? </a:t>
            </a:r>
            <a:r>
              <a:rPr lang="en-US" sz="5400" dirty="0"/>
              <a:t>(2)</a:t>
            </a:r>
            <a:endParaRPr lang="en-US" dirty="0"/>
          </a:p>
        </p:txBody>
      </p:sp>
      <p:sp>
        <p:nvSpPr>
          <p:cNvPr id="4" name="Footer Placeholder 3">
            <a:extLst>
              <a:ext uri="{FF2B5EF4-FFF2-40B4-BE49-F238E27FC236}">
                <a16:creationId xmlns:a16="http://schemas.microsoft.com/office/drawing/2014/main" id="{31704908-A578-4B91-AFCD-69529984B27E}"/>
              </a:ext>
            </a:extLst>
          </p:cNvPr>
          <p:cNvSpPr>
            <a:spLocks noGrp="1"/>
          </p:cNvSpPr>
          <p:nvPr>
            <p:ph type="ftr" sz="quarter" idx="11"/>
          </p:nvPr>
        </p:nvSpPr>
        <p:spPr/>
        <p:txBody>
          <a:bodyPr/>
          <a:lstStyle/>
          <a:p>
            <a:r>
              <a:rPr lang="en-US" dirty="0"/>
              <a:t>LWDB Roles and Responsibilities Training</a:t>
            </a:r>
          </a:p>
        </p:txBody>
      </p:sp>
      <p:sp>
        <p:nvSpPr>
          <p:cNvPr id="2" name="Slide Number Placeholder 1">
            <a:extLst>
              <a:ext uri="{FF2B5EF4-FFF2-40B4-BE49-F238E27FC236}">
                <a16:creationId xmlns:a16="http://schemas.microsoft.com/office/drawing/2014/main" id="{8033A18C-AE0A-4F82-BA37-12C10C20C76D}"/>
              </a:ext>
            </a:extLst>
          </p:cNvPr>
          <p:cNvSpPr>
            <a:spLocks noGrp="1"/>
          </p:cNvSpPr>
          <p:nvPr>
            <p:ph type="sldNum" sz="quarter" idx="12"/>
          </p:nvPr>
        </p:nvSpPr>
        <p:spPr/>
        <p:txBody>
          <a:bodyPr/>
          <a:lstStyle/>
          <a:p>
            <a:fld id="{D307F087-50E8-4976-AA50-2FC07D62CDFA}" type="slidenum">
              <a:rPr lang="en-US" smtClean="0"/>
              <a:t>14</a:t>
            </a:fld>
            <a:endParaRPr lang="en-US" dirty="0"/>
          </a:p>
        </p:txBody>
      </p:sp>
    </p:spTree>
    <p:extLst>
      <p:ext uri="{BB962C8B-B14F-4D97-AF65-F5344CB8AC3E}">
        <p14:creationId xmlns:p14="http://schemas.microsoft.com/office/powerpoint/2010/main" val="4265456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3CA089-F0AA-452A-93C7-97ADD29A7822}"/>
              </a:ext>
            </a:extLst>
          </p:cNvPr>
          <p:cNvSpPr>
            <a:spLocks noGrp="1"/>
          </p:cNvSpPr>
          <p:nvPr>
            <p:ph type="title"/>
          </p:nvPr>
        </p:nvSpPr>
        <p:spPr/>
        <p:txBody>
          <a:bodyPr/>
          <a:lstStyle/>
          <a:p>
            <a:r>
              <a:rPr lang="en-US" dirty="0" smtClean="0"/>
              <a:t>Timeline and Planning Cycle </a:t>
            </a:r>
            <a:endParaRPr lang="en-US" dirty="0"/>
          </a:p>
        </p:txBody>
      </p:sp>
      <p:sp>
        <p:nvSpPr>
          <p:cNvPr id="3" name="Footer Placeholder 2">
            <a:extLst>
              <a:ext uri="{FF2B5EF4-FFF2-40B4-BE49-F238E27FC236}">
                <a16:creationId xmlns:a16="http://schemas.microsoft.com/office/drawing/2014/main" id="{6ED737C3-077C-41FB-96BF-8F7F735845D8}"/>
              </a:ext>
            </a:extLst>
          </p:cNvPr>
          <p:cNvSpPr>
            <a:spLocks noGrp="1"/>
          </p:cNvSpPr>
          <p:nvPr>
            <p:ph type="ftr" sz="quarter" idx="11"/>
          </p:nvPr>
        </p:nvSpPr>
        <p:spPr/>
        <p:txBody>
          <a:bodyPr/>
          <a:lstStyle/>
          <a:p>
            <a:r>
              <a:rPr lang="en-US" dirty="0"/>
              <a:t>LWDB Roles and Responsibilities Training</a:t>
            </a:r>
          </a:p>
        </p:txBody>
      </p:sp>
      <p:sp>
        <p:nvSpPr>
          <p:cNvPr id="2" name="Slide Number Placeholder 1">
            <a:extLst>
              <a:ext uri="{FF2B5EF4-FFF2-40B4-BE49-F238E27FC236}">
                <a16:creationId xmlns:a16="http://schemas.microsoft.com/office/drawing/2014/main" id="{72B0C329-6A8F-4AD8-8E12-5315E1334B09}"/>
              </a:ext>
            </a:extLst>
          </p:cNvPr>
          <p:cNvSpPr>
            <a:spLocks noGrp="1"/>
          </p:cNvSpPr>
          <p:nvPr>
            <p:ph type="sldNum" sz="quarter" idx="12"/>
          </p:nvPr>
        </p:nvSpPr>
        <p:spPr/>
        <p:txBody>
          <a:bodyPr/>
          <a:lstStyle/>
          <a:p>
            <a:fld id="{D307F087-50E8-4976-AA50-2FC07D62CDFA}" type="slidenum">
              <a:rPr lang="en-US" smtClean="0"/>
              <a:t>15</a:t>
            </a:fld>
            <a:endParaRPr lang="en-US" dirty="0"/>
          </a:p>
        </p:txBody>
      </p:sp>
    </p:spTree>
    <p:extLst>
      <p:ext uri="{BB962C8B-B14F-4D97-AF65-F5344CB8AC3E}">
        <p14:creationId xmlns:p14="http://schemas.microsoft.com/office/powerpoint/2010/main" val="325835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07F087-50E8-4976-AA50-2FC07D62CDFA}" type="slidenum">
              <a:rPr lang="en-US" smtClean="0"/>
              <a:pPr/>
              <a:t>16</a:t>
            </a:fld>
            <a:endParaRPr lang="en-US" dirty="0"/>
          </a:p>
        </p:txBody>
      </p:sp>
      <p:sp>
        <p:nvSpPr>
          <p:cNvPr id="6" name="Title 2"/>
          <p:cNvSpPr txBox="1">
            <a:spLocks/>
          </p:cNvSpPr>
          <p:nvPr/>
        </p:nvSpPr>
        <p:spPr>
          <a:xfrm>
            <a:off x="292100" y="221024"/>
            <a:ext cx="11607800" cy="686434"/>
          </a:xfrm>
          <a:prstGeom prst="rect">
            <a:avLst/>
          </a:prstGeom>
        </p:spPr>
        <p:txBody>
          <a:bodyPr/>
          <a:lst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a:lstStyle>
          <a:p>
            <a:r>
              <a:rPr lang="en-US" dirty="0" smtClean="0"/>
              <a:t>Normal Planning Cycle</a:t>
            </a:r>
            <a:endParaRPr lang="en-US" dirty="0"/>
          </a:p>
        </p:txBody>
      </p:sp>
      <p:sp>
        <p:nvSpPr>
          <p:cNvPr id="4" name="Content Placeholder 3">
            <a:extLst>
              <a:ext uri="{FF2B5EF4-FFF2-40B4-BE49-F238E27FC236}">
                <a16:creationId xmlns:a16="http://schemas.microsoft.com/office/drawing/2014/main" id="{86DC16C0-3BB6-43A8-8A3A-27B817401858}"/>
              </a:ext>
            </a:extLst>
          </p:cNvPr>
          <p:cNvSpPr txBox="1">
            <a:spLocks/>
          </p:cNvSpPr>
          <p:nvPr/>
        </p:nvSpPr>
        <p:spPr>
          <a:xfrm>
            <a:off x="527509" y="1027206"/>
            <a:ext cx="10869886" cy="4497114"/>
          </a:xfrm>
          <a:prstGeom prst="rect">
            <a:avLst/>
          </a:prstGeom>
        </p:spPr>
        <p:txBody>
          <a:bodyPr>
            <a:normAutofit/>
          </a:bodyPr>
          <a:lst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Based on PROGRAM YEAR (July 1 – June 30)</a:t>
            </a:r>
          </a:p>
          <a:p>
            <a:r>
              <a:rPr lang="en-US" dirty="0" smtClean="0"/>
              <a:t>Runs for 4 years, with a Modification at the 2-year mark</a:t>
            </a:r>
          </a:p>
          <a:p>
            <a:r>
              <a:rPr lang="en-US" dirty="0" smtClean="0"/>
              <a:t>Current 4-year Planning Cycle is PY2020 – 2023  (July 1, 2020 – June 30, 2023)</a:t>
            </a:r>
          </a:p>
          <a:p>
            <a:endParaRPr lang="en-US" dirty="0"/>
          </a:p>
          <a:p>
            <a:endParaRPr lang="en-US" dirty="0" smtClean="0"/>
          </a:p>
          <a:p>
            <a:endParaRPr lang="en-US" dirty="0"/>
          </a:p>
          <a:p>
            <a:endParaRPr lang="en-US" dirty="0" smtClean="0"/>
          </a:p>
          <a:p>
            <a:pPr marL="0" indent="0">
              <a:buNone/>
            </a:pPr>
            <a:endParaRPr lang="en-US" dirty="0" smtClean="0"/>
          </a:p>
        </p:txBody>
      </p:sp>
      <p:pic>
        <p:nvPicPr>
          <p:cNvPr id="5" name="Picture 4" descr="Picture of a calendar" title="Picture"/>
          <p:cNvPicPr>
            <a:picLocks noChangeAspect="1"/>
          </p:cNvPicPr>
          <p:nvPr/>
        </p:nvPicPr>
        <p:blipFill>
          <a:blip r:embed="rId2"/>
          <a:stretch>
            <a:fillRect/>
          </a:stretch>
        </p:blipFill>
        <p:spPr>
          <a:xfrm>
            <a:off x="3809429" y="3275763"/>
            <a:ext cx="3452190" cy="2190540"/>
          </a:xfrm>
          <a:prstGeom prst="rect">
            <a:avLst/>
          </a:prstGeom>
        </p:spPr>
      </p:pic>
      <p:sp>
        <p:nvSpPr>
          <p:cNvPr id="3" name="Footer Placeholder 2"/>
          <p:cNvSpPr>
            <a:spLocks noGrp="1"/>
          </p:cNvSpPr>
          <p:nvPr>
            <p:ph type="ftr" sz="quarter" idx="11"/>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4197456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07F087-50E8-4976-AA50-2FC07D62CDFA}" type="slidenum">
              <a:rPr lang="en-US" smtClean="0"/>
              <a:t>17</a:t>
            </a:fld>
            <a:endParaRPr lang="en-US" dirty="0"/>
          </a:p>
        </p:txBody>
      </p:sp>
      <p:sp>
        <p:nvSpPr>
          <p:cNvPr id="6" name="Title 2"/>
          <p:cNvSpPr txBox="1">
            <a:spLocks/>
          </p:cNvSpPr>
          <p:nvPr/>
        </p:nvSpPr>
        <p:spPr>
          <a:xfrm>
            <a:off x="292100" y="221024"/>
            <a:ext cx="11607800" cy="686434"/>
          </a:xfrm>
          <a:prstGeom prst="rect">
            <a:avLst/>
          </a:prstGeom>
        </p:spPr>
        <p:txBody>
          <a:bodyPr/>
          <a:lst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a:lstStyle>
          <a:p>
            <a:r>
              <a:rPr lang="en-US" dirty="0" smtClean="0"/>
              <a:t>Revised Planning Cycle</a:t>
            </a:r>
            <a:endParaRPr lang="en-US" dirty="0"/>
          </a:p>
        </p:txBody>
      </p:sp>
      <p:sp>
        <p:nvSpPr>
          <p:cNvPr id="4" name="Content Placeholder 3">
            <a:extLst>
              <a:ext uri="{FF2B5EF4-FFF2-40B4-BE49-F238E27FC236}">
                <a16:creationId xmlns:a16="http://schemas.microsoft.com/office/drawing/2014/main" id="{86DC16C0-3BB6-43A8-8A3A-27B817401858}"/>
              </a:ext>
            </a:extLst>
          </p:cNvPr>
          <p:cNvSpPr txBox="1">
            <a:spLocks/>
          </p:cNvSpPr>
          <p:nvPr/>
        </p:nvSpPr>
        <p:spPr>
          <a:xfrm>
            <a:off x="527509" y="907458"/>
            <a:ext cx="10869886" cy="1123292"/>
          </a:xfrm>
          <a:prstGeom prst="rect">
            <a:avLst/>
          </a:prstGeom>
        </p:spPr>
        <p:txBody>
          <a:bodyPr>
            <a:normAutofit/>
          </a:bodyPr>
          <a:lst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Due to transition of new Local Areas, behind</a:t>
            </a:r>
          </a:p>
          <a:p>
            <a:r>
              <a:rPr lang="en-US" dirty="0" smtClean="0"/>
              <a:t>This cycle will be used to “catch up” to the Normal cycle</a:t>
            </a:r>
          </a:p>
          <a:p>
            <a:pPr marL="0" indent="0">
              <a:buNone/>
            </a:pPr>
            <a:endParaRPr lang="en-US" dirty="0" smtClean="0"/>
          </a:p>
          <a:p>
            <a:endParaRPr lang="en-US" dirty="0" smtClean="0"/>
          </a:p>
          <a:p>
            <a:endParaRPr lang="en-US" dirty="0"/>
          </a:p>
          <a:p>
            <a:endParaRPr lang="en-US" dirty="0" smtClean="0"/>
          </a:p>
          <a:p>
            <a:pPr marL="0" indent="0">
              <a:buNone/>
            </a:pPr>
            <a:endParaRPr lang="en-US" dirty="0" smtClean="0"/>
          </a:p>
        </p:txBody>
      </p:sp>
      <p:sp>
        <p:nvSpPr>
          <p:cNvPr id="8" name="Rectangle 7"/>
          <p:cNvSpPr/>
          <p:nvPr/>
        </p:nvSpPr>
        <p:spPr>
          <a:xfrm>
            <a:off x="838019" y="2717184"/>
            <a:ext cx="9296777"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Due Date – October 1, 2021</a:t>
            </a:r>
          </a:p>
          <a:p>
            <a:pPr algn="ctr"/>
            <a:r>
              <a:rPr lang="en-US" sz="5400" b="1" dirty="0" smtClean="0">
                <a:ln/>
                <a:solidFill>
                  <a:schemeClr val="accent3"/>
                </a:solidFill>
              </a:rPr>
              <a:t>Effective Date – January 1, 2022</a:t>
            </a:r>
            <a:endParaRPr lang="en-US" sz="5400" b="1" cap="none" spc="0" dirty="0">
              <a:ln/>
              <a:solidFill>
                <a:schemeClr val="accent3"/>
              </a:solidFill>
              <a:effectLst/>
            </a:endParaRPr>
          </a:p>
        </p:txBody>
      </p:sp>
      <p:sp>
        <p:nvSpPr>
          <p:cNvPr id="9" name="Content Placeholder 3">
            <a:extLst>
              <a:ext uri="{FF2B5EF4-FFF2-40B4-BE49-F238E27FC236}">
                <a16:creationId xmlns:a16="http://schemas.microsoft.com/office/drawing/2014/main" id="{86DC16C0-3BB6-43A8-8A3A-27B817401858}"/>
              </a:ext>
            </a:extLst>
          </p:cNvPr>
          <p:cNvSpPr txBox="1">
            <a:spLocks/>
          </p:cNvSpPr>
          <p:nvPr/>
        </p:nvSpPr>
        <p:spPr>
          <a:xfrm>
            <a:off x="527509" y="5017252"/>
            <a:ext cx="10869886" cy="1123292"/>
          </a:xfrm>
          <a:prstGeom prst="rect">
            <a:avLst/>
          </a:prstGeom>
        </p:spPr>
        <p:txBody>
          <a:bodyPr>
            <a:normAutofit/>
          </a:bodyPr>
          <a:lst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Plan in effect from 1/1/22 – 6/30/23 (2.5 years)</a:t>
            </a:r>
          </a:p>
          <a:p>
            <a:r>
              <a:rPr lang="en-US" dirty="0" smtClean="0"/>
              <a:t>Next plan (4 </a:t>
            </a:r>
            <a:r>
              <a:rPr lang="en-US" dirty="0" err="1" smtClean="0"/>
              <a:t>yr</a:t>
            </a:r>
            <a:r>
              <a:rPr lang="en-US" dirty="0" smtClean="0"/>
              <a:t> plan) will be due 3/1/23, to be effective 7/1/24 – 6/30/27</a:t>
            </a:r>
          </a:p>
          <a:p>
            <a:pPr marL="0" indent="0">
              <a:buNone/>
            </a:pPr>
            <a:endParaRPr lang="en-US" dirty="0" smtClean="0"/>
          </a:p>
          <a:p>
            <a:endParaRPr lang="en-US" dirty="0" smtClean="0"/>
          </a:p>
          <a:p>
            <a:endParaRPr lang="en-US" dirty="0"/>
          </a:p>
          <a:p>
            <a:endParaRPr lang="en-US" dirty="0" smtClean="0"/>
          </a:p>
          <a:p>
            <a:pPr marL="0" indent="0">
              <a:buNone/>
            </a:pPr>
            <a:endParaRPr lang="en-US" dirty="0" smtClean="0"/>
          </a:p>
        </p:txBody>
      </p:sp>
      <p:sp>
        <p:nvSpPr>
          <p:cNvPr id="3" name="Footer Placeholder 2"/>
          <p:cNvSpPr>
            <a:spLocks noGrp="1"/>
          </p:cNvSpPr>
          <p:nvPr>
            <p:ph type="ftr" sz="quarter" idx="11"/>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1770909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1FAF7-0E3A-4242-8E8A-029E9733B6D7}"/>
              </a:ext>
            </a:extLst>
          </p:cNvPr>
          <p:cNvSpPr>
            <a:spLocks noGrp="1"/>
          </p:cNvSpPr>
          <p:nvPr>
            <p:ph type="title"/>
          </p:nvPr>
        </p:nvSpPr>
        <p:spPr/>
        <p:txBody>
          <a:bodyPr/>
          <a:lstStyle/>
          <a:p>
            <a:pPr algn="ctr"/>
            <a:r>
              <a:rPr lang="en-US" dirty="0"/>
              <a:t>Questions? </a:t>
            </a:r>
            <a:r>
              <a:rPr lang="en-US" sz="5400" dirty="0"/>
              <a:t>(3)</a:t>
            </a:r>
          </a:p>
        </p:txBody>
      </p:sp>
      <p:sp>
        <p:nvSpPr>
          <p:cNvPr id="4" name="Footer Placeholder 3">
            <a:extLst>
              <a:ext uri="{FF2B5EF4-FFF2-40B4-BE49-F238E27FC236}">
                <a16:creationId xmlns:a16="http://schemas.microsoft.com/office/drawing/2014/main" id="{6A8733D5-AD3F-4AA3-A438-650C4745FC08}"/>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48F744F5-CC92-4DD4-8924-4C60B6807BD8}"/>
              </a:ext>
            </a:extLst>
          </p:cNvPr>
          <p:cNvSpPr>
            <a:spLocks noGrp="1"/>
          </p:cNvSpPr>
          <p:nvPr>
            <p:ph type="sldNum" sz="quarter" idx="12"/>
          </p:nvPr>
        </p:nvSpPr>
        <p:spPr/>
        <p:txBody>
          <a:bodyPr/>
          <a:lstStyle/>
          <a:p>
            <a:fld id="{D307F087-50E8-4976-AA50-2FC07D62CDFA}" type="slidenum">
              <a:rPr lang="en-US" smtClean="0"/>
              <a:t>18</a:t>
            </a:fld>
            <a:endParaRPr lang="en-US" dirty="0"/>
          </a:p>
        </p:txBody>
      </p:sp>
    </p:spTree>
    <p:extLst>
      <p:ext uri="{BB962C8B-B14F-4D97-AF65-F5344CB8AC3E}">
        <p14:creationId xmlns:p14="http://schemas.microsoft.com/office/powerpoint/2010/main" val="209372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3CA089-F0AA-452A-93C7-97ADD29A7822}"/>
              </a:ext>
            </a:extLst>
          </p:cNvPr>
          <p:cNvSpPr>
            <a:spLocks noGrp="1"/>
          </p:cNvSpPr>
          <p:nvPr>
            <p:ph type="title"/>
          </p:nvPr>
        </p:nvSpPr>
        <p:spPr>
          <a:xfrm>
            <a:off x="357353" y="1179690"/>
            <a:ext cx="11510712" cy="2852737"/>
          </a:xfrm>
        </p:spPr>
        <p:txBody>
          <a:bodyPr/>
          <a:lstStyle/>
          <a:p>
            <a:r>
              <a:rPr lang="en-US" dirty="0" smtClean="0"/>
              <a:t>Alignment of Local and State Plans  </a:t>
            </a:r>
            <a:endParaRPr lang="en-US" dirty="0"/>
          </a:p>
        </p:txBody>
      </p:sp>
      <p:sp>
        <p:nvSpPr>
          <p:cNvPr id="3" name="Footer Placeholder 2">
            <a:extLst>
              <a:ext uri="{FF2B5EF4-FFF2-40B4-BE49-F238E27FC236}">
                <a16:creationId xmlns:a16="http://schemas.microsoft.com/office/drawing/2014/main" id="{6ED737C3-077C-41FB-96BF-8F7F735845D8}"/>
              </a:ext>
            </a:extLst>
          </p:cNvPr>
          <p:cNvSpPr>
            <a:spLocks noGrp="1"/>
          </p:cNvSpPr>
          <p:nvPr>
            <p:ph type="ftr" sz="quarter" idx="11"/>
          </p:nvPr>
        </p:nvSpPr>
        <p:spPr/>
        <p:txBody>
          <a:bodyPr/>
          <a:lstStyle/>
          <a:p>
            <a:r>
              <a:rPr lang="en-US" dirty="0"/>
              <a:t>LWDB Roles and Responsibilities Training</a:t>
            </a:r>
          </a:p>
        </p:txBody>
      </p:sp>
      <p:sp>
        <p:nvSpPr>
          <p:cNvPr id="2" name="Slide Number Placeholder 1">
            <a:extLst>
              <a:ext uri="{FF2B5EF4-FFF2-40B4-BE49-F238E27FC236}">
                <a16:creationId xmlns:a16="http://schemas.microsoft.com/office/drawing/2014/main" id="{72B0C329-6A8F-4AD8-8E12-5315E1334B09}"/>
              </a:ext>
            </a:extLst>
          </p:cNvPr>
          <p:cNvSpPr>
            <a:spLocks noGrp="1"/>
          </p:cNvSpPr>
          <p:nvPr>
            <p:ph type="sldNum" sz="quarter" idx="12"/>
          </p:nvPr>
        </p:nvSpPr>
        <p:spPr/>
        <p:txBody>
          <a:bodyPr/>
          <a:lstStyle/>
          <a:p>
            <a:fld id="{D307F087-50E8-4976-AA50-2FC07D62CDFA}" type="slidenum">
              <a:rPr lang="en-US" smtClean="0"/>
              <a:t>19</a:t>
            </a:fld>
            <a:endParaRPr lang="en-US" dirty="0"/>
          </a:p>
        </p:txBody>
      </p:sp>
    </p:spTree>
    <p:extLst>
      <p:ext uri="{BB962C8B-B14F-4D97-AF65-F5344CB8AC3E}">
        <p14:creationId xmlns:p14="http://schemas.microsoft.com/office/powerpoint/2010/main" val="157264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2942AD4-EE15-4F05-BA65-BB6A0F4BDAC3}"/>
              </a:ext>
            </a:extLst>
          </p:cNvPr>
          <p:cNvSpPr>
            <a:spLocks noGrp="1"/>
          </p:cNvSpPr>
          <p:nvPr>
            <p:ph type="title"/>
          </p:nvPr>
        </p:nvSpPr>
        <p:spPr/>
        <p:txBody>
          <a:bodyPr/>
          <a:lstStyle/>
          <a:p>
            <a:r>
              <a:rPr lang="en-US" dirty="0"/>
              <a:t>Today’s Presenters</a:t>
            </a:r>
          </a:p>
        </p:txBody>
      </p:sp>
      <p:sp>
        <p:nvSpPr>
          <p:cNvPr id="5" name="Content Placeholder 4">
            <a:extLst>
              <a:ext uri="{FF2B5EF4-FFF2-40B4-BE49-F238E27FC236}">
                <a16:creationId xmlns:a16="http://schemas.microsoft.com/office/drawing/2014/main" id="{55E1849F-DF4A-4455-9481-3AB0162B1E5C}"/>
              </a:ext>
            </a:extLst>
          </p:cNvPr>
          <p:cNvSpPr>
            <a:spLocks noGrp="1"/>
          </p:cNvSpPr>
          <p:nvPr>
            <p:ph idx="1"/>
          </p:nvPr>
        </p:nvSpPr>
        <p:spPr>
          <a:xfrm>
            <a:off x="7839163" y="2902988"/>
            <a:ext cx="3096315" cy="1123913"/>
          </a:xfrm>
        </p:spPr>
        <p:txBody>
          <a:bodyPr>
            <a:normAutofit/>
          </a:bodyPr>
          <a:lstStyle/>
          <a:p>
            <a:pPr lvl="0"/>
            <a:r>
              <a:rPr lang="en-US" sz="1500" dirty="0" smtClean="0"/>
              <a:t>Mike Witt</a:t>
            </a:r>
            <a:endParaRPr lang="en-US" sz="1500" dirty="0"/>
          </a:p>
          <a:p>
            <a:pPr lvl="1"/>
            <a:r>
              <a:rPr lang="en-US" sz="1100" dirty="0" smtClean="0"/>
              <a:t>Division Administrator, AJCs</a:t>
            </a:r>
            <a:endParaRPr lang="en-US" sz="1100" dirty="0"/>
          </a:p>
          <a:p>
            <a:pPr lvl="2"/>
            <a:r>
              <a:rPr lang="en-US" sz="1100" dirty="0" smtClean="0"/>
              <a:t>Iowa Workforce Development</a:t>
            </a:r>
            <a:endParaRPr lang="en-US" sz="1100" dirty="0"/>
          </a:p>
          <a:p>
            <a:pPr lvl="3"/>
            <a:r>
              <a:rPr lang="en-US" sz="1000" dirty="0" smtClean="0"/>
              <a:t>Michael.witt@iwd.iowa.gov</a:t>
            </a:r>
            <a:endParaRPr lang="en-US" sz="1000" dirty="0"/>
          </a:p>
        </p:txBody>
      </p:sp>
      <p:sp>
        <p:nvSpPr>
          <p:cNvPr id="2" name="Footer Placeholder 1">
            <a:extLst>
              <a:ext uri="{FF2B5EF4-FFF2-40B4-BE49-F238E27FC236}">
                <a16:creationId xmlns:a16="http://schemas.microsoft.com/office/drawing/2014/main" id="{0D0AA653-BB3E-4CCC-AFBE-E485FB6D572E}"/>
              </a:ext>
            </a:extLst>
          </p:cNvPr>
          <p:cNvSpPr>
            <a:spLocks noGrp="1"/>
          </p:cNvSpPr>
          <p:nvPr>
            <p:ph type="ftr" sz="quarter" idx="3"/>
          </p:nvPr>
        </p:nvSpPr>
        <p:spPr/>
        <p:txBody>
          <a:bodyPr/>
          <a:lstStyle/>
          <a:p>
            <a:r>
              <a:rPr lang="en-US" dirty="0"/>
              <a:t>LWDB Roles and Responsibilities Training</a:t>
            </a:r>
          </a:p>
        </p:txBody>
      </p:sp>
      <p:sp>
        <p:nvSpPr>
          <p:cNvPr id="8" name="Content Placeholder 4">
            <a:extLst>
              <a:ext uri="{FF2B5EF4-FFF2-40B4-BE49-F238E27FC236}">
                <a16:creationId xmlns:a16="http://schemas.microsoft.com/office/drawing/2014/main" id="{55E1849F-DF4A-4455-9481-3AB0162B1E5C}"/>
              </a:ext>
            </a:extLst>
          </p:cNvPr>
          <p:cNvSpPr>
            <a:spLocks noGrp="1"/>
          </p:cNvSpPr>
          <p:nvPr>
            <p:ph idx="1"/>
          </p:nvPr>
        </p:nvSpPr>
        <p:spPr>
          <a:xfrm>
            <a:off x="3887055" y="2902989"/>
            <a:ext cx="3183401" cy="1123913"/>
          </a:xfrm>
        </p:spPr>
        <p:txBody>
          <a:bodyPr>
            <a:normAutofit fontScale="55000" lnSpcReduction="20000"/>
          </a:bodyPr>
          <a:lstStyle/>
          <a:p>
            <a:pPr lvl="0"/>
            <a:r>
              <a:rPr lang="en-US" dirty="0" smtClean="0"/>
              <a:t>Keri Osterhaus</a:t>
            </a:r>
            <a:endParaRPr lang="en-US" dirty="0"/>
          </a:p>
          <a:p>
            <a:pPr lvl="1"/>
            <a:r>
              <a:rPr lang="en-US" dirty="0" smtClean="0"/>
              <a:t>Vocational Rehabilitation Program Manager</a:t>
            </a:r>
            <a:endParaRPr lang="en-US" dirty="0"/>
          </a:p>
          <a:p>
            <a:pPr lvl="2"/>
            <a:r>
              <a:rPr lang="en-US" dirty="0" smtClean="0"/>
              <a:t>Iowa Department for the Blind</a:t>
            </a:r>
            <a:endParaRPr lang="en-US" dirty="0"/>
          </a:p>
          <a:p>
            <a:pPr lvl="3"/>
            <a:r>
              <a:rPr lang="en-US" dirty="0" smtClean="0"/>
              <a:t>Keri.osterhaus@blind.state.ia.us</a:t>
            </a:r>
            <a:endParaRPr lang="en-US" dirty="0"/>
          </a:p>
        </p:txBody>
      </p:sp>
      <p:sp>
        <p:nvSpPr>
          <p:cNvPr id="10" name="Content Placeholder 4">
            <a:extLst>
              <a:ext uri="{FF2B5EF4-FFF2-40B4-BE49-F238E27FC236}">
                <a16:creationId xmlns:a16="http://schemas.microsoft.com/office/drawing/2014/main" id="{55E1849F-DF4A-4455-9481-3AB0162B1E5C}"/>
              </a:ext>
            </a:extLst>
          </p:cNvPr>
          <p:cNvSpPr>
            <a:spLocks noGrp="1"/>
          </p:cNvSpPr>
          <p:nvPr>
            <p:ph idx="1"/>
          </p:nvPr>
        </p:nvSpPr>
        <p:spPr>
          <a:xfrm>
            <a:off x="7747357" y="1184924"/>
            <a:ext cx="3096315" cy="1123913"/>
          </a:xfrm>
        </p:spPr>
        <p:txBody>
          <a:bodyPr>
            <a:normAutofit fontScale="55000" lnSpcReduction="20000"/>
          </a:bodyPr>
          <a:lstStyle/>
          <a:p>
            <a:pPr lvl="0"/>
            <a:r>
              <a:rPr lang="en-US" dirty="0" smtClean="0"/>
              <a:t>Michelle McNertney</a:t>
            </a:r>
            <a:endParaRPr lang="en-US" dirty="0"/>
          </a:p>
          <a:p>
            <a:pPr lvl="1"/>
            <a:r>
              <a:rPr lang="en-US" dirty="0" smtClean="0"/>
              <a:t>Division Administrator, Workforce Services</a:t>
            </a:r>
            <a:endParaRPr lang="en-US" dirty="0"/>
          </a:p>
          <a:p>
            <a:pPr lvl="2"/>
            <a:r>
              <a:rPr lang="en-US" dirty="0" smtClean="0"/>
              <a:t>Iowa Workforce Development</a:t>
            </a:r>
            <a:endParaRPr lang="en-US" dirty="0"/>
          </a:p>
          <a:p>
            <a:pPr lvl="3"/>
            <a:r>
              <a:rPr lang="en-US" dirty="0" smtClean="0"/>
              <a:t>Michelle.mcnertney@iwd.iowa.gov</a:t>
            </a:r>
            <a:endParaRPr lang="en-US" dirty="0"/>
          </a:p>
        </p:txBody>
      </p:sp>
      <p:sp>
        <p:nvSpPr>
          <p:cNvPr id="11" name="Content Placeholder 4">
            <a:extLst>
              <a:ext uri="{FF2B5EF4-FFF2-40B4-BE49-F238E27FC236}">
                <a16:creationId xmlns:a16="http://schemas.microsoft.com/office/drawing/2014/main" id="{55E1849F-DF4A-4455-9481-3AB0162B1E5C}"/>
              </a:ext>
            </a:extLst>
          </p:cNvPr>
          <p:cNvSpPr>
            <a:spLocks noGrp="1"/>
          </p:cNvSpPr>
          <p:nvPr>
            <p:ph idx="1"/>
          </p:nvPr>
        </p:nvSpPr>
        <p:spPr>
          <a:xfrm>
            <a:off x="474197" y="1184924"/>
            <a:ext cx="3096315" cy="1123913"/>
          </a:xfrm>
        </p:spPr>
        <p:txBody>
          <a:bodyPr>
            <a:normAutofit fontScale="55000" lnSpcReduction="20000"/>
          </a:bodyPr>
          <a:lstStyle/>
          <a:p>
            <a:pPr lvl="0"/>
            <a:r>
              <a:rPr lang="en-US" dirty="0" smtClean="0"/>
              <a:t>Steve Faulkner</a:t>
            </a:r>
            <a:endParaRPr lang="en-US" dirty="0"/>
          </a:p>
          <a:p>
            <a:pPr lvl="1"/>
            <a:r>
              <a:rPr lang="en-US" dirty="0" smtClean="0"/>
              <a:t>Bureau Chief, Rehabilitation Services</a:t>
            </a:r>
            <a:endParaRPr lang="en-US" dirty="0"/>
          </a:p>
          <a:p>
            <a:pPr lvl="2"/>
            <a:r>
              <a:rPr lang="en-US" dirty="0" smtClean="0"/>
              <a:t>Iowa Vocational Rehabilitation Services</a:t>
            </a:r>
            <a:endParaRPr lang="en-US" dirty="0"/>
          </a:p>
          <a:p>
            <a:pPr lvl="3"/>
            <a:r>
              <a:rPr lang="en-US" dirty="0" smtClean="0"/>
              <a:t>Steven.faulkner@iowa.gov</a:t>
            </a:r>
            <a:endParaRPr lang="en-US" dirty="0"/>
          </a:p>
        </p:txBody>
      </p:sp>
      <p:sp>
        <p:nvSpPr>
          <p:cNvPr id="12" name="Content Placeholder 4">
            <a:extLst>
              <a:ext uri="{FF2B5EF4-FFF2-40B4-BE49-F238E27FC236}">
                <a16:creationId xmlns:a16="http://schemas.microsoft.com/office/drawing/2014/main" id="{55E1849F-DF4A-4455-9481-3AB0162B1E5C}"/>
              </a:ext>
            </a:extLst>
          </p:cNvPr>
          <p:cNvSpPr>
            <a:spLocks noGrp="1"/>
          </p:cNvSpPr>
          <p:nvPr>
            <p:ph idx="1"/>
          </p:nvPr>
        </p:nvSpPr>
        <p:spPr>
          <a:xfrm>
            <a:off x="474197" y="2904580"/>
            <a:ext cx="3096315" cy="1123913"/>
          </a:xfrm>
        </p:spPr>
        <p:txBody>
          <a:bodyPr>
            <a:normAutofit fontScale="55000" lnSpcReduction="20000"/>
          </a:bodyPr>
          <a:lstStyle/>
          <a:p>
            <a:pPr lvl="0"/>
            <a:r>
              <a:rPr lang="en-US" dirty="0" smtClean="0"/>
              <a:t>Brandy </a:t>
            </a:r>
            <a:r>
              <a:rPr lang="en-US" dirty="0" err="1" smtClean="0"/>
              <a:t>Mcomber</a:t>
            </a:r>
            <a:endParaRPr lang="en-US" dirty="0"/>
          </a:p>
          <a:p>
            <a:pPr lvl="1"/>
            <a:r>
              <a:rPr lang="en-US" dirty="0" smtClean="0"/>
              <a:t>Policy Resource Manager</a:t>
            </a:r>
            <a:endParaRPr lang="en-US" dirty="0"/>
          </a:p>
          <a:p>
            <a:pPr lvl="2"/>
            <a:r>
              <a:rPr lang="en-US" dirty="0" smtClean="0"/>
              <a:t>Iowa Vocational Rehabilitation Services</a:t>
            </a:r>
            <a:endParaRPr lang="en-US" dirty="0"/>
          </a:p>
          <a:p>
            <a:pPr lvl="3"/>
            <a:r>
              <a:rPr lang="en-US" dirty="0" smtClean="0"/>
              <a:t>Brandy.mcomber@iowa.gov</a:t>
            </a:r>
            <a:endParaRPr lang="en-US" dirty="0"/>
          </a:p>
        </p:txBody>
      </p:sp>
      <p:sp>
        <p:nvSpPr>
          <p:cNvPr id="13" name="Content Placeholder 4">
            <a:extLst>
              <a:ext uri="{FF2B5EF4-FFF2-40B4-BE49-F238E27FC236}">
                <a16:creationId xmlns:a16="http://schemas.microsoft.com/office/drawing/2014/main" id="{55E1849F-DF4A-4455-9481-3AB0162B1E5C}"/>
              </a:ext>
            </a:extLst>
          </p:cNvPr>
          <p:cNvSpPr>
            <a:spLocks noGrp="1"/>
          </p:cNvSpPr>
          <p:nvPr>
            <p:ph idx="1"/>
          </p:nvPr>
        </p:nvSpPr>
        <p:spPr>
          <a:xfrm>
            <a:off x="3930599" y="4536728"/>
            <a:ext cx="3096315" cy="968017"/>
          </a:xfrm>
        </p:spPr>
        <p:txBody>
          <a:bodyPr>
            <a:normAutofit fontScale="92500" lnSpcReduction="20000"/>
          </a:bodyPr>
          <a:lstStyle/>
          <a:p>
            <a:pPr lvl="0"/>
            <a:r>
              <a:rPr lang="en-US" sz="1600" dirty="0" smtClean="0"/>
              <a:t>Emily Wharton</a:t>
            </a:r>
            <a:endParaRPr lang="en-US" sz="1600" dirty="0"/>
          </a:p>
          <a:p>
            <a:pPr lvl="1"/>
            <a:r>
              <a:rPr lang="en-US" sz="1200" dirty="0" smtClean="0"/>
              <a:t>Director</a:t>
            </a:r>
          </a:p>
          <a:p>
            <a:pPr lvl="1"/>
            <a:r>
              <a:rPr lang="en-US" sz="1200" i="0" dirty="0" smtClean="0">
                <a:solidFill>
                  <a:schemeClr val="tx1"/>
                </a:solidFill>
              </a:rPr>
              <a:t>Iowa Department for the Blind</a:t>
            </a:r>
            <a:endParaRPr lang="en-US" sz="1200" i="0" dirty="0">
              <a:solidFill>
                <a:schemeClr val="tx1"/>
              </a:solidFill>
            </a:endParaRPr>
          </a:p>
          <a:p>
            <a:pPr lvl="3"/>
            <a:r>
              <a:rPr lang="en-US" sz="1100" dirty="0" smtClean="0"/>
              <a:t>Emily.Wharton@blind.state.ia.us</a:t>
            </a:r>
            <a:endParaRPr lang="en-US" sz="1100" dirty="0"/>
          </a:p>
        </p:txBody>
      </p:sp>
      <p:sp>
        <p:nvSpPr>
          <p:cNvPr id="14" name="Content Placeholder 4">
            <a:extLst>
              <a:ext uri="{FF2B5EF4-FFF2-40B4-BE49-F238E27FC236}">
                <a16:creationId xmlns:a16="http://schemas.microsoft.com/office/drawing/2014/main" id="{55E1849F-DF4A-4455-9481-3AB0162B1E5C}"/>
              </a:ext>
            </a:extLst>
          </p:cNvPr>
          <p:cNvSpPr>
            <a:spLocks noGrp="1"/>
          </p:cNvSpPr>
          <p:nvPr>
            <p:ph idx="1"/>
          </p:nvPr>
        </p:nvSpPr>
        <p:spPr>
          <a:xfrm>
            <a:off x="3930599" y="1299514"/>
            <a:ext cx="2659387" cy="894731"/>
          </a:xfrm>
        </p:spPr>
        <p:txBody>
          <a:bodyPr>
            <a:normAutofit fontScale="25000" lnSpcReduction="20000"/>
          </a:bodyPr>
          <a:lstStyle/>
          <a:p>
            <a:pPr lvl="0"/>
            <a:r>
              <a:rPr lang="en-US" sz="6000" dirty="0" smtClean="0"/>
              <a:t>Alex Harris	</a:t>
            </a:r>
            <a:endParaRPr lang="en-US" sz="6000" dirty="0"/>
          </a:p>
          <a:p>
            <a:pPr lvl="1">
              <a:lnSpc>
                <a:spcPct val="100000"/>
              </a:lnSpc>
            </a:pPr>
            <a:r>
              <a:rPr lang="en-US" sz="4400" dirty="0" smtClean="0"/>
              <a:t>State Director of Adult Education</a:t>
            </a:r>
          </a:p>
          <a:p>
            <a:pPr lvl="1">
              <a:lnSpc>
                <a:spcPct val="100000"/>
              </a:lnSpc>
            </a:pPr>
            <a:r>
              <a:rPr lang="en-US" sz="4400" i="0" dirty="0" smtClean="0">
                <a:solidFill>
                  <a:schemeClr val="tx1"/>
                </a:solidFill>
              </a:rPr>
              <a:t>Iowa Department of Education</a:t>
            </a:r>
            <a:endParaRPr lang="en-US" sz="4400" i="0" dirty="0">
              <a:solidFill>
                <a:schemeClr val="tx1"/>
              </a:solidFill>
            </a:endParaRPr>
          </a:p>
          <a:p>
            <a:pPr lvl="3"/>
            <a:r>
              <a:rPr lang="en-US" sz="4000" dirty="0" smtClean="0"/>
              <a:t>Alex.harris@iowa.gov</a:t>
            </a:r>
            <a:endParaRPr lang="en-US" sz="2800" dirty="0"/>
          </a:p>
        </p:txBody>
      </p:sp>
    </p:spTree>
    <p:extLst>
      <p:ext uri="{BB962C8B-B14F-4D97-AF65-F5344CB8AC3E}">
        <p14:creationId xmlns:p14="http://schemas.microsoft.com/office/powerpoint/2010/main" val="396772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307F087-50E8-4976-AA50-2FC07D62CDFA}" type="slidenum">
              <a:rPr lang="en-US" smtClean="0"/>
              <a:t>20</a:t>
            </a:fld>
            <a:endParaRPr lang="en-US" dirty="0"/>
          </a:p>
        </p:txBody>
      </p:sp>
      <p:sp>
        <p:nvSpPr>
          <p:cNvPr id="3" name="Title 2"/>
          <p:cNvSpPr>
            <a:spLocks noGrp="1"/>
          </p:cNvSpPr>
          <p:nvPr>
            <p:ph type="title"/>
          </p:nvPr>
        </p:nvSpPr>
        <p:spPr/>
        <p:txBody>
          <a:bodyPr/>
          <a:lstStyle/>
          <a:p>
            <a:r>
              <a:rPr lang="en-US" dirty="0" smtClean="0"/>
              <a:t>State Plan Goals &amp; Strategies</a:t>
            </a:r>
            <a:endParaRPr lang="en-US" dirty="0"/>
          </a:p>
        </p:txBody>
      </p:sp>
      <p:sp>
        <p:nvSpPr>
          <p:cNvPr id="5" name="Content Placeholder 3">
            <a:extLst>
              <a:ext uri="{FF2B5EF4-FFF2-40B4-BE49-F238E27FC236}">
                <a16:creationId xmlns:a16="http://schemas.microsoft.com/office/drawing/2014/main" id="{86DC16C0-3BB6-43A8-8A3A-27B817401858}"/>
              </a:ext>
            </a:extLst>
          </p:cNvPr>
          <p:cNvSpPr txBox="1">
            <a:spLocks/>
          </p:cNvSpPr>
          <p:nvPr/>
        </p:nvSpPr>
        <p:spPr>
          <a:xfrm>
            <a:off x="292099" y="1104900"/>
            <a:ext cx="11575965" cy="5072063"/>
          </a:xfrm>
          <a:prstGeom prst="rect">
            <a:avLst/>
          </a:prstGeom>
        </p:spPr>
        <p:txBody>
          <a:bodyPr>
            <a:normAutofit lnSpcReduction="10000"/>
          </a:bodyPr>
          <a:lst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Current State plan has three goals with strategies outlined for each goal: </a:t>
            </a:r>
          </a:p>
          <a:p>
            <a:pPr lvl="1"/>
            <a:r>
              <a:rPr lang="en-US" dirty="0" smtClean="0"/>
              <a:t>Goal 1: Iowa’s employers will have access to skilled, diverse and Future Ready workers</a:t>
            </a:r>
          </a:p>
          <a:p>
            <a:pPr marL="457200" lvl="1" indent="0">
              <a:buNone/>
            </a:pPr>
            <a:endParaRPr lang="en-US" dirty="0" smtClean="0"/>
          </a:p>
          <a:p>
            <a:pPr lvl="1"/>
            <a:r>
              <a:rPr lang="en-US" dirty="0" smtClean="0"/>
              <a:t>Goal 2: All Iowans will be provided access to a continuum of high quality education, training, and career opportunities </a:t>
            </a:r>
          </a:p>
          <a:p>
            <a:pPr marL="457200" lvl="1" indent="0">
              <a:buNone/>
            </a:pPr>
            <a:endParaRPr lang="en-US" dirty="0" smtClean="0"/>
          </a:p>
          <a:p>
            <a:pPr lvl="1"/>
            <a:r>
              <a:rPr lang="en-US" dirty="0" smtClean="0"/>
              <a:t>Goal 3: Iowa’s workforce delivery system will align all programs and services in an accessible, seamless and integrated manner. </a:t>
            </a:r>
          </a:p>
          <a:p>
            <a:r>
              <a:rPr lang="en-US" dirty="0" smtClean="0"/>
              <a:t>Each goal is tracked to gauge progress and success towards the shared vision and goals. </a:t>
            </a:r>
          </a:p>
          <a:p>
            <a:r>
              <a:rPr lang="en-US" dirty="0" smtClean="0"/>
              <a:t>The LWDBs are expected to demonstrate how they will support these goals and strategies </a:t>
            </a:r>
            <a:endParaRPr lang="en-US" dirty="0"/>
          </a:p>
        </p:txBody>
      </p:sp>
      <p:sp>
        <p:nvSpPr>
          <p:cNvPr id="4" name="Footer Placeholder 3"/>
          <p:cNvSpPr>
            <a:spLocks noGrp="1"/>
          </p:cNvSpPr>
          <p:nvPr>
            <p:ph type="ftr" sz="quarter" idx="11"/>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251976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A4A06-DDB9-47BD-9DC9-2FBB71764A43}"/>
              </a:ext>
            </a:extLst>
          </p:cNvPr>
          <p:cNvSpPr>
            <a:spLocks noGrp="1"/>
          </p:cNvSpPr>
          <p:nvPr>
            <p:ph type="title"/>
          </p:nvPr>
        </p:nvSpPr>
        <p:spPr/>
        <p:txBody>
          <a:bodyPr/>
          <a:lstStyle/>
          <a:p>
            <a:pPr algn="ctr"/>
            <a:r>
              <a:rPr lang="en-US" dirty="0"/>
              <a:t>Questions? </a:t>
            </a:r>
            <a:r>
              <a:rPr lang="en-US" sz="5400" dirty="0" smtClean="0"/>
              <a:t>(4)</a:t>
            </a:r>
            <a:endParaRPr lang="en-US" sz="5400" dirty="0"/>
          </a:p>
        </p:txBody>
      </p:sp>
      <p:sp>
        <p:nvSpPr>
          <p:cNvPr id="4" name="Footer Placeholder 3">
            <a:extLst>
              <a:ext uri="{FF2B5EF4-FFF2-40B4-BE49-F238E27FC236}">
                <a16:creationId xmlns:a16="http://schemas.microsoft.com/office/drawing/2014/main" id="{A418EF8A-27DF-438B-84F2-C1A8C71338A3}"/>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1FDE1BDC-7935-40A5-90EA-6A42F4E54DB1}"/>
              </a:ext>
            </a:extLst>
          </p:cNvPr>
          <p:cNvSpPr>
            <a:spLocks noGrp="1"/>
          </p:cNvSpPr>
          <p:nvPr>
            <p:ph type="sldNum" sz="quarter" idx="12"/>
          </p:nvPr>
        </p:nvSpPr>
        <p:spPr/>
        <p:txBody>
          <a:bodyPr/>
          <a:lstStyle/>
          <a:p>
            <a:fld id="{D307F087-50E8-4976-AA50-2FC07D62CDFA}" type="slidenum">
              <a:rPr lang="en-US" smtClean="0"/>
              <a:t>21</a:t>
            </a:fld>
            <a:endParaRPr lang="en-US" dirty="0"/>
          </a:p>
        </p:txBody>
      </p:sp>
    </p:spTree>
    <p:extLst>
      <p:ext uri="{BB962C8B-B14F-4D97-AF65-F5344CB8AC3E}">
        <p14:creationId xmlns:p14="http://schemas.microsoft.com/office/powerpoint/2010/main" val="235742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9ECE69-FA3F-4926-8D66-0D1290167789}"/>
              </a:ext>
            </a:extLst>
          </p:cNvPr>
          <p:cNvSpPr>
            <a:spLocks noGrp="1"/>
          </p:cNvSpPr>
          <p:nvPr>
            <p:ph type="title"/>
          </p:nvPr>
        </p:nvSpPr>
        <p:spPr/>
        <p:txBody>
          <a:bodyPr/>
          <a:lstStyle/>
          <a:p>
            <a:r>
              <a:rPr lang="en-US" dirty="0"/>
              <a:t>Local </a:t>
            </a:r>
            <a:r>
              <a:rPr lang="en-US" dirty="0" smtClean="0"/>
              <a:t>Plan Contents</a:t>
            </a:r>
            <a:endParaRPr lang="en-US" dirty="0"/>
          </a:p>
        </p:txBody>
      </p:sp>
      <p:sp>
        <p:nvSpPr>
          <p:cNvPr id="4" name="Footer Placeholder 3">
            <a:extLst>
              <a:ext uri="{FF2B5EF4-FFF2-40B4-BE49-F238E27FC236}">
                <a16:creationId xmlns:a16="http://schemas.microsoft.com/office/drawing/2014/main" id="{14396666-E893-4B4F-B72D-4ED04CD20031}"/>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0F8E1E40-6D71-4CC9-A48A-DE06919BE798}"/>
              </a:ext>
            </a:extLst>
          </p:cNvPr>
          <p:cNvSpPr>
            <a:spLocks noGrp="1"/>
          </p:cNvSpPr>
          <p:nvPr>
            <p:ph type="sldNum" sz="quarter" idx="12"/>
          </p:nvPr>
        </p:nvSpPr>
        <p:spPr/>
        <p:txBody>
          <a:bodyPr/>
          <a:lstStyle/>
          <a:p>
            <a:fld id="{D307F087-50E8-4976-AA50-2FC07D62CDFA}" type="slidenum">
              <a:rPr lang="en-US" smtClean="0"/>
              <a:t>22</a:t>
            </a:fld>
            <a:endParaRPr lang="en-US" dirty="0"/>
          </a:p>
        </p:txBody>
      </p:sp>
    </p:spTree>
    <p:extLst>
      <p:ext uri="{BB962C8B-B14F-4D97-AF65-F5344CB8AC3E}">
        <p14:creationId xmlns:p14="http://schemas.microsoft.com/office/powerpoint/2010/main" val="229525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318E-CFB4-4421-82BF-4C2CD0192210}"/>
              </a:ext>
            </a:extLst>
          </p:cNvPr>
          <p:cNvSpPr>
            <a:spLocks noGrp="1"/>
          </p:cNvSpPr>
          <p:nvPr>
            <p:ph type="title"/>
          </p:nvPr>
        </p:nvSpPr>
        <p:spPr/>
        <p:txBody>
          <a:bodyPr/>
          <a:lstStyle/>
          <a:p>
            <a:endParaRPr lang="en-US" dirty="0"/>
          </a:p>
        </p:txBody>
      </p:sp>
      <p:graphicFrame>
        <p:nvGraphicFramePr>
          <p:cNvPr id="9" name="Content Placeholder 8" descr="statistics on combined Adult + Dislocated Worker allocation">
            <a:extLst>
              <a:ext uri="{FF2B5EF4-FFF2-40B4-BE49-F238E27FC236}">
                <a16:creationId xmlns:a16="http://schemas.microsoft.com/office/drawing/2014/main" id="{B3CAEE95-DC8F-4480-9EB6-CA18830D0965}"/>
              </a:ext>
            </a:extLst>
          </p:cNvPr>
          <p:cNvGraphicFramePr>
            <a:graphicFrameLocks noGrp="1"/>
          </p:cNvGraphicFramePr>
          <p:nvPr>
            <p:ph idx="1"/>
            <p:extLst>
              <p:ext uri="{D42A27DB-BD31-4B8C-83A1-F6EECF244321}">
                <p14:modId xmlns:p14="http://schemas.microsoft.com/office/powerpoint/2010/main" val="1331108521"/>
              </p:ext>
            </p:extLst>
          </p:nvPr>
        </p:nvGraphicFramePr>
        <p:xfrm>
          <a:off x="292100" y="1028708"/>
          <a:ext cx="11607800" cy="495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F77A32C-266B-4916-AAD6-5D2DEF595169}"/>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390762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F1BE-B9A3-40BA-9EBE-31DE195EC66E}"/>
              </a:ext>
            </a:extLst>
          </p:cNvPr>
          <p:cNvSpPr>
            <a:spLocks noGrp="1"/>
          </p:cNvSpPr>
          <p:nvPr>
            <p:ph type="title"/>
          </p:nvPr>
        </p:nvSpPr>
        <p:spPr/>
        <p:txBody>
          <a:bodyPr/>
          <a:lstStyle/>
          <a:p>
            <a:r>
              <a:rPr lang="en-US" dirty="0"/>
              <a:t>Infrastructure</a:t>
            </a:r>
          </a:p>
        </p:txBody>
      </p:sp>
      <p:sp>
        <p:nvSpPr>
          <p:cNvPr id="3" name="Content Placeholder 2">
            <a:extLst>
              <a:ext uri="{FF2B5EF4-FFF2-40B4-BE49-F238E27FC236}">
                <a16:creationId xmlns:a16="http://schemas.microsoft.com/office/drawing/2014/main" id="{6A490934-3ED7-43A3-934A-12C66EF12B2A}"/>
              </a:ext>
            </a:extLst>
          </p:cNvPr>
          <p:cNvSpPr>
            <a:spLocks noGrp="1"/>
          </p:cNvSpPr>
          <p:nvPr>
            <p:ph idx="1"/>
          </p:nvPr>
        </p:nvSpPr>
        <p:spPr/>
        <p:txBody>
          <a:bodyPr/>
          <a:lstStyle/>
          <a:p>
            <a:r>
              <a:rPr lang="en-US" sz="2800" dirty="0"/>
              <a:t>SECTION 1 – INFRASTRUCTURE </a:t>
            </a:r>
            <a:endParaRPr lang="en-US" b="1" dirty="0"/>
          </a:p>
          <a:p>
            <a:pPr fontAlgn="base"/>
            <a:r>
              <a:rPr lang="en-US" sz="2800" dirty="0"/>
              <a:t> Describe the local workforce delivery system in the local workforce development area (LWDA), including the following:</a:t>
            </a:r>
          </a:p>
          <a:p>
            <a:pPr lvl="1" fontAlgn="base"/>
            <a:r>
              <a:rPr lang="en-US" dirty="0"/>
              <a:t>Name of the LWDA</a:t>
            </a:r>
          </a:p>
          <a:p>
            <a:pPr lvl="1" fontAlgn="base"/>
            <a:r>
              <a:rPr lang="en-US" dirty="0"/>
              <a:t>Identification of the counties included in the LWDA</a:t>
            </a:r>
          </a:p>
          <a:p>
            <a:pPr lvl="1" fontAlgn="base"/>
            <a:r>
              <a:rPr lang="en-US" dirty="0"/>
              <a:t>A roster of all LWDB members, including the organization representing and title/role and the city/county each is from, and identification of the LWDB Chairperson</a:t>
            </a:r>
          </a:p>
          <a:p>
            <a:pPr marL="457200" lvl="1" indent="0" fontAlgn="base">
              <a:buNone/>
            </a:pPr>
            <a:r>
              <a:rPr lang="en-US" dirty="0"/>
              <a:t>	(prepare as an Appendix)</a:t>
            </a:r>
          </a:p>
          <a:p>
            <a:pPr lvl="1" fontAlgn="base"/>
            <a:r>
              <a:rPr lang="en-US" dirty="0"/>
              <a:t>Identification of Subcommittees of the LWDB and the chair of each</a:t>
            </a:r>
          </a:p>
          <a:p>
            <a:endParaRPr lang="en-US" dirty="0"/>
          </a:p>
        </p:txBody>
      </p:sp>
      <p:sp>
        <p:nvSpPr>
          <p:cNvPr id="4" name="Footer Placeholder 3">
            <a:extLst>
              <a:ext uri="{FF2B5EF4-FFF2-40B4-BE49-F238E27FC236}">
                <a16:creationId xmlns:a16="http://schemas.microsoft.com/office/drawing/2014/main" id="{D042744D-0480-4409-9C2D-986160C784AA}"/>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382853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F1BE-B9A3-40BA-9EBE-31DE195EC66E}"/>
              </a:ext>
            </a:extLst>
          </p:cNvPr>
          <p:cNvSpPr>
            <a:spLocks noGrp="1"/>
          </p:cNvSpPr>
          <p:nvPr>
            <p:ph type="title"/>
          </p:nvPr>
        </p:nvSpPr>
        <p:spPr/>
        <p:txBody>
          <a:bodyPr/>
          <a:lstStyle/>
          <a:p>
            <a:r>
              <a:rPr lang="en-US" dirty="0" smtClean="0"/>
              <a:t>Infrastructure - continued</a:t>
            </a:r>
            <a:endParaRPr lang="en-US" dirty="0"/>
          </a:p>
        </p:txBody>
      </p:sp>
      <p:sp>
        <p:nvSpPr>
          <p:cNvPr id="3" name="Content Placeholder 2">
            <a:extLst>
              <a:ext uri="{FF2B5EF4-FFF2-40B4-BE49-F238E27FC236}">
                <a16:creationId xmlns:a16="http://schemas.microsoft.com/office/drawing/2014/main" id="{6A490934-3ED7-43A3-934A-12C66EF12B2A}"/>
              </a:ext>
            </a:extLst>
          </p:cNvPr>
          <p:cNvSpPr>
            <a:spLocks noGrp="1"/>
          </p:cNvSpPr>
          <p:nvPr>
            <p:ph idx="1"/>
          </p:nvPr>
        </p:nvSpPr>
        <p:spPr/>
        <p:txBody>
          <a:bodyPr>
            <a:normAutofit/>
          </a:bodyPr>
          <a:lstStyle/>
          <a:p>
            <a:pPr lvl="1" fontAlgn="base"/>
            <a:r>
              <a:rPr lang="en-US" sz="2600" dirty="0"/>
              <a:t>Identification of the Fiscal Agent (entity responsible for disbursal of Title I grant funds)</a:t>
            </a:r>
          </a:p>
          <a:p>
            <a:pPr lvl="1" fontAlgn="base"/>
            <a:r>
              <a:rPr lang="en-US" sz="2600" dirty="0"/>
              <a:t>Identification of all LWDB Staff and brief description of their role(s)</a:t>
            </a:r>
          </a:p>
          <a:p>
            <a:pPr lvl="1" fontAlgn="base"/>
            <a:r>
              <a:rPr lang="en-US" sz="2600" dirty="0">
                <a:solidFill>
                  <a:schemeClr val="tx1"/>
                </a:solidFill>
              </a:rPr>
              <a:t>Identification of the competitively selected WIOA Title I Adult, Dislocated Worker, and Youth service providers </a:t>
            </a:r>
            <a:r>
              <a:rPr lang="en-US" dirty="0"/>
              <a:t>20 CFR 682.420</a:t>
            </a:r>
            <a:endParaRPr lang="en-US" sz="2600" dirty="0">
              <a:solidFill>
                <a:srgbClr val="FF0000"/>
              </a:solidFill>
            </a:endParaRPr>
          </a:p>
          <a:p>
            <a:pPr lvl="1" fontAlgn="base"/>
            <a:r>
              <a:rPr lang="en-US" sz="2600" dirty="0">
                <a:solidFill>
                  <a:srgbClr val="FF0000"/>
                </a:solidFill>
              </a:rPr>
              <a:t>Identification of the One-Stop Operator for the local area </a:t>
            </a:r>
            <a:r>
              <a:rPr lang="en-US" dirty="0"/>
              <a:t>20 CFR 682.420</a:t>
            </a:r>
            <a:endParaRPr lang="en-US" sz="2600" dirty="0">
              <a:solidFill>
                <a:srgbClr val="FF0000"/>
              </a:solidFill>
            </a:endParaRPr>
          </a:p>
          <a:p>
            <a:pPr lvl="1" fontAlgn="base"/>
            <a:r>
              <a:rPr lang="en-US" sz="2600" dirty="0">
                <a:solidFill>
                  <a:srgbClr val="FF0000"/>
                </a:solidFill>
              </a:rPr>
              <a:t>Identification of the office locations in the local area</a:t>
            </a:r>
            <a:r>
              <a:rPr lang="en-US" sz="2600" dirty="0"/>
              <a:t>, including:</a:t>
            </a:r>
          </a:p>
          <a:p>
            <a:pPr lvl="2" fontAlgn="base"/>
            <a:r>
              <a:rPr lang="en-US" sz="2200" dirty="0"/>
              <a:t>Comprehensive One-Stop locations</a:t>
            </a:r>
          </a:p>
          <a:p>
            <a:pPr lvl="2" fontAlgn="base"/>
            <a:r>
              <a:rPr lang="en-US" sz="2200" dirty="0"/>
              <a:t>Affiliated sites</a:t>
            </a:r>
          </a:p>
          <a:p>
            <a:pPr lvl="2" fontAlgn="base"/>
            <a:r>
              <a:rPr lang="en-US" sz="2200" dirty="0"/>
              <a:t>Specialized Centers</a:t>
            </a:r>
          </a:p>
          <a:p>
            <a:pPr lvl="1" fontAlgn="base"/>
            <a:r>
              <a:rPr lang="en-US" sz="2600" dirty="0"/>
              <a:t>A (brief) description of the process used to draft the local plan </a:t>
            </a:r>
          </a:p>
          <a:p>
            <a:pPr lvl="2" fontAlgn="base"/>
            <a:endParaRPr lang="en-US" dirty="0"/>
          </a:p>
          <a:p>
            <a:endParaRPr lang="en-US" dirty="0"/>
          </a:p>
        </p:txBody>
      </p:sp>
      <p:sp>
        <p:nvSpPr>
          <p:cNvPr id="4" name="Footer Placeholder 3">
            <a:extLst>
              <a:ext uri="{FF2B5EF4-FFF2-40B4-BE49-F238E27FC236}">
                <a16:creationId xmlns:a16="http://schemas.microsoft.com/office/drawing/2014/main" id="{D042744D-0480-4409-9C2D-986160C784AA}"/>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892768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DE1BDC-7935-40A5-90EA-6A42F4E54DB1}"/>
              </a:ext>
            </a:extLst>
          </p:cNvPr>
          <p:cNvSpPr>
            <a:spLocks noGrp="1"/>
          </p:cNvSpPr>
          <p:nvPr>
            <p:ph type="sldNum" sz="quarter" idx="12"/>
          </p:nvPr>
        </p:nvSpPr>
        <p:spPr/>
        <p:txBody>
          <a:bodyPr/>
          <a:lstStyle/>
          <a:p>
            <a:fld id="{D307F087-50E8-4976-AA50-2FC07D62CDFA}" type="slidenum">
              <a:rPr lang="en-US" smtClean="0"/>
              <a:t>26</a:t>
            </a:fld>
            <a:endParaRPr lang="en-US" dirty="0"/>
          </a:p>
        </p:txBody>
      </p:sp>
      <p:sp>
        <p:nvSpPr>
          <p:cNvPr id="3" name="Title 2">
            <a:extLst>
              <a:ext uri="{FF2B5EF4-FFF2-40B4-BE49-F238E27FC236}">
                <a16:creationId xmlns:a16="http://schemas.microsoft.com/office/drawing/2014/main" id="{34CA4A06-DDB9-47BD-9DC9-2FBB71764A43}"/>
              </a:ext>
            </a:extLst>
          </p:cNvPr>
          <p:cNvSpPr>
            <a:spLocks noGrp="1"/>
          </p:cNvSpPr>
          <p:nvPr>
            <p:ph type="title"/>
          </p:nvPr>
        </p:nvSpPr>
        <p:spPr/>
        <p:txBody>
          <a:bodyPr/>
          <a:lstStyle/>
          <a:p>
            <a:pPr algn="ctr"/>
            <a:r>
              <a:rPr lang="en-US" dirty="0"/>
              <a:t>Questions? </a:t>
            </a:r>
            <a:r>
              <a:rPr lang="en-US" sz="5400" dirty="0" smtClean="0"/>
              <a:t>(5)</a:t>
            </a:r>
            <a:endParaRPr lang="en-US" sz="5400" dirty="0"/>
          </a:p>
        </p:txBody>
      </p:sp>
      <p:sp>
        <p:nvSpPr>
          <p:cNvPr id="4" name="Footer Placeholder 3">
            <a:extLst>
              <a:ext uri="{FF2B5EF4-FFF2-40B4-BE49-F238E27FC236}">
                <a16:creationId xmlns:a16="http://schemas.microsoft.com/office/drawing/2014/main" id="{A418EF8A-27DF-438B-84F2-C1A8C71338A3}"/>
              </a:ext>
            </a:extLst>
          </p:cNvPr>
          <p:cNvSpPr>
            <a:spLocks noGrp="1"/>
          </p:cNvSpPr>
          <p:nvPr>
            <p:ph type="ftr" sz="quarter" idx="11"/>
          </p:nvPr>
        </p:nvSpPr>
        <p:spPr/>
        <p:txBody>
          <a:bodyPr/>
          <a:lstStyle/>
          <a:p>
            <a:r>
              <a:rPr lang="en-US" dirty="0"/>
              <a:t>LWDB Roles and Responsibilities Training</a:t>
            </a:r>
          </a:p>
        </p:txBody>
      </p:sp>
    </p:spTree>
    <p:extLst>
      <p:ext uri="{BB962C8B-B14F-4D97-AF65-F5344CB8AC3E}">
        <p14:creationId xmlns:p14="http://schemas.microsoft.com/office/powerpoint/2010/main" val="71798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F1BE-B9A3-40BA-9EBE-31DE195EC66E}"/>
              </a:ext>
            </a:extLst>
          </p:cNvPr>
          <p:cNvSpPr>
            <a:spLocks noGrp="1"/>
          </p:cNvSpPr>
          <p:nvPr>
            <p:ph type="title"/>
          </p:nvPr>
        </p:nvSpPr>
        <p:spPr/>
        <p:txBody>
          <a:bodyPr/>
          <a:lstStyle/>
          <a:p>
            <a:r>
              <a:rPr lang="en-US" dirty="0"/>
              <a:t>Strategic Planning Elements</a:t>
            </a:r>
          </a:p>
        </p:txBody>
      </p:sp>
      <p:sp>
        <p:nvSpPr>
          <p:cNvPr id="3" name="Content Placeholder 2">
            <a:extLst>
              <a:ext uri="{FF2B5EF4-FFF2-40B4-BE49-F238E27FC236}">
                <a16:creationId xmlns:a16="http://schemas.microsoft.com/office/drawing/2014/main" id="{6A490934-3ED7-43A3-934A-12C66EF12B2A}"/>
              </a:ext>
            </a:extLst>
          </p:cNvPr>
          <p:cNvSpPr>
            <a:spLocks noGrp="1"/>
          </p:cNvSpPr>
          <p:nvPr>
            <p:ph idx="1"/>
          </p:nvPr>
        </p:nvSpPr>
        <p:spPr>
          <a:xfrm>
            <a:off x="292100" y="879031"/>
            <a:ext cx="11607800" cy="5520373"/>
          </a:xfrm>
        </p:spPr>
        <p:txBody>
          <a:bodyPr>
            <a:normAutofit fontScale="85000" lnSpcReduction="10000"/>
          </a:bodyPr>
          <a:lstStyle/>
          <a:p>
            <a:pPr fontAlgn="base"/>
            <a:r>
              <a:rPr lang="en-US" sz="2800" b="1" dirty="0"/>
              <a:t>Economic </a:t>
            </a:r>
            <a:r>
              <a:rPr lang="en-US" sz="2800" b="1" dirty="0">
                <a:solidFill>
                  <a:srgbClr val="FF0000"/>
                </a:solidFill>
              </a:rPr>
              <a:t>Analysis </a:t>
            </a:r>
            <a:r>
              <a:rPr lang="pt-BR" dirty="0"/>
              <a:t>20 CFR 679.560(a)(1)</a:t>
            </a:r>
            <a:r>
              <a:rPr lang="en-US" sz="2800" b="1" dirty="0"/>
              <a:t>:</a:t>
            </a:r>
            <a:r>
              <a:rPr lang="en-US" sz="2800" dirty="0"/>
              <a:t>  Include a local area analysis of the:</a:t>
            </a:r>
          </a:p>
          <a:p>
            <a:pPr lvl="1" fontAlgn="base"/>
            <a:r>
              <a:rPr lang="en-US" dirty="0"/>
              <a:t>Economic conditions including existing and emerging in-demand industry sectors and occupations.</a:t>
            </a:r>
          </a:p>
          <a:p>
            <a:pPr lvl="1" fontAlgn="base"/>
            <a:r>
              <a:rPr lang="en-US" dirty="0"/>
              <a:t>Employment needs of employers in existing and emerging in-demand industry sectors and occupations. </a:t>
            </a:r>
          </a:p>
          <a:p>
            <a:pPr fontAlgn="base"/>
            <a:r>
              <a:rPr lang="en-US" sz="2800" b="1" dirty="0"/>
              <a:t>Workforce </a:t>
            </a:r>
            <a:r>
              <a:rPr lang="en-US" sz="2800" b="1" dirty="0">
                <a:solidFill>
                  <a:srgbClr val="FF0000"/>
                </a:solidFill>
              </a:rPr>
              <a:t>Analysis </a:t>
            </a:r>
            <a:r>
              <a:rPr lang="pt-BR" dirty="0"/>
              <a:t>20 CFR 679.560(a)(2)-(3)</a:t>
            </a:r>
            <a:r>
              <a:rPr lang="en-US" sz="2800" b="1" dirty="0"/>
              <a:t>:</a:t>
            </a:r>
            <a:r>
              <a:rPr lang="en-US" sz="2800" dirty="0"/>
              <a:t>  Include a current analysis of:</a:t>
            </a:r>
          </a:p>
          <a:p>
            <a:pPr lvl="1" fontAlgn="base"/>
            <a:r>
              <a:rPr lang="en-US" dirty="0"/>
              <a:t>The knowledge and skills needed to meet the employment needs of employers in the local area, including employment needs in in-demand industry sectors and occupations. </a:t>
            </a:r>
          </a:p>
          <a:p>
            <a:pPr lvl="1" fontAlgn="base"/>
            <a:r>
              <a:rPr lang="en-US" dirty="0"/>
              <a:t>An analysis of the local workforce, including current labor force employment and unemployment data, information on labor market trends, and education and skill levels of the workforce, including individuals with barriers to employment.  </a:t>
            </a:r>
          </a:p>
          <a:p>
            <a:pPr fontAlgn="base"/>
            <a:r>
              <a:rPr lang="en-US" sz="2800" dirty="0"/>
              <a:t> </a:t>
            </a:r>
            <a:r>
              <a:rPr lang="en-US" sz="2800" b="1" dirty="0"/>
              <a:t>Workforce Development, Education and Training </a:t>
            </a:r>
            <a:r>
              <a:rPr lang="en-US" sz="2800" b="1" dirty="0">
                <a:solidFill>
                  <a:srgbClr val="FF0000"/>
                </a:solidFill>
              </a:rPr>
              <a:t>Analysis </a:t>
            </a:r>
            <a:r>
              <a:rPr lang="en-US" dirty="0"/>
              <a:t>20 CFR679.560(a)(4) </a:t>
            </a:r>
            <a:r>
              <a:rPr lang="en-US" sz="2800" b="1" dirty="0"/>
              <a:t>:</a:t>
            </a:r>
            <a:r>
              <a:rPr lang="en-US" sz="2800" dirty="0"/>
              <a:t>  Include an analysis of:</a:t>
            </a:r>
          </a:p>
          <a:p>
            <a:pPr lvl="1" fontAlgn="base"/>
            <a:r>
              <a:rPr lang="en-US" dirty="0"/>
              <a:t>The strengths and weaknesses of workforce development activities.</a:t>
            </a:r>
          </a:p>
          <a:p>
            <a:pPr lvl="1" fontAlgn="base"/>
            <a:r>
              <a:rPr lang="en-US" dirty="0"/>
              <a:t>Capacity to provide the workforce development activities to address the education and skill needs of the workforce, including individuals with barriers to employment.</a:t>
            </a:r>
          </a:p>
          <a:p>
            <a:pPr lvl="1" fontAlgn="base"/>
            <a:r>
              <a:rPr lang="en-US" dirty="0"/>
              <a:t>The employment needs of employers.</a:t>
            </a:r>
          </a:p>
        </p:txBody>
      </p:sp>
      <p:sp>
        <p:nvSpPr>
          <p:cNvPr id="4" name="Footer Placeholder 3">
            <a:extLst>
              <a:ext uri="{FF2B5EF4-FFF2-40B4-BE49-F238E27FC236}">
                <a16:creationId xmlns:a16="http://schemas.microsoft.com/office/drawing/2014/main" id="{D042744D-0480-4409-9C2D-986160C784AA}"/>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25238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F1BE-B9A3-40BA-9EBE-31DE195EC66E}"/>
              </a:ext>
            </a:extLst>
          </p:cNvPr>
          <p:cNvSpPr>
            <a:spLocks noGrp="1"/>
          </p:cNvSpPr>
          <p:nvPr>
            <p:ph type="title"/>
          </p:nvPr>
        </p:nvSpPr>
        <p:spPr/>
        <p:txBody>
          <a:bodyPr/>
          <a:lstStyle/>
          <a:p>
            <a:r>
              <a:rPr lang="en-US" dirty="0"/>
              <a:t>Strategic Planning </a:t>
            </a:r>
            <a:r>
              <a:rPr lang="en-US" dirty="0" smtClean="0"/>
              <a:t>Elements – continued (1)</a:t>
            </a:r>
            <a:endParaRPr lang="en-US" dirty="0"/>
          </a:p>
        </p:txBody>
      </p:sp>
      <p:sp>
        <p:nvSpPr>
          <p:cNvPr id="3" name="Content Placeholder 2">
            <a:extLst>
              <a:ext uri="{FF2B5EF4-FFF2-40B4-BE49-F238E27FC236}">
                <a16:creationId xmlns:a16="http://schemas.microsoft.com/office/drawing/2014/main" id="{6A490934-3ED7-43A3-934A-12C66EF12B2A}"/>
              </a:ext>
            </a:extLst>
          </p:cNvPr>
          <p:cNvSpPr>
            <a:spLocks noGrp="1"/>
          </p:cNvSpPr>
          <p:nvPr>
            <p:ph idx="1"/>
          </p:nvPr>
        </p:nvSpPr>
        <p:spPr>
          <a:xfrm>
            <a:off x="292099" y="818182"/>
            <a:ext cx="11607799" cy="2234907"/>
          </a:xfrm>
        </p:spPr>
        <p:txBody>
          <a:bodyPr>
            <a:normAutofit fontScale="92500" lnSpcReduction="20000"/>
          </a:bodyPr>
          <a:lstStyle/>
          <a:p>
            <a:pPr fontAlgn="base"/>
            <a:r>
              <a:rPr lang="en-US" sz="2800" b="1" dirty="0"/>
              <a:t>Collecting the data – </a:t>
            </a:r>
            <a:r>
              <a:rPr lang="en-US" sz="2400" b="1" dirty="0"/>
              <a:t>create a strategy for collecting and aggregating the appropriate data (quantitative/qualitative) for your local area.</a:t>
            </a:r>
          </a:p>
          <a:p>
            <a:pPr lvl="1" fontAlgn="base"/>
            <a:r>
              <a:rPr lang="en-US" b="1" dirty="0"/>
              <a:t>1</a:t>
            </a:r>
            <a:r>
              <a:rPr lang="en-US" b="1" baseline="30000" dirty="0"/>
              <a:t>st</a:t>
            </a:r>
            <a:r>
              <a:rPr lang="en-US" b="1" dirty="0"/>
              <a:t>, 2</a:t>
            </a:r>
            <a:r>
              <a:rPr lang="en-US" b="1" baseline="30000" dirty="0"/>
              <a:t>nd</a:t>
            </a:r>
            <a:r>
              <a:rPr lang="en-US" b="1" dirty="0"/>
              <a:t> or 3</a:t>
            </a:r>
            <a:r>
              <a:rPr lang="en-US" b="1" baseline="30000" dirty="0"/>
              <a:t>rd</a:t>
            </a:r>
            <a:r>
              <a:rPr lang="en-US" b="1" dirty="0"/>
              <a:t> party data</a:t>
            </a:r>
          </a:p>
          <a:p>
            <a:pPr fontAlgn="base"/>
            <a:r>
              <a:rPr lang="en-US" sz="2800" b="1" dirty="0">
                <a:hlinkClick r:id="rId3"/>
              </a:rPr>
              <a:t>Clean the data </a:t>
            </a:r>
            <a:r>
              <a:rPr lang="en-US" b="1" dirty="0"/>
              <a:t>– </a:t>
            </a:r>
            <a:r>
              <a:rPr lang="en-US" sz="2400" b="1" dirty="0"/>
              <a:t>remove errors, duplicates and outliers; remove unwanted data points; standardize your data; verify data; fill in any major gaps in painting the picture of your local area.</a:t>
            </a:r>
          </a:p>
        </p:txBody>
      </p:sp>
      <p:sp>
        <p:nvSpPr>
          <p:cNvPr id="6" name="Rectangle 5">
            <a:extLst>
              <a:ext uri="{FF2B5EF4-FFF2-40B4-BE49-F238E27FC236}">
                <a16:creationId xmlns:a16="http://schemas.microsoft.com/office/drawing/2014/main" id="{6026E35F-EF11-4186-B57A-3620007A81E6}"/>
              </a:ext>
            </a:extLst>
          </p:cNvPr>
          <p:cNvSpPr/>
          <p:nvPr/>
        </p:nvSpPr>
        <p:spPr>
          <a:xfrm>
            <a:off x="292097" y="2811765"/>
            <a:ext cx="6553546" cy="2523768"/>
          </a:xfrm>
          <a:prstGeom prst="rect">
            <a:avLst/>
          </a:prstGeom>
        </p:spPr>
        <p:txBody>
          <a:bodyPr wrap="square">
            <a:spAutoFit/>
          </a:bodyPr>
          <a:lstStyle/>
          <a:p>
            <a:pPr marL="742950" lvl="1" indent="-285750" fontAlgn="base">
              <a:buFont typeface="Wingdings" panose="05000000000000000000" pitchFamily="2" charset="2"/>
              <a:buChar char="§"/>
            </a:pPr>
            <a:r>
              <a:rPr lang="en-US" sz="2200" dirty="0"/>
              <a:t>Perform an exploratory analysis – identify high level trends, characteristics and correlations</a:t>
            </a:r>
          </a:p>
          <a:p>
            <a:pPr marL="457200" indent="-457200" fontAlgn="base">
              <a:buClr>
                <a:srgbClr val="0F6A6B"/>
              </a:buClr>
              <a:buSzPct val="85000"/>
              <a:buFont typeface="Wingdings 3" panose="05040102010807070707" pitchFamily="18" charset="2"/>
              <a:buChar char=""/>
            </a:pPr>
            <a:r>
              <a:rPr lang="en-US" sz="2600" b="1" dirty="0"/>
              <a:t>Analyze the data</a:t>
            </a:r>
            <a:endParaRPr lang="en-US" sz="2600" dirty="0"/>
          </a:p>
          <a:p>
            <a:pPr marL="800100" lvl="1" indent="-342900">
              <a:buFont typeface="Wingdings" panose="05000000000000000000" pitchFamily="2" charset="2"/>
              <a:buChar char="§"/>
            </a:pPr>
            <a:r>
              <a:rPr lang="en-US" sz="2200" dirty="0"/>
              <a:t>Descriptive analysis –describes the past</a:t>
            </a:r>
          </a:p>
          <a:p>
            <a:pPr marL="800100" lvl="1" indent="-342900">
              <a:buFont typeface="Wingdings" panose="05000000000000000000" pitchFamily="2" charset="2"/>
              <a:buChar char="§"/>
            </a:pPr>
            <a:r>
              <a:rPr lang="en-US" sz="2200" dirty="0"/>
              <a:t>Diagnostic analysis –why things happen</a:t>
            </a:r>
          </a:p>
          <a:p>
            <a:pPr marL="800100" lvl="1" indent="-342900">
              <a:buFont typeface="Wingdings" panose="05000000000000000000" pitchFamily="2" charset="2"/>
              <a:buChar char="§"/>
            </a:pPr>
            <a:r>
              <a:rPr lang="en-US" sz="2200" dirty="0"/>
              <a:t>Predictive analysis –future trends</a:t>
            </a:r>
          </a:p>
          <a:p>
            <a:pPr marL="800100" lvl="1" indent="-342900">
              <a:buFont typeface="Wingdings" panose="05000000000000000000" pitchFamily="2" charset="2"/>
              <a:buChar char="§"/>
            </a:pPr>
            <a:r>
              <a:rPr lang="en-US" sz="2200" dirty="0"/>
              <a:t>Prescriptive analysis –future recommendation</a:t>
            </a:r>
          </a:p>
        </p:txBody>
      </p:sp>
      <p:pic>
        <p:nvPicPr>
          <p:cNvPr id="5" name="Picture 4" descr="Picture of example techinques for Data Analysis Methods and Techniques.  " title="Picture">
            <a:extLst>
              <a:ext uri="{FF2B5EF4-FFF2-40B4-BE49-F238E27FC236}">
                <a16:creationId xmlns:a16="http://schemas.microsoft.com/office/drawing/2014/main" id="{50FB0C98-60A6-4271-A1FD-9CF2D4D1FACA}"/>
              </a:ext>
            </a:extLst>
          </p:cNvPr>
          <p:cNvPicPr>
            <a:picLocks noChangeAspect="1"/>
          </p:cNvPicPr>
          <p:nvPr/>
        </p:nvPicPr>
        <p:blipFill>
          <a:blip r:embed="rId4"/>
          <a:stretch>
            <a:fillRect/>
          </a:stretch>
        </p:blipFill>
        <p:spPr>
          <a:xfrm>
            <a:off x="6450226" y="2901041"/>
            <a:ext cx="5647381" cy="2974287"/>
          </a:xfrm>
          <a:prstGeom prst="rect">
            <a:avLst/>
          </a:prstGeom>
        </p:spPr>
      </p:pic>
      <p:sp>
        <p:nvSpPr>
          <p:cNvPr id="4" name="Footer Placeholder 3">
            <a:extLst>
              <a:ext uri="{FF2B5EF4-FFF2-40B4-BE49-F238E27FC236}">
                <a16:creationId xmlns:a16="http://schemas.microsoft.com/office/drawing/2014/main" id="{D042744D-0480-4409-9C2D-986160C784AA}"/>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686308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F1BE-B9A3-40BA-9EBE-31DE195EC66E}"/>
              </a:ext>
            </a:extLst>
          </p:cNvPr>
          <p:cNvSpPr>
            <a:spLocks noGrp="1"/>
          </p:cNvSpPr>
          <p:nvPr>
            <p:ph type="title"/>
          </p:nvPr>
        </p:nvSpPr>
        <p:spPr/>
        <p:txBody>
          <a:bodyPr/>
          <a:lstStyle/>
          <a:p>
            <a:r>
              <a:rPr lang="en-US" dirty="0"/>
              <a:t>Strategic Planning </a:t>
            </a:r>
            <a:r>
              <a:rPr lang="en-US" dirty="0" smtClean="0"/>
              <a:t>Elements – continued (2)</a:t>
            </a:r>
            <a:endParaRPr lang="en-US" dirty="0"/>
          </a:p>
        </p:txBody>
      </p:sp>
      <p:sp>
        <p:nvSpPr>
          <p:cNvPr id="3" name="Content Placeholder 2">
            <a:extLst>
              <a:ext uri="{FF2B5EF4-FFF2-40B4-BE49-F238E27FC236}">
                <a16:creationId xmlns:a16="http://schemas.microsoft.com/office/drawing/2014/main" id="{6A490934-3ED7-43A3-934A-12C66EF12B2A}"/>
              </a:ext>
            </a:extLst>
          </p:cNvPr>
          <p:cNvSpPr>
            <a:spLocks noGrp="1"/>
          </p:cNvSpPr>
          <p:nvPr>
            <p:ph idx="1"/>
          </p:nvPr>
        </p:nvSpPr>
        <p:spPr/>
        <p:txBody>
          <a:bodyPr>
            <a:normAutofit lnSpcReduction="10000"/>
          </a:bodyPr>
          <a:lstStyle/>
          <a:p>
            <a:pPr fontAlgn="base"/>
            <a:r>
              <a:rPr lang="en-US" sz="2800" dirty="0"/>
              <a:t> </a:t>
            </a:r>
            <a:r>
              <a:rPr lang="en-US" sz="2800" b="1" dirty="0"/>
              <a:t>Vision </a:t>
            </a:r>
            <a:r>
              <a:rPr lang="en-US" dirty="0"/>
              <a:t>20 CFR679.560(a)(5) </a:t>
            </a:r>
            <a:r>
              <a:rPr lang="en-US" sz="2800" dirty="0"/>
              <a:t>- Include a description of:</a:t>
            </a:r>
          </a:p>
          <a:p>
            <a:pPr lvl="1" fontAlgn="base"/>
            <a:r>
              <a:rPr lang="en-US" dirty="0"/>
              <a:t>The LWDB’s strategic vision to support the economic growth and economic self-sufficiency of the local area, including:</a:t>
            </a:r>
          </a:p>
          <a:p>
            <a:pPr lvl="2" fontAlgn="base"/>
            <a:r>
              <a:rPr lang="en-US" dirty="0"/>
              <a:t>Goals for preparing an educated and skilled workforce, including youth and individuals with barriers to employment.</a:t>
            </a:r>
          </a:p>
          <a:p>
            <a:pPr lvl="2" fontAlgn="base"/>
            <a:r>
              <a:rPr lang="en-US" dirty="0"/>
              <a:t>Goals relating to performance accountability measures based on the performance indicators.</a:t>
            </a:r>
          </a:p>
          <a:p>
            <a:pPr lvl="1" fontAlgn="base"/>
            <a:r>
              <a:rPr lang="en-US" dirty="0"/>
              <a:t>The LWDB’s strategic vision to align local resources, required partners, and entities that carry out core programs to achieve the strategic vision and goals.</a:t>
            </a:r>
          </a:p>
          <a:p>
            <a:pPr fontAlgn="base"/>
            <a:r>
              <a:rPr lang="en-US" sz="2800" b="1" dirty="0"/>
              <a:t>Strategies</a:t>
            </a:r>
            <a:r>
              <a:rPr lang="en-US" sz="2800" dirty="0"/>
              <a:t> </a:t>
            </a:r>
            <a:r>
              <a:rPr lang="en-US" dirty="0"/>
              <a:t>20 CFR679.560(a)(6) </a:t>
            </a:r>
            <a:r>
              <a:rPr lang="en-US" sz="2800" dirty="0"/>
              <a:t>– Taking into account the </a:t>
            </a:r>
            <a:r>
              <a:rPr lang="en-US" sz="2800" dirty="0">
                <a:solidFill>
                  <a:srgbClr val="FF0000"/>
                </a:solidFill>
              </a:rPr>
              <a:t>analyses</a:t>
            </a:r>
            <a:r>
              <a:rPr lang="en-US" sz="2800" dirty="0"/>
              <a:t> described in sections 1-3 above:</a:t>
            </a:r>
          </a:p>
          <a:p>
            <a:pPr lvl="1" fontAlgn="base"/>
            <a:r>
              <a:rPr lang="en-US" dirty="0"/>
              <a:t>Describe the strategy to work with the entities that carryout the core programs and required partners to align resources available in the local area to achieve the strategic vision and goals described in section 4 above.  </a:t>
            </a:r>
          </a:p>
          <a:p>
            <a:endParaRPr lang="en-US" dirty="0"/>
          </a:p>
        </p:txBody>
      </p:sp>
      <p:sp>
        <p:nvSpPr>
          <p:cNvPr id="4" name="Footer Placeholder 3">
            <a:extLst>
              <a:ext uri="{FF2B5EF4-FFF2-40B4-BE49-F238E27FC236}">
                <a16:creationId xmlns:a16="http://schemas.microsoft.com/office/drawing/2014/main" id="{D042744D-0480-4409-9C2D-986160C784AA}"/>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221000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7032-27F1-4076-8AE8-2C15BF28C8F2}"/>
              </a:ext>
            </a:extLst>
          </p:cNvPr>
          <p:cNvSpPr>
            <a:spLocks noGrp="1"/>
          </p:cNvSpPr>
          <p:nvPr>
            <p:ph type="title"/>
          </p:nvPr>
        </p:nvSpPr>
        <p:spPr/>
        <p:txBody>
          <a:bodyPr/>
          <a:lstStyle/>
          <a:p>
            <a:r>
              <a:rPr lang="en-US" dirty="0"/>
              <a:t>Engaging with us…</a:t>
            </a:r>
          </a:p>
        </p:txBody>
      </p:sp>
      <p:sp>
        <p:nvSpPr>
          <p:cNvPr id="3" name="Content Placeholder 2">
            <a:extLst>
              <a:ext uri="{FF2B5EF4-FFF2-40B4-BE49-F238E27FC236}">
                <a16:creationId xmlns:a16="http://schemas.microsoft.com/office/drawing/2014/main" id="{6A925C2F-F414-4B3B-9FA7-F9AEFB4C5174}"/>
              </a:ext>
            </a:extLst>
          </p:cNvPr>
          <p:cNvSpPr>
            <a:spLocks noGrp="1"/>
          </p:cNvSpPr>
          <p:nvPr>
            <p:ph idx="1"/>
          </p:nvPr>
        </p:nvSpPr>
        <p:spPr/>
        <p:txBody>
          <a:bodyPr/>
          <a:lstStyle/>
          <a:p>
            <a:r>
              <a:rPr lang="en-US" dirty="0"/>
              <a:t>The webinar platform has a chat box in the lower right-hand corner. Please use this feature to raise questions throughout the training.</a:t>
            </a:r>
          </a:p>
          <a:p>
            <a:r>
              <a:rPr lang="en-US" dirty="0"/>
              <a:t>We will pause to answer questions at designated intervals and at the end of the webinar. </a:t>
            </a:r>
          </a:p>
        </p:txBody>
      </p:sp>
      <p:sp>
        <p:nvSpPr>
          <p:cNvPr id="4" name="Footer Placeholder 3">
            <a:extLst>
              <a:ext uri="{FF2B5EF4-FFF2-40B4-BE49-F238E27FC236}">
                <a16:creationId xmlns:a16="http://schemas.microsoft.com/office/drawing/2014/main" id="{2F1E8FEA-2526-438A-935A-F8217B3A914C}"/>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1919864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F1BE-B9A3-40BA-9EBE-31DE195EC66E}"/>
              </a:ext>
            </a:extLst>
          </p:cNvPr>
          <p:cNvSpPr>
            <a:spLocks noGrp="1"/>
          </p:cNvSpPr>
          <p:nvPr>
            <p:ph type="title"/>
          </p:nvPr>
        </p:nvSpPr>
        <p:spPr/>
        <p:txBody>
          <a:bodyPr/>
          <a:lstStyle/>
          <a:p>
            <a:r>
              <a:rPr lang="en-US" dirty="0"/>
              <a:t>Strategic Planning </a:t>
            </a:r>
            <a:r>
              <a:rPr lang="en-US" dirty="0" smtClean="0"/>
              <a:t>Elements – continued (3)</a:t>
            </a:r>
            <a:endParaRPr lang="en-US" dirty="0"/>
          </a:p>
        </p:txBody>
      </p:sp>
      <p:sp>
        <p:nvSpPr>
          <p:cNvPr id="3" name="Content Placeholder 2">
            <a:extLst>
              <a:ext uri="{FF2B5EF4-FFF2-40B4-BE49-F238E27FC236}">
                <a16:creationId xmlns:a16="http://schemas.microsoft.com/office/drawing/2014/main" id="{6A490934-3ED7-43A3-934A-12C66EF12B2A}"/>
              </a:ext>
            </a:extLst>
          </p:cNvPr>
          <p:cNvSpPr>
            <a:spLocks noGrp="1"/>
          </p:cNvSpPr>
          <p:nvPr>
            <p:ph idx="1"/>
          </p:nvPr>
        </p:nvSpPr>
        <p:spPr>
          <a:xfrm>
            <a:off x="292100" y="1028708"/>
            <a:ext cx="7404100" cy="4952555"/>
          </a:xfrm>
        </p:spPr>
        <p:txBody>
          <a:bodyPr>
            <a:normAutofit fontScale="92500" lnSpcReduction="10000"/>
          </a:bodyPr>
          <a:lstStyle/>
          <a:p>
            <a:pPr fontAlgn="base"/>
            <a:r>
              <a:rPr lang="en-US" sz="2800" dirty="0"/>
              <a:t> </a:t>
            </a:r>
            <a:r>
              <a:rPr lang="en-US" sz="2800" b="1" dirty="0"/>
              <a:t>Vision </a:t>
            </a:r>
            <a:r>
              <a:rPr lang="en-US" sz="2800" dirty="0"/>
              <a:t>– Consider the board’s objective, advantage, and scope (OAS)</a:t>
            </a:r>
          </a:p>
          <a:p>
            <a:pPr lvl="1"/>
            <a:r>
              <a:rPr lang="en-US" dirty="0"/>
              <a:t>Answering the following questions will help you better articulate your strategy:</a:t>
            </a:r>
          </a:p>
          <a:p>
            <a:pPr lvl="2"/>
            <a:r>
              <a:rPr lang="en-US" dirty="0"/>
              <a:t>Objective: “Why does our organization exist?”</a:t>
            </a:r>
          </a:p>
          <a:p>
            <a:pPr lvl="2"/>
            <a:r>
              <a:rPr lang="en-US" dirty="0"/>
              <a:t>Advantage: “How do we do things differently, better, or more efficiently?”</a:t>
            </a:r>
          </a:p>
          <a:p>
            <a:pPr lvl="2"/>
            <a:r>
              <a:rPr lang="en-US" dirty="0"/>
              <a:t>Scope: “What should or shouldn’t we do to achieve our objective?”</a:t>
            </a:r>
          </a:p>
          <a:p>
            <a:pPr fontAlgn="base"/>
            <a:r>
              <a:rPr lang="en-US" sz="2800" b="1" dirty="0"/>
              <a:t>Strategy Mapping</a:t>
            </a:r>
            <a:r>
              <a:rPr lang="en-US" sz="2800" dirty="0"/>
              <a:t> – </a:t>
            </a:r>
            <a:r>
              <a:rPr lang="en-US" b="1" dirty="0"/>
              <a:t>use your vision statement and draw value from it</a:t>
            </a:r>
            <a:endParaRPr lang="en-US" sz="2800" dirty="0"/>
          </a:p>
          <a:p>
            <a:pPr lvl="1" fontAlgn="base"/>
            <a:r>
              <a:rPr lang="en-US" dirty="0"/>
              <a:t>5 steps to consider:</a:t>
            </a:r>
          </a:p>
          <a:p>
            <a:pPr lvl="2" fontAlgn="base"/>
            <a:r>
              <a:rPr lang="en-US" dirty="0"/>
              <a:t>Focus on systematic growth; use the analyses to make fact-based decisions; think long term yet flexible; be inclusive; and use SMART goals to define targets</a:t>
            </a:r>
          </a:p>
          <a:p>
            <a:pPr lvl="1" fontAlgn="base"/>
            <a:endParaRPr lang="en-US" dirty="0"/>
          </a:p>
          <a:p>
            <a:endParaRPr lang="en-US" dirty="0"/>
          </a:p>
        </p:txBody>
      </p:sp>
      <p:pic>
        <p:nvPicPr>
          <p:cNvPr id="1026" name="Picture 2" descr="Picture of a an example Strategy Map" title="Picture">
            <a:extLst>
              <a:ext uri="{FF2B5EF4-FFF2-40B4-BE49-F238E27FC236}">
                <a16:creationId xmlns:a16="http://schemas.microsoft.com/office/drawing/2014/main" id="{DBE12932-7592-44F0-BFDE-E4FAA3247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061194"/>
            <a:ext cx="4495800" cy="51149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042744D-0480-4409-9C2D-986160C784AA}"/>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699671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A4A06-DDB9-47BD-9DC9-2FBB71764A43}"/>
              </a:ext>
            </a:extLst>
          </p:cNvPr>
          <p:cNvSpPr>
            <a:spLocks noGrp="1"/>
          </p:cNvSpPr>
          <p:nvPr>
            <p:ph type="title"/>
          </p:nvPr>
        </p:nvSpPr>
        <p:spPr/>
        <p:txBody>
          <a:bodyPr/>
          <a:lstStyle/>
          <a:p>
            <a:pPr algn="ctr"/>
            <a:r>
              <a:rPr lang="en-US" dirty="0"/>
              <a:t>Questions? </a:t>
            </a:r>
            <a:r>
              <a:rPr lang="en-US" sz="5400" dirty="0" smtClean="0"/>
              <a:t>(6)</a:t>
            </a:r>
            <a:endParaRPr lang="en-US" sz="5400" dirty="0"/>
          </a:p>
        </p:txBody>
      </p:sp>
      <p:sp>
        <p:nvSpPr>
          <p:cNvPr id="4" name="Footer Placeholder 3">
            <a:extLst>
              <a:ext uri="{FF2B5EF4-FFF2-40B4-BE49-F238E27FC236}">
                <a16:creationId xmlns:a16="http://schemas.microsoft.com/office/drawing/2014/main" id="{A418EF8A-27DF-438B-84F2-C1A8C71338A3}"/>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1FDE1BDC-7935-40A5-90EA-6A42F4E54DB1}"/>
              </a:ext>
            </a:extLst>
          </p:cNvPr>
          <p:cNvSpPr>
            <a:spLocks noGrp="1"/>
          </p:cNvSpPr>
          <p:nvPr>
            <p:ph type="sldNum" sz="quarter" idx="12"/>
          </p:nvPr>
        </p:nvSpPr>
        <p:spPr/>
        <p:txBody>
          <a:bodyPr/>
          <a:lstStyle/>
          <a:p>
            <a:fld id="{D307F087-50E8-4976-AA50-2FC07D62CDFA}" type="slidenum">
              <a:rPr lang="en-US" smtClean="0"/>
              <a:t>31</a:t>
            </a:fld>
            <a:endParaRPr lang="en-US" dirty="0"/>
          </a:p>
        </p:txBody>
      </p:sp>
    </p:spTree>
    <p:extLst>
      <p:ext uri="{BB962C8B-B14F-4D97-AF65-F5344CB8AC3E}">
        <p14:creationId xmlns:p14="http://schemas.microsoft.com/office/powerpoint/2010/main" val="99490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F1BE-B9A3-40BA-9EBE-31DE195EC66E}"/>
              </a:ext>
            </a:extLst>
          </p:cNvPr>
          <p:cNvSpPr>
            <a:spLocks noGrp="1"/>
          </p:cNvSpPr>
          <p:nvPr>
            <p:ph type="title"/>
          </p:nvPr>
        </p:nvSpPr>
        <p:spPr/>
        <p:txBody>
          <a:bodyPr/>
          <a:lstStyle/>
          <a:p>
            <a:r>
              <a:rPr lang="en-US" dirty="0" smtClean="0"/>
              <a:t>Iowa</a:t>
            </a:r>
            <a:r>
              <a:rPr lang="en-US" i="1" dirty="0" smtClean="0"/>
              <a:t>WORKS</a:t>
            </a:r>
            <a:r>
              <a:rPr lang="en-US" dirty="0" smtClean="0"/>
              <a:t> System Coordination </a:t>
            </a:r>
            <a:endParaRPr lang="en-US" dirty="0"/>
          </a:p>
        </p:txBody>
      </p:sp>
      <p:sp>
        <p:nvSpPr>
          <p:cNvPr id="3" name="Content Placeholder 2">
            <a:extLst>
              <a:ext uri="{FF2B5EF4-FFF2-40B4-BE49-F238E27FC236}">
                <a16:creationId xmlns:a16="http://schemas.microsoft.com/office/drawing/2014/main" id="{6A490934-3ED7-43A3-934A-12C66EF12B2A}"/>
              </a:ext>
            </a:extLst>
          </p:cNvPr>
          <p:cNvSpPr>
            <a:spLocks noGrp="1"/>
          </p:cNvSpPr>
          <p:nvPr>
            <p:ph idx="1"/>
          </p:nvPr>
        </p:nvSpPr>
        <p:spPr/>
        <p:txBody>
          <a:bodyPr/>
          <a:lstStyle/>
          <a:p>
            <a:r>
              <a:rPr lang="en-US" dirty="0" smtClean="0"/>
              <a:t>Purpose of section is to address collaboration and coordination across partners </a:t>
            </a:r>
          </a:p>
          <a:p>
            <a:r>
              <a:rPr lang="en-US" dirty="0" smtClean="0"/>
              <a:t>Want to ensure LWDB is administering local workforce system that is effective and efficient </a:t>
            </a:r>
          </a:p>
          <a:p>
            <a:endParaRPr lang="en-US" dirty="0"/>
          </a:p>
        </p:txBody>
      </p:sp>
      <p:sp>
        <p:nvSpPr>
          <p:cNvPr id="4" name="Footer Placeholder 3">
            <a:extLst>
              <a:ext uri="{FF2B5EF4-FFF2-40B4-BE49-F238E27FC236}">
                <a16:creationId xmlns:a16="http://schemas.microsoft.com/office/drawing/2014/main" id="{D042744D-0480-4409-9C2D-986160C784AA}"/>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2465467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Identification of Local </a:t>
            </a:r>
            <a:r>
              <a:rPr lang="en-US" dirty="0"/>
              <a:t>W</a:t>
            </a:r>
            <a:r>
              <a:rPr lang="en-US" dirty="0" smtClean="0"/>
              <a:t>orkforce </a:t>
            </a:r>
            <a:r>
              <a:rPr lang="en-US" dirty="0"/>
              <a:t>D</a:t>
            </a:r>
            <a:r>
              <a:rPr lang="en-US" dirty="0" smtClean="0"/>
              <a:t>evelopment </a:t>
            </a:r>
            <a:r>
              <a:rPr lang="en-US" dirty="0"/>
              <a:t>S</a:t>
            </a:r>
            <a:r>
              <a:rPr lang="en-US" dirty="0" smtClean="0"/>
              <a:t>ystem </a:t>
            </a:r>
            <a:endParaRPr lang="en-US" dirty="0"/>
          </a:p>
        </p:txBody>
      </p:sp>
      <p:sp>
        <p:nvSpPr>
          <p:cNvPr id="3" name="Content Placeholder 2"/>
          <p:cNvSpPr>
            <a:spLocks noGrp="1"/>
          </p:cNvSpPr>
          <p:nvPr>
            <p:ph idx="1"/>
          </p:nvPr>
        </p:nvSpPr>
        <p:spPr/>
        <p:txBody>
          <a:bodyPr/>
          <a:lstStyle/>
          <a:p>
            <a:r>
              <a:rPr lang="en-US" dirty="0" smtClean="0"/>
              <a:t>Include programs within the system </a:t>
            </a:r>
          </a:p>
          <a:p>
            <a:pPr lvl="1"/>
            <a:r>
              <a:rPr lang="en-US" dirty="0" smtClean="0"/>
              <a:t>Core programs, required partner programs, and any other local programs </a:t>
            </a:r>
          </a:p>
          <a:p>
            <a:pPr lvl="1"/>
            <a:r>
              <a:rPr lang="en-US" dirty="0" smtClean="0"/>
              <a:t>Best way to depict would include a chart with identification of type of program </a:t>
            </a:r>
          </a:p>
          <a:p>
            <a:pPr marL="457200" lvl="1" indent="0">
              <a:buNone/>
            </a:pPr>
            <a:endParaRPr lang="en-US" dirty="0" smtClean="0"/>
          </a:p>
          <a:p>
            <a:r>
              <a:rPr lang="en-US" dirty="0" smtClean="0"/>
              <a:t>Include steps the LWDB will take to locally implement and support State strategies </a:t>
            </a:r>
            <a:endParaRPr lang="en-US" dirty="0"/>
          </a:p>
          <a:p>
            <a:pPr lvl="1"/>
            <a:r>
              <a:rPr lang="en-US" dirty="0" smtClean="0"/>
              <a:t>Describe how local strategies align with/support state strategies </a:t>
            </a:r>
          </a:p>
          <a:p>
            <a:pPr lvl="1"/>
            <a:r>
              <a:rPr lang="en-US" dirty="0" smtClean="0"/>
              <a:t>Include specific strategies for local coordination among core and required programs in local area to support service alignment </a:t>
            </a:r>
            <a:endParaRPr lang="en-US" dirty="0"/>
          </a:p>
        </p:txBody>
      </p:sp>
      <p:sp>
        <p:nvSpPr>
          <p:cNvPr id="4" name="Footer Placeholder 3"/>
          <p:cNvSpPr>
            <a:spLocks noGrp="1"/>
          </p:cNvSpPr>
          <p:nvPr>
            <p:ph type="ftr" sz="quarter" idx="3"/>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3208446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One-Stop Delivery System </a:t>
            </a:r>
            <a:endParaRPr lang="en-US" dirty="0"/>
          </a:p>
        </p:txBody>
      </p:sp>
      <p:sp>
        <p:nvSpPr>
          <p:cNvPr id="3" name="Content Placeholder 2"/>
          <p:cNvSpPr>
            <a:spLocks noGrp="1"/>
          </p:cNvSpPr>
          <p:nvPr>
            <p:ph idx="1"/>
          </p:nvPr>
        </p:nvSpPr>
        <p:spPr/>
        <p:txBody>
          <a:bodyPr>
            <a:normAutofit lnSpcReduction="10000"/>
          </a:bodyPr>
          <a:lstStyle/>
          <a:p>
            <a:r>
              <a:rPr lang="en-US" dirty="0" smtClean="0"/>
              <a:t>How the LWDB will ensure the continuous improvement of eligible providers through the system and that such providers will meet the employment needs of local employers, workers and job seekers </a:t>
            </a:r>
          </a:p>
          <a:p>
            <a:pPr lvl="1"/>
            <a:r>
              <a:rPr lang="en-US" dirty="0" smtClean="0"/>
              <a:t>Include how you will work with eligible training providers in the area to ensure the most current and relevant training is available to meet the needs of local employers, workers and job seekers </a:t>
            </a:r>
          </a:p>
          <a:p>
            <a:r>
              <a:rPr lang="en-US" dirty="0" smtClean="0"/>
              <a:t>How the LWDB will facilitate access to the services provided through the one-stop delivery system, including in remote areas, through the use of technology and other means </a:t>
            </a:r>
          </a:p>
          <a:p>
            <a:pPr lvl="1"/>
            <a:r>
              <a:rPr lang="en-US" dirty="0" smtClean="0"/>
              <a:t>How will services be provided in remote areas to ensure equal access to all employers and job seekers in the local area </a:t>
            </a:r>
          </a:p>
          <a:p>
            <a:pPr lvl="1"/>
            <a:r>
              <a:rPr lang="en-US" dirty="0" smtClean="0"/>
              <a:t>The roles and contributions one-stop center partners make to the system, including which programs are offered and where, how the costs are shared among partners, etc. </a:t>
            </a:r>
          </a:p>
        </p:txBody>
      </p:sp>
      <p:sp>
        <p:nvSpPr>
          <p:cNvPr id="4" name="Footer Placeholder 3"/>
          <p:cNvSpPr>
            <a:spLocks noGrp="1"/>
          </p:cNvSpPr>
          <p:nvPr>
            <p:ph type="ftr" sz="quarter" idx="3"/>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3376646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Continued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entities within the system, including one-stop operators and the one-stop partners, will comply with section 188 of WIOA and applicable provisions of the ADA of 1990 regarding the physical/programmatic accessibility of facilities, including providing training and support to staff for addressing the needs of individuals with disabilities </a:t>
            </a:r>
          </a:p>
          <a:p>
            <a:pPr lvl="1"/>
            <a:r>
              <a:rPr lang="en-US" dirty="0" smtClean="0"/>
              <a:t>How will the needs of individuals with disabilities be met, including physical and programmatic accessibility to ensure access for all center customers </a:t>
            </a:r>
          </a:p>
          <a:p>
            <a:r>
              <a:rPr lang="en-US" dirty="0" smtClean="0"/>
              <a:t>Include how the LWDB will use Disability Access Committees as a strategy </a:t>
            </a:r>
          </a:p>
          <a:p>
            <a:r>
              <a:rPr lang="en-US" dirty="0" smtClean="0"/>
              <a:t>Include the process an individual would use to request an accommodation and how they will know accommodations/AT equipment is available </a:t>
            </a:r>
          </a:p>
          <a:p>
            <a:r>
              <a:rPr lang="en-US" dirty="0" smtClean="0"/>
              <a:t>How partners/operators will ensure individuals with disabilities can participate in workshops and services offered throughout the center </a:t>
            </a:r>
          </a:p>
          <a:p>
            <a:r>
              <a:rPr lang="en-US" dirty="0" smtClean="0"/>
              <a:t>The roles and resource contributions of the one-stop partners </a:t>
            </a:r>
          </a:p>
          <a:p>
            <a:endParaRPr lang="en-US" dirty="0"/>
          </a:p>
        </p:txBody>
      </p:sp>
      <p:sp>
        <p:nvSpPr>
          <p:cNvPr id="4" name="Footer Placeholder 3"/>
          <p:cNvSpPr>
            <a:spLocks noGrp="1"/>
          </p:cNvSpPr>
          <p:nvPr>
            <p:ph type="ftr" sz="quarter" idx="3"/>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2358314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12: Coordination of WIOA Title 1 with WIOA Title II </a:t>
            </a:r>
            <a:endParaRPr lang="en-US" dirty="0"/>
          </a:p>
        </p:txBody>
      </p:sp>
      <p:sp>
        <p:nvSpPr>
          <p:cNvPr id="3" name="Content Placeholder 2"/>
          <p:cNvSpPr>
            <a:spLocks noGrp="1"/>
          </p:cNvSpPr>
          <p:nvPr>
            <p:ph idx="1"/>
          </p:nvPr>
        </p:nvSpPr>
        <p:spPr/>
        <p:txBody>
          <a:bodyPr/>
          <a:lstStyle/>
          <a:p>
            <a:r>
              <a:rPr lang="en-US" dirty="0" smtClean="0"/>
              <a:t>How the LWDB will coordinate WIOA Title 1 workforce investment activities with adult education and literacy activities under WIOA Title II, including how the LWDB will carry out the review of local applications submitted under Title II </a:t>
            </a:r>
          </a:p>
          <a:p>
            <a:pPr lvl="1"/>
            <a:r>
              <a:rPr lang="en-US" dirty="0" smtClean="0"/>
              <a:t>Iowa AEFLA grant application requires the LWDB to review all AEFLA applications submitted to IDOE from eligible providers within the local area to determine whether the applications are consistent with their local plans </a:t>
            </a:r>
          </a:p>
          <a:p>
            <a:pPr lvl="1"/>
            <a:r>
              <a:rPr lang="en-US" dirty="0" smtClean="0"/>
              <a:t>Plan should describe this process that the LWDB will follow in selecting knowledgeable reviewers to conduct an alignment review of adult basic education and English language acquisition services with one-stop center activities and services as described in the local plan </a:t>
            </a:r>
          </a:p>
          <a:p>
            <a:pPr lvl="1"/>
            <a:r>
              <a:rPr lang="en-US" dirty="0" smtClean="0"/>
              <a:t>Plan should detail how the LWDB will disclose, manage, reduce or eliminate conflict of interest from reviewers of the Title II applications for the local area </a:t>
            </a:r>
            <a:endParaRPr lang="en-US" dirty="0"/>
          </a:p>
        </p:txBody>
      </p:sp>
      <p:sp>
        <p:nvSpPr>
          <p:cNvPr id="4" name="Footer Placeholder 3"/>
          <p:cNvSpPr>
            <a:spLocks noGrp="1"/>
          </p:cNvSpPr>
          <p:nvPr>
            <p:ph type="ftr" sz="quarter" idx="3"/>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175848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13: Cooperative Agreements </a:t>
            </a:r>
            <a:endParaRPr lang="en-US" dirty="0"/>
          </a:p>
        </p:txBody>
      </p:sp>
      <p:sp>
        <p:nvSpPr>
          <p:cNvPr id="3" name="Content Placeholder 2"/>
          <p:cNvSpPr>
            <a:spLocks noGrp="1"/>
          </p:cNvSpPr>
          <p:nvPr>
            <p:ph idx="1"/>
          </p:nvPr>
        </p:nvSpPr>
        <p:spPr/>
        <p:txBody>
          <a:bodyPr/>
          <a:lstStyle/>
          <a:p>
            <a:r>
              <a:rPr lang="en-US" dirty="0" smtClean="0"/>
              <a:t>Provide copies of executed cooperative agreements which define how all local service providers, including additional providers, will carry out the requirements for integration of and access to the entire set of services available in the local one-stop delivery system </a:t>
            </a:r>
          </a:p>
          <a:p>
            <a:r>
              <a:rPr lang="en-US" dirty="0" smtClean="0"/>
              <a:t>This includes cooperative agreements between the LWDB or other local entities and the local office of a designated State agency or unit administering programs carried out under Title I with respect to efforts that will enhance the provision of services to individuals with disabilities and to other individuals, such as cross training of staff, technical assistance, use and sharing of info, cooperative efforts with employers, and other efforts of cooperation, collaboration, and coordination </a:t>
            </a:r>
          </a:p>
          <a:p>
            <a:pPr lvl="1"/>
            <a:r>
              <a:rPr lang="en-US" dirty="0" smtClean="0"/>
              <a:t>Provide links to electronic versions of all agreements </a:t>
            </a:r>
            <a:endParaRPr lang="en-US" dirty="0"/>
          </a:p>
        </p:txBody>
      </p:sp>
      <p:sp>
        <p:nvSpPr>
          <p:cNvPr id="4" name="Footer Placeholder 3"/>
          <p:cNvSpPr>
            <a:spLocks noGrp="1"/>
          </p:cNvSpPr>
          <p:nvPr>
            <p:ph type="ftr" sz="quarter" idx="3"/>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812691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15 and 16: Local Levels of Performance and High Performing </a:t>
            </a:r>
            <a:endParaRPr lang="en-US" dirty="0"/>
          </a:p>
        </p:txBody>
      </p:sp>
      <p:sp>
        <p:nvSpPr>
          <p:cNvPr id="3" name="Content Placeholder 2"/>
          <p:cNvSpPr>
            <a:spLocks noGrp="1"/>
          </p:cNvSpPr>
          <p:nvPr>
            <p:ph idx="1"/>
          </p:nvPr>
        </p:nvSpPr>
        <p:spPr/>
        <p:txBody>
          <a:bodyPr/>
          <a:lstStyle/>
          <a:p>
            <a:r>
              <a:rPr lang="en-US" dirty="0" smtClean="0"/>
              <a:t>NOT REQUIRED FOR PY2021 LOCAL PLAN SUBMISSION </a:t>
            </a:r>
          </a:p>
          <a:p>
            <a:pPr lvl="1"/>
            <a:endParaRPr lang="en-US" dirty="0"/>
          </a:p>
        </p:txBody>
      </p:sp>
      <p:sp>
        <p:nvSpPr>
          <p:cNvPr id="4" name="Footer Placeholder 3"/>
          <p:cNvSpPr>
            <a:spLocks noGrp="1"/>
          </p:cNvSpPr>
          <p:nvPr>
            <p:ph type="ftr" sz="quarter" idx="3"/>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1353595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19: Intake and Case Management </a:t>
            </a:r>
            <a:endParaRPr lang="en-US" dirty="0"/>
          </a:p>
        </p:txBody>
      </p:sp>
      <p:sp>
        <p:nvSpPr>
          <p:cNvPr id="3" name="Content Placeholder 2"/>
          <p:cNvSpPr>
            <a:spLocks noGrp="1"/>
          </p:cNvSpPr>
          <p:nvPr>
            <p:ph idx="1"/>
          </p:nvPr>
        </p:nvSpPr>
        <p:spPr/>
        <p:txBody>
          <a:bodyPr/>
          <a:lstStyle/>
          <a:p>
            <a:r>
              <a:rPr lang="en-US" dirty="0" smtClean="0"/>
              <a:t>How one-stop centers are implementing and transitioning into an integrated, technology-enabled intake and case management information system for programs carried out under WIOA and by one-stop partners </a:t>
            </a:r>
          </a:p>
          <a:p>
            <a:pPr lvl="1"/>
            <a:r>
              <a:rPr lang="en-US" dirty="0" smtClean="0"/>
              <a:t>Describe how the local area is using technology to integrate application processes and case management of the core and required programs </a:t>
            </a:r>
          </a:p>
          <a:p>
            <a:pPr lvl="1"/>
            <a:r>
              <a:rPr lang="en-US" dirty="0" smtClean="0"/>
              <a:t>How are the </a:t>
            </a:r>
            <a:r>
              <a:rPr lang="en-US" dirty="0" err="1" smtClean="0"/>
              <a:t>Iowa</a:t>
            </a:r>
            <a:r>
              <a:rPr lang="en-US" i="1" dirty="0" err="1" smtClean="0"/>
              <a:t>WORKS</a:t>
            </a:r>
            <a:r>
              <a:rPr lang="en-US" i="1" dirty="0" smtClean="0"/>
              <a:t> </a:t>
            </a:r>
            <a:r>
              <a:rPr lang="en-US" dirty="0" smtClean="0"/>
              <a:t>case management system and other IT systems used to integrate services </a:t>
            </a:r>
            <a:endParaRPr lang="en-US" dirty="0"/>
          </a:p>
        </p:txBody>
      </p:sp>
      <p:sp>
        <p:nvSpPr>
          <p:cNvPr id="4" name="Footer Placeholder 3"/>
          <p:cNvSpPr>
            <a:spLocks noGrp="1"/>
          </p:cNvSpPr>
          <p:nvPr>
            <p:ph type="ftr" sz="quarter" idx="3"/>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32595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278F04-E7F1-4E9E-AF04-F7CFD5F8BA99}"/>
              </a:ext>
            </a:extLst>
          </p:cNvPr>
          <p:cNvSpPr>
            <a:spLocks noGrp="1"/>
          </p:cNvSpPr>
          <p:nvPr>
            <p:ph type="title"/>
          </p:nvPr>
        </p:nvSpPr>
        <p:spPr/>
        <p:txBody>
          <a:bodyPr/>
          <a:lstStyle/>
          <a:p>
            <a:r>
              <a:rPr lang="en-US" dirty="0"/>
              <a:t>Training Objectives</a:t>
            </a:r>
          </a:p>
        </p:txBody>
      </p:sp>
      <p:sp>
        <p:nvSpPr>
          <p:cNvPr id="10" name="Content Placeholder 9">
            <a:extLst>
              <a:ext uri="{FF2B5EF4-FFF2-40B4-BE49-F238E27FC236}">
                <a16:creationId xmlns:a16="http://schemas.microsoft.com/office/drawing/2014/main" id="{84CB32BA-C003-40CA-88DE-7326310F5831}"/>
              </a:ext>
            </a:extLst>
          </p:cNvPr>
          <p:cNvSpPr>
            <a:spLocks noGrp="1"/>
          </p:cNvSpPr>
          <p:nvPr>
            <p:ph idx="1"/>
          </p:nvPr>
        </p:nvSpPr>
        <p:spPr/>
        <p:txBody>
          <a:bodyPr/>
          <a:lstStyle/>
          <a:p>
            <a:r>
              <a:rPr lang="en-US" dirty="0" smtClean="0"/>
              <a:t>Review Key Concepts of WIOA that should inform your Local Plan</a:t>
            </a:r>
          </a:p>
          <a:p>
            <a:r>
              <a:rPr lang="en-US" dirty="0" smtClean="0"/>
              <a:t>Review the Background and Purpose of the Local Plan</a:t>
            </a:r>
          </a:p>
          <a:p>
            <a:r>
              <a:rPr lang="en-US" dirty="0" smtClean="0"/>
              <a:t>Review the Timeline and Planning Cycle for Local Plans</a:t>
            </a:r>
          </a:p>
          <a:p>
            <a:r>
              <a:rPr lang="en-US" dirty="0" smtClean="0"/>
              <a:t>Provide an Overview of the Required Contents of the Local Plan</a:t>
            </a:r>
          </a:p>
          <a:p>
            <a:r>
              <a:rPr lang="en-US" dirty="0" smtClean="0"/>
              <a:t>Outline a Process Development Plan </a:t>
            </a:r>
            <a:endParaRPr lang="en-US" dirty="0"/>
          </a:p>
        </p:txBody>
      </p:sp>
      <p:sp>
        <p:nvSpPr>
          <p:cNvPr id="2" name="Footer Placeholder 1">
            <a:extLst>
              <a:ext uri="{FF2B5EF4-FFF2-40B4-BE49-F238E27FC236}">
                <a16:creationId xmlns:a16="http://schemas.microsoft.com/office/drawing/2014/main" id="{721BEF82-7E31-4E4A-84B0-BC7B0872186D}"/>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2285869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20: Priority of Service </a:t>
            </a:r>
            <a:endParaRPr lang="en-US" dirty="0"/>
          </a:p>
        </p:txBody>
      </p:sp>
      <p:sp>
        <p:nvSpPr>
          <p:cNvPr id="3" name="Content Placeholder 2"/>
          <p:cNvSpPr>
            <a:spLocks noGrp="1"/>
          </p:cNvSpPr>
          <p:nvPr>
            <p:ph idx="1"/>
          </p:nvPr>
        </p:nvSpPr>
        <p:spPr/>
        <p:txBody>
          <a:bodyPr/>
          <a:lstStyle/>
          <a:p>
            <a:r>
              <a:rPr lang="en-US" dirty="0" smtClean="0"/>
              <a:t>A description of how the LWDB will ensure priority of service for the WIOA Title I-B Adult career and training services will be given to recipients of public assistance, other low-income individuals, and individuals who are basic skills deficient </a:t>
            </a:r>
          </a:p>
          <a:p>
            <a:pPr lvl="1"/>
            <a:r>
              <a:rPr lang="en-US" dirty="0" smtClean="0"/>
              <a:t>Describe the process for how the LWDB will ensure priority of service is followed for Adult services </a:t>
            </a:r>
          </a:p>
          <a:p>
            <a:pPr lvl="1"/>
            <a:r>
              <a:rPr lang="en-US" dirty="0" smtClean="0"/>
              <a:t>Question to consider: </a:t>
            </a:r>
          </a:p>
          <a:p>
            <a:pPr lvl="2"/>
            <a:r>
              <a:rPr lang="en-US" dirty="0" smtClean="0"/>
              <a:t>How will it be documented?  </a:t>
            </a:r>
          </a:p>
          <a:p>
            <a:pPr lvl="2"/>
            <a:r>
              <a:rPr lang="en-US" dirty="0" smtClean="0"/>
              <a:t>Will a waiting list be created? </a:t>
            </a:r>
          </a:p>
          <a:p>
            <a:pPr lvl="2"/>
            <a:r>
              <a:rPr lang="en-US" dirty="0" smtClean="0"/>
              <a:t>How will adult participants be added to the waiting list—first come, first serve, etc. </a:t>
            </a:r>
            <a:endParaRPr lang="en-US" dirty="0"/>
          </a:p>
        </p:txBody>
      </p:sp>
      <p:sp>
        <p:nvSpPr>
          <p:cNvPr id="4" name="Footer Placeholder 3"/>
          <p:cNvSpPr>
            <a:spLocks noGrp="1"/>
          </p:cNvSpPr>
          <p:nvPr>
            <p:ph type="ftr" sz="quarter" idx="3"/>
          </p:nvPr>
        </p:nvSpPr>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2106303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A4A06-DDB9-47BD-9DC9-2FBB71764A43}"/>
              </a:ext>
            </a:extLst>
          </p:cNvPr>
          <p:cNvSpPr>
            <a:spLocks noGrp="1"/>
          </p:cNvSpPr>
          <p:nvPr>
            <p:ph type="title"/>
          </p:nvPr>
        </p:nvSpPr>
        <p:spPr/>
        <p:txBody>
          <a:bodyPr/>
          <a:lstStyle/>
          <a:p>
            <a:pPr algn="ctr"/>
            <a:r>
              <a:rPr lang="en-US" dirty="0"/>
              <a:t>Questions? </a:t>
            </a:r>
            <a:r>
              <a:rPr lang="en-US" sz="5400" dirty="0" smtClean="0"/>
              <a:t>(7)</a:t>
            </a:r>
            <a:endParaRPr lang="en-US" sz="5400" dirty="0"/>
          </a:p>
        </p:txBody>
      </p:sp>
      <p:sp>
        <p:nvSpPr>
          <p:cNvPr id="4" name="Footer Placeholder 3">
            <a:extLst>
              <a:ext uri="{FF2B5EF4-FFF2-40B4-BE49-F238E27FC236}">
                <a16:creationId xmlns:a16="http://schemas.microsoft.com/office/drawing/2014/main" id="{A418EF8A-27DF-438B-84F2-C1A8C71338A3}"/>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1FDE1BDC-7935-40A5-90EA-6A42F4E54DB1}"/>
              </a:ext>
            </a:extLst>
          </p:cNvPr>
          <p:cNvSpPr>
            <a:spLocks noGrp="1"/>
          </p:cNvSpPr>
          <p:nvPr>
            <p:ph type="sldNum" sz="quarter" idx="12"/>
          </p:nvPr>
        </p:nvSpPr>
        <p:spPr/>
        <p:txBody>
          <a:bodyPr/>
          <a:lstStyle/>
          <a:p>
            <a:fld id="{D307F087-50E8-4976-AA50-2FC07D62CDFA}" type="slidenum">
              <a:rPr lang="en-US" smtClean="0"/>
              <a:t>41</a:t>
            </a:fld>
            <a:endParaRPr lang="en-US" dirty="0"/>
          </a:p>
        </p:txBody>
      </p:sp>
    </p:spTree>
    <p:extLst>
      <p:ext uri="{BB962C8B-B14F-4D97-AF65-F5344CB8AC3E}">
        <p14:creationId xmlns:p14="http://schemas.microsoft.com/office/powerpoint/2010/main" val="3261307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ECACC-C630-442C-9692-2F67F9AB0461}"/>
              </a:ext>
            </a:extLst>
          </p:cNvPr>
          <p:cNvSpPr>
            <a:spLocks noGrp="1"/>
          </p:cNvSpPr>
          <p:nvPr>
            <p:ph type="title"/>
          </p:nvPr>
        </p:nvSpPr>
        <p:spPr/>
        <p:txBody>
          <a:bodyPr/>
          <a:lstStyle/>
          <a:p>
            <a:pPr algn="ctr"/>
            <a:r>
              <a:rPr lang="en-US" dirty="0" smtClean="0"/>
              <a:t>Plan Development Process</a:t>
            </a:r>
            <a:endParaRPr lang="en-US" dirty="0"/>
          </a:p>
        </p:txBody>
      </p:sp>
      <p:sp>
        <p:nvSpPr>
          <p:cNvPr id="4" name="Footer Placeholder 3">
            <a:extLst>
              <a:ext uri="{FF2B5EF4-FFF2-40B4-BE49-F238E27FC236}">
                <a16:creationId xmlns:a16="http://schemas.microsoft.com/office/drawing/2014/main" id="{64C16916-A79C-4082-8C1D-503248241112}"/>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371AB6D4-5C0C-455A-A538-CFA1441E92F0}"/>
              </a:ext>
            </a:extLst>
          </p:cNvPr>
          <p:cNvSpPr>
            <a:spLocks noGrp="1"/>
          </p:cNvSpPr>
          <p:nvPr>
            <p:ph type="sldNum" sz="quarter" idx="12"/>
          </p:nvPr>
        </p:nvSpPr>
        <p:spPr/>
        <p:txBody>
          <a:bodyPr/>
          <a:lstStyle/>
          <a:p>
            <a:fld id="{D307F087-50E8-4976-AA50-2FC07D62CDFA}" type="slidenum">
              <a:rPr lang="en-US" smtClean="0"/>
              <a:t>42</a:t>
            </a:fld>
            <a:endParaRPr lang="en-US" dirty="0"/>
          </a:p>
        </p:txBody>
      </p:sp>
    </p:spTree>
    <p:extLst>
      <p:ext uri="{BB962C8B-B14F-4D97-AF65-F5344CB8AC3E}">
        <p14:creationId xmlns:p14="http://schemas.microsoft.com/office/powerpoint/2010/main" val="1193442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Partner and Stakeholder Engagement</a:t>
            </a:r>
            <a:endParaRPr lang="en-US" dirty="0"/>
          </a:p>
        </p:txBody>
      </p:sp>
      <p:sp>
        <p:nvSpPr>
          <p:cNvPr id="9" name="Content Placeholder 8"/>
          <p:cNvSpPr>
            <a:spLocks noGrp="1"/>
          </p:cNvSpPr>
          <p:nvPr>
            <p:ph idx="1"/>
          </p:nvPr>
        </p:nvSpPr>
        <p:spPr/>
        <p:txBody>
          <a:bodyPr>
            <a:normAutofit lnSpcReduction="10000"/>
          </a:bodyPr>
          <a:lstStyle/>
          <a:p>
            <a:r>
              <a:rPr lang="en-US" dirty="0"/>
              <a:t>Build a </a:t>
            </a:r>
            <a:r>
              <a:rPr lang="en-US" dirty="0" smtClean="0"/>
              <a:t>team/steering committee to </a:t>
            </a:r>
            <a:r>
              <a:rPr lang="en-US" dirty="0"/>
              <a:t>oversee the </a:t>
            </a:r>
            <a:r>
              <a:rPr lang="en-US" dirty="0" smtClean="0"/>
              <a:t>development </a:t>
            </a:r>
            <a:r>
              <a:rPr lang="en-US" dirty="0"/>
              <a:t>of the Local Plan</a:t>
            </a:r>
            <a:r>
              <a:rPr lang="en-US" dirty="0" smtClean="0"/>
              <a:t>. </a:t>
            </a:r>
          </a:p>
          <a:p>
            <a:pPr lvl="1"/>
            <a:r>
              <a:rPr lang="en-US" dirty="0" smtClean="0"/>
              <a:t>Consider establishing workgroups to address priority areas. </a:t>
            </a:r>
          </a:p>
          <a:p>
            <a:r>
              <a:rPr lang="en-US" dirty="0" smtClean="0"/>
              <a:t>Engage in ideas with partners, customers and businesses to create </a:t>
            </a:r>
            <a:r>
              <a:rPr lang="en-US" dirty="0"/>
              <a:t>an integrated customer-centered service </a:t>
            </a:r>
            <a:r>
              <a:rPr lang="en-US" dirty="0" smtClean="0"/>
              <a:t>design</a:t>
            </a:r>
          </a:p>
          <a:p>
            <a:r>
              <a:rPr lang="en-US" dirty="0" smtClean="0"/>
              <a:t>Build </a:t>
            </a:r>
            <a:r>
              <a:rPr lang="en-US" dirty="0"/>
              <a:t>on the experiences and information gathered from the local areas such as: previous plans, labor market information, </a:t>
            </a:r>
            <a:r>
              <a:rPr lang="en-US" dirty="0" smtClean="0"/>
              <a:t>surveys</a:t>
            </a:r>
          </a:p>
          <a:p>
            <a:r>
              <a:rPr lang="en-US" dirty="0" smtClean="0"/>
              <a:t>Develop </a:t>
            </a:r>
            <a:r>
              <a:rPr lang="en-US" dirty="0"/>
              <a:t>the local plan for d</a:t>
            </a:r>
            <a:r>
              <a:rPr lang="en-US" dirty="0" smtClean="0"/>
              <a:t>issemination and review.</a:t>
            </a:r>
          </a:p>
          <a:p>
            <a:r>
              <a:rPr lang="en-US" dirty="0" smtClean="0"/>
              <a:t>Submit the plan for public comment</a:t>
            </a:r>
          </a:p>
          <a:p>
            <a:r>
              <a:rPr lang="en-US" dirty="0" smtClean="0"/>
              <a:t>Following public comment, address any comments and prepare for submission to the State Review Team</a:t>
            </a:r>
          </a:p>
        </p:txBody>
      </p:sp>
      <p:sp>
        <p:nvSpPr>
          <p:cNvPr id="2" name="Slide Number Placeholder 1"/>
          <p:cNvSpPr>
            <a:spLocks noGrp="1"/>
          </p:cNvSpPr>
          <p:nvPr>
            <p:ph type="sldNum" sz="quarter" idx="4294967295"/>
          </p:nvPr>
        </p:nvSpPr>
        <p:spPr>
          <a:xfrm>
            <a:off x="11720513" y="6470650"/>
            <a:ext cx="471487" cy="212725"/>
          </a:xfrm>
        </p:spPr>
        <p:txBody>
          <a:bodyPr/>
          <a:lstStyle/>
          <a:p>
            <a:fld id="{D307F087-50E8-4976-AA50-2FC07D62CDFA}" type="slidenum">
              <a:rPr lang="en-US" smtClean="0"/>
              <a:pPr/>
              <a:t>43</a:t>
            </a:fld>
            <a:endParaRPr lang="en-US" dirty="0"/>
          </a:p>
        </p:txBody>
      </p:sp>
      <p:sp>
        <p:nvSpPr>
          <p:cNvPr id="4" name="Footer Placeholder 3"/>
          <p:cNvSpPr>
            <a:spLocks noGrp="1"/>
          </p:cNvSpPr>
          <p:nvPr>
            <p:ph type="ftr" sz="quarter" idx="4294967295"/>
          </p:nvPr>
        </p:nvSpPr>
        <p:spPr>
          <a:xfrm>
            <a:off x="3905250" y="6370638"/>
            <a:ext cx="8286750" cy="365125"/>
          </a:xfrm>
        </p:spPr>
        <p:txBody>
          <a:bodyPr/>
          <a:lstStyle/>
          <a:p>
            <a:r>
              <a:rPr lang="en-US" smtClean="0"/>
              <a:t>LWDB Roles and Responsibilities Training</a:t>
            </a:r>
            <a:endParaRPr lang="en-US" dirty="0"/>
          </a:p>
        </p:txBody>
      </p:sp>
    </p:spTree>
    <p:extLst>
      <p:ext uri="{BB962C8B-B14F-4D97-AF65-F5344CB8AC3E}">
        <p14:creationId xmlns:p14="http://schemas.microsoft.com/office/powerpoint/2010/main" val="2927313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Comment Requirements	</a:t>
            </a:r>
            <a:endParaRPr lang="en-US" dirty="0"/>
          </a:p>
        </p:txBody>
      </p:sp>
      <p:sp>
        <p:nvSpPr>
          <p:cNvPr id="11" name="Content Placeholder 10"/>
          <p:cNvSpPr>
            <a:spLocks noGrp="1"/>
          </p:cNvSpPr>
          <p:nvPr>
            <p:ph idx="1"/>
          </p:nvPr>
        </p:nvSpPr>
        <p:spPr>
          <a:xfrm>
            <a:off x="292100" y="645459"/>
            <a:ext cx="11607800" cy="5494083"/>
          </a:xfrm>
        </p:spPr>
        <p:txBody>
          <a:bodyPr>
            <a:normAutofit fontScale="85000" lnSpcReduction="20000"/>
          </a:bodyPr>
          <a:lstStyle/>
          <a:p>
            <a:endParaRPr lang="en-US" dirty="0"/>
          </a:p>
          <a:p>
            <a:r>
              <a:rPr lang="en-US" dirty="0" smtClean="0"/>
              <a:t>Public comment provides an opportunity for all stakeholders to provide input and feedback of all facets of a local plan. Local boards must provide a description of the process used by the local board to include:</a:t>
            </a:r>
          </a:p>
          <a:p>
            <a:pPr lvl="1"/>
            <a:r>
              <a:rPr lang="en-US" dirty="0" smtClean="0"/>
              <a:t>Opportunity for all stakeholders to review and comment on the local plan</a:t>
            </a:r>
          </a:p>
          <a:p>
            <a:pPr lvl="2"/>
            <a:r>
              <a:rPr lang="en-US" dirty="0" smtClean="0"/>
              <a:t>Representatives of business, education and labor organizations</a:t>
            </a:r>
          </a:p>
          <a:p>
            <a:pPr lvl="2"/>
            <a:r>
              <a:rPr lang="en-US" dirty="0" smtClean="0"/>
              <a:t>Partners (core and required)</a:t>
            </a:r>
          </a:p>
          <a:p>
            <a:pPr lvl="2"/>
            <a:r>
              <a:rPr lang="en-US" dirty="0" smtClean="0"/>
              <a:t>Community members</a:t>
            </a:r>
          </a:p>
          <a:p>
            <a:pPr lvl="1"/>
            <a:r>
              <a:rPr lang="en-US" dirty="0" smtClean="0"/>
              <a:t>Stakeholder engagement methods:</a:t>
            </a:r>
          </a:p>
          <a:p>
            <a:pPr lvl="2"/>
            <a:r>
              <a:rPr lang="en-US" dirty="0" smtClean="0"/>
              <a:t>Public hearings</a:t>
            </a:r>
          </a:p>
          <a:p>
            <a:pPr lvl="2"/>
            <a:r>
              <a:rPr lang="en-US" dirty="0" smtClean="0"/>
              <a:t>Local news media</a:t>
            </a:r>
          </a:p>
          <a:p>
            <a:pPr lvl="2"/>
            <a:r>
              <a:rPr lang="en-US" dirty="0" smtClean="0"/>
              <a:t>Email blasts</a:t>
            </a:r>
          </a:p>
          <a:p>
            <a:pPr lvl="2"/>
            <a:r>
              <a:rPr lang="en-US" dirty="0" smtClean="0"/>
              <a:t>Publish on the local board’s website</a:t>
            </a:r>
          </a:p>
          <a:p>
            <a:r>
              <a:rPr lang="en-US" dirty="0" smtClean="0"/>
              <a:t>A plan must be in place to accept and review feedback from members of the public.</a:t>
            </a:r>
          </a:p>
          <a:p>
            <a:r>
              <a:rPr lang="en-US" dirty="0" smtClean="0"/>
              <a:t>Provide a 30-day period for comment on the plan before its submission to the state review team.</a:t>
            </a:r>
          </a:p>
          <a:p>
            <a:r>
              <a:rPr lang="en-US" b="1" dirty="0" smtClean="0"/>
              <a:t>REMINDER</a:t>
            </a:r>
            <a:r>
              <a:rPr lang="en-US" b="1" dirty="0"/>
              <a:t>: Comments submitted during the public comment period must be submitted with the plan, along with any actions taken to resolve or respond to those comments. </a:t>
            </a:r>
            <a:endParaRPr lang="en-US" b="1" dirty="0" smtClean="0"/>
          </a:p>
          <a:p>
            <a:endParaRPr lang="en-US" dirty="0" smtClean="0"/>
          </a:p>
          <a:p>
            <a:endParaRPr lang="en-US" dirty="0"/>
          </a:p>
        </p:txBody>
      </p:sp>
      <p:sp>
        <p:nvSpPr>
          <p:cNvPr id="2" name="Slide Number Placeholder 1"/>
          <p:cNvSpPr>
            <a:spLocks noGrp="1"/>
          </p:cNvSpPr>
          <p:nvPr>
            <p:ph type="sldNum" sz="quarter" idx="4294967295"/>
          </p:nvPr>
        </p:nvSpPr>
        <p:spPr>
          <a:xfrm>
            <a:off x="11720513" y="6470650"/>
            <a:ext cx="471487" cy="212725"/>
          </a:xfrm>
        </p:spPr>
        <p:txBody>
          <a:bodyPr/>
          <a:lstStyle/>
          <a:p>
            <a:fld id="{D307F087-50E8-4976-AA50-2FC07D62CDFA}" type="slidenum">
              <a:rPr lang="en-US" smtClean="0"/>
              <a:pPr/>
              <a:t>44</a:t>
            </a:fld>
            <a:endParaRPr lang="en-US" dirty="0"/>
          </a:p>
        </p:txBody>
      </p:sp>
      <p:sp>
        <p:nvSpPr>
          <p:cNvPr id="4" name="Footer Placeholder 3"/>
          <p:cNvSpPr>
            <a:spLocks noGrp="1"/>
          </p:cNvSpPr>
          <p:nvPr>
            <p:ph type="ftr" sz="quarter" idx="4294967295"/>
          </p:nvPr>
        </p:nvSpPr>
        <p:spPr>
          <a:xfrm>
            <a:off x="3905250" y="6370638"/>
            <a:ext cx="8286750" cy="365125"/>
          </a:xfrm>
        </p:spPr>
        <p:txBody>
          <a:bodyPr/>
          <a:lstStyle/>
          <a:p>
            <a:r>
              <a:rPr lang="en-US" dirty="0" smtClean="0"/>
              <a:t>LWDB Roles and Responsibilities Training</a:t>
            </a:r>
            <a:endParaRPr lang="en-US" dirty="0"/>
          </a:p>
        </p:txBody>
      </p:sp>
    </p:spTree>
    <p:extLst>
      <p:ext uri="{BB962C8B-B14F-4D97-AF65-F5344CB8AC3E}">
        <p14:creationId xmlns:p14="http://schemas.microsoft.com/office/powerpoint/2010/main" val="1412146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4C802-26F0-402A-9235-4DD53AACCF6A}"/>
              </a:ext>
            </a:extLst>
          </p:cNvPr>
          <p:cNvSpPr>
            <a:spLocks noGrp="1"/>
          </p:cNvSpPr>
          <p:nvPr>
            <p:ph type="title"/>
          </p:nvPr>
        </p:nvSpPr>
        <p:spPr/>
        <p:txBody>
          <a:bodyPr/>
          <a:lstStyle/>
          <a:p>
            <a:pPr algn="ctr"/>
            <a:r>
              <a:rPr lang="en-US" dirty="0"/>
              <a:t>Questions? </a:t>
            </a:r>
            <a:r>
              <a:rPr lang="en-US" sz="5400" dirty="0" smtClean="0"/>
              <a:t>(8)</a:t>
            </a:r>
            <a:endParaRPr lang="en-US" sz="5400" dirty="0"/>
          </a:p>
        </p:txBody>
      </p:sp>
      <p:sp>
        <p:nvSpPr>
          <p:cNvPr id="4" name="Footer Placeholder 3">
            <a:extLst>
              <a:ext uri="{FF2B5EF4-FFF2-40B4-BE49-F238E27FC236}">
                <a16:creationId xmlns:a16="http://schemas.microsoft.com/office/drawing/2014/main" id="{481C2228-DD57-449F-BFFC-DFF5F3AE1A8E}"/>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B239E58D-8125-48D7-B21A-15BE19FAD055}"/>
              </a:ext>
            </a:extLst>
          </p:cNvPr>
          <p:cNvSpPr>
            <a:spLocks noGrp="1"/>
          </p:cNvSpPr>
          <p:nvPr>
            <p:ph type="sldNum" sz="quarter" idx="12"/>
          </p:nvPr>
        </p:nvSpPr>
        <p:spPr/>
        <p:txBody>
          <a:bodyPr/>
          <a:lstStyle/>
          <a:p>
            <a:fld id="{D307F087-50E8-4976-AA50-2FC07D62CDFA}" type="slidenum">
              <a:rPr lang="en-US" smtClean="0"/>
              <a:t>45</a:t>
            </a:fld>
            <a:endParaRPr lang="en-US" dirty="0"/>
          </a:p>
        </p:txBody>
      </p:sp>
    </p:spTree>
    <p:extLst>
      <p:ext uri="{BB962C8B-B14F-4D97-AF65-F5344CB8AC3E}">
        <p14:creationId xmlns:p14="http://schemas.microsoft.com/office/powerpoint/2010/main" val="103907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FB489D-6E14-4940-ADD8-407FBAB6861D}"/>
              </a:ext>
            </a:extLst>
          </p:cNvPr>
          <p:cNvSpPr>
            <a:spLocks noGrp="1"/>
          </p:cNvSpPr>
          <p:nvPr>
            <p:ph type="title"/>
          </p:nvPr>
        </p:nvSpPr>
        <p:spPr/>
        <p:txBody>
          <a:bodyPr/>
          <a:lstStyle/>
          <a:p>
            <a:r>
              <a:rPr lang="en-US" dirty="0"/>
              <a:t>Wrap Up &amp; Next </a:t>
            </a:r>
            <a:r>
              <a:rPr lang="en-US" dirty="0" smtClean="0"/>
              <a:t>Steps  </a:t>
            </a:r>
            <a:endParaRPr lang="en-US" dirty="0"/>
          </a:p>
        </p:txBody>
      </p:sp>
      <p:sp>
        <p:nvSpPr>
          <p:cNvPr id="5" name="Footer Placeholder 4">
            <a:extLst>
              <a:ext uri="{FF2B5EF4-FFF2-40B4-BE49-F238E27FC236}">
                <a16:creationId xmlns:a16="http://schemas.microsoft.com/office/drawing/2014/main" id="{5A17FE3D-36C5-4E08-90FA-028F2FA4BBC5}"/>
              </a:ext>
            </a:extLst>
          </p:cNvPr>
          <p:cNvSpPr>
            <a:spLocks noGrp="1"/>
          </p:cNvSpPr>
          <p:nvPr>
            <p:ph type="ftr" sz="quarter" idx="11"/>
          </p:nvPr>
        </p:nvSpPr>
        <p:spPr/>
        <p:txBody>
          <a:bodyPr/>
          <a:lstStyle/>
          <a:p>
            <a:r>
              <a:rPr lang="en-US" dirty="0"/>
              <a:t>LWDB Roles and Responsibilities Training</a:t>
            </a:r>
          </a:p>
        </p:txBody>
      </p:sp>
      <p:sp>
        <p:nvSpPr>
          <p:cNvPr id="6" name="Slide Number Placeholder 5">
            <a:extLst>
              <a:ext uri="{FF2B5EF4-FFF2-40B4-BE49-F238E27FC236}">
                <a16:creationId xmlns:a16="http://schemas.microsoft.com/office/drawing/2014/main" id="{FF97D127-A2D8-4377-9E93-ABD6E9592D41}"/>
              </a:ext>
            </a:extLst>
          </p:cNvPr>
          <p:cNvSpPr>
            <a:spLocks noGrp="1"/>
          </p:cNvSpPr>
          <p:nvPr>
            <p:ph type="sldNum" sz="quarter" idx="12"/>
          </p:nvPr>
        </p:nvSpPr>
        <p:spPr/>
        <p:txBody>
          <a:bodyPr/>
          <a:lstStyle/>
          <a:p>
            <a:fld id="{D307F087-50E8-4976-AA50-2FC07D62CDFA}" type="slidenum">
              <a:rPr lang="en-US" smtClean="0"/>
              <a:t>46</a:t>
            </a:fld>
            <a:endParaRPr lang="en-US" dirty="0"/>
          </a:p>
        </p:txBody>
      </p:sp>
    </p:spTree>
    <p:extLst>
      <p:ext uri="{BB962C8B-B14F-4D97-AF65-F5344CB8AC3E}">
        <p14:creationId xmlns:p14="http://schemas.microsoft.com/office/powerpoint/2010/main" val="273367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155A-447D-4CF3-A8C4-28B572A0CBA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7A71716-C7FE-445D-986F-39921019F18C}"/>
              </a:ext>
            </a:extLst>
          </p:cNvPr>
          <p:cNvSpPr>
            <a:spLocks noGrp="1"/>
          </p:cNvSpPr>
          <p:nvPr>
            <p:ph idx="1"/>
          </p:nvPr>
        </p:nvSpPr>
        <p:spPr>
          <a:xfrm>
            <a:off x="292100" y="1028708"/>
            <a:ext cx="11247859" cy="4952555"/>
          </a:xfrm>
        </p:spPr>
        <p:txBody>
          <a:bodyPr>
            <a:normAutofit/>
          </a:bodyPr>
          <a:lstStyle/>
          <a:p>
            <a:r>
              <a:rPr lang="en-US" sz="2800" dirty="0" smtClean="0"/>
              <a:t>Additional Trainings</a:t>
            </a:r>
          </a:p>
          <a:p>
            <a:pPr lvl="1"/>
            <a:r>
              <a:rPr lang="en-US" sz="2600" dirty="0" smtClean="0"/>
              <a:t>Understanding Labor Market Information (LMI) – March 11, 2021    10:00am</a:t>
            </a:r>
          </a:p>
          <a:p>
            <a:pPr lvl="1"/>
            <a:r>
              <a:rPr lang="en-US" sz="2600" dirty="0" smtClean="0"/>
              <a:t>How to Submit the Local Plan (IowaGrants.gov) – July 15, 2021         1:00pm</a:t>
            </a:r>
            <a:endParaRPr lang="en-US" sz="2600" dirty="0"/>
          </a:p>
          <a:p>
            <a:r>
              <a:rPr lang="en-US" sz="2800" dirty="0" smtClean="0"/>
              <a:t>Questions can be submitted to WIOAGovernance@iwd.iowa.gov</a:t>
            </a:r>
            <a:endParaRPr lang="en-US" sz="2800" dirty="0"/>
          </a:p>
        </p:txBody>
      </p:sp>
      <p:sp>
        <p:nvSpPr>
          <p:cNvPr id="4" name="Footer Placeholder 3">
            <a:extLst>
              <a:ext uri="{FF2B5EF4-FFF2-40B4-BE49-F238E27FC236}">
                <a16:creationId xmlns:a16="http://schemas.microsoft.com/office/drawing/2014/main" id="{31A0E7C7-5BCC-48CC-8B05-366EB388E1EB}"/>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3960119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4C802-26F0-402A-9235-4DD53AACCF6A}"/>
              </a:ext>
            </a:extLst>
          </p:cNvPr>
          <p:cNvSpPr>
            <a:spLocks noGrp="1"/>
          </p:cNvSpPr>
          <p:nvPr>
            <p:ph type="title"/>
          </p:nvPr>
        </p:nvSpPr>
        <p:spPr/>
        <p:txBody>
          <a:bodyPr/>
          <a:lstStyle/>
          <a:p>
            <a:pPr algn="ctr"/>
            <a:r>
              <a:rPr lang="en-US" dirty="0"/>
              <a:t>Questions? </a:t>
            </a:r>
            <a:r>
              <a:rPr lang="en-US" sz="5400" dirty="0" smtClean="0"/>
              <a:t>(9)</a:t>
            </a:r>
            <a:endParaRPr lang="en-US" sz="5400" dirty="0"/>
          </a:p>
        </p:txBody>
      </p:sp>
      <p:sp>
        <p:nvSpPr>
          <p:cNvPr id="4" name="Footer Placeholder 3">
            <a:extLst>
              <a:ext uri="{FF2B5EF4-FFF2-40B4-BE49-F238E27FC236}">
                <a16:creationId xmlns:a16="http://schemas.microsoft.com/office/drawing/2014/main" id="{481C2228-DD57-449F-BFFC-DFF5F3AE1A8E}"/>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B239E58D-8125-48D7-B21A-15BE19FAD055}"/>
              </a:ext>
            </a:extLst>
          </p:cNvPr>
          <p:cNvSpPr>
            <a:spLocks noGrp="1"/>
          </p:cNvSpPr>
          <p:nvPr>
            <p:ph type="sldNum" sz="quarter" idx="12"/>
          </p:nvPr>
        </p:nvSpPr>
        <p:spPr/>
        <p:txBody>
          <a:bodyPr/>
          <a:lstStyle/>
          <a:p>
            <a:fld id="{D307F087-50E8-4976-AA50-2FC07D62CDFA}" type="slidenum">
              <a:rPr lang="en-US" smtClean="0"/>
              <a:t>48</a:t>
            </a:fld>
            <a:endParaRPr lang="en-US" dirty="0"/>
          </a:p>
        </p:txBody>
      </p:sp>
    </p:spTree>
    <p:extLst>
      <p:ext uri="{BB962C8B-B14F-4D97-AF65-F5344CB8AC3E}">
        <p14:creationId xmlns:p14="http://schemas.microsoft.com/office/powerpoint/2010/main" val="2118316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F6CA-EEAA-44C4-A4C3-2E0905878317}"/>
              </a:ext>
            </a:extLst>
          </p:cNvPr>
          <p:cNvSpPr>
            <a:spLocks noGrp="1"/>
          </p:cNvSpPr>
          <p:nvPr>
            <p:ph type="title"/>
          </p:nvPr>
        </p:nvSpPr>
        <p:spPr/>
        <p:txBody>
          <a:bodyPr/>
          <a:lstStyle/>
          <a:p>
            <a:r>
              <a:rPr lang="en-US" dirty="0"/>
              <a:t>Thank You!</a:t>
            </a:r>
          </a:p>
        </p:txBody>
      </p:sp>
      <p:sp>
        <p:nvSpPr>
          <p:cNvPr id="4" name="Footer Placeholder 3">
            <a:extLst>
              <a:ext uri="{FF2B5EF4-FFF2-40B4-BE49-F238E27FC236}">
                <a16:creationId xmlns:a16="http://schemas.microsoft.com/office/drawing/2014/main" id="{CAC148B3-345D-4497-8F5D-3359D6B8C332}"/>
              </a:ext>
            </a:extLst>
          </p:cNvPr>
          <p:cNvSpPr>
            <a:spLocks noGrp="1"/>
          </p:cNvSpPr>
          <p:nvPr>
            <p:ph type="ftr" sz="quarter" idx="11"/>
          </p:nvPr>
        </p:nvSpPr>
        <p:spPr/>
        <p:txBody>
          <a:bodyPr/>
          <a:lstStyle/>
          <a:p>
            <a:r>
              <a:rPr lang="en-US" dirty="0"/>
              <a:t>LWDB Roles and Responsibilities Training</a:t>
            </a:r>
          </a:p>
        </p:txBody>
      </p:sp>
      <p:sp>
        <p:nvSpPr>
          <p:cNvPr id="5" name="Slide Number Placeholder 4">
            <a:extLst>
              <a:ext uri="{FF2B5EF4-FFF2-40B4-BE49-F238E27FC236}">
                <a16:creationId xmlns:a16="http://schemas.microsoft.com/office/drawing/2014/main" id="{BFD90BBF-BE4F-4612-A51C-437FBC0701AB}"/>
              </a:ext>
            </a:extLst>
          </p:cNvPr>
          <p:cNvSpPr>
            <a:spLocks noGrp="1"/>
          </p:cNvSpPr>
          <p:nvPr>
            <p:ph type="sldNum" sz="quarter" idx="12"/>
          </p:nvPr>
        </p:nvSpPr>
        <p:spPr/>
        <p:txBody>
          <a:bodyPr/>
          <a:lstStyle/>
          <a:p>
            <a:fld id="{D307F087-50E8-4976-AA50-2FC07D62CDFA}" type="slidenum">
              <a:rPr lang="en-US" smtClean="0"/>
              <a:t>49</a:t>
            </a:fld>
            <a:endParaRPr lang="en-US" dirty="0"/>
          </a:p>
        </p:txBody>
      </p:sp>
    </p:spTree>
    <p:extLst>
      <p:ext uri="{BB962C8B-B14F-4D97-AF65-F5344CB8AC3E}">
        <p14:creationId xmlns:p14="http://schemas.microsoft.com/office/powerpoint/2010/main" val="260471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1547A0E-B46B-4B6A-95B7-0EDDBA138A58}"/>
              </a:ext>
            </a:extLst>
          </p:cNvPr>
          <p:cNvSpPr>
            <a:spLocks noGrp="1"/>
          </p:cNvSpPr>
          <p:nvPr>
            <p:ph type="title"/>
          </p:nvPr>
        </p:nvSpPr>
        <p:spPr/>
        <p:txBody>
          <a:bodyPr/>
          <a:lstStyle/>
          <a:p>
            <a:r>
              <a:rPr lang="en-US" dirty="0" smtClean="0"/>
              <a:t>Reminders from the </a:t>
            </a:r>
            <a:r>
              <a:rPr lang="en-US" dirty="0"/>
              <a:t>Workforce Innovation &amp; Opportunity </a:t>
            </a:r>
            <a:r>
              <a:rPr lang="en-US" dirty="0" smtClean="0"/>
              <a:t>Act </a:t>
            </a:r>
            <a:endParaRPr lang="en-US" dirty="0"/>
          </a:p>
        </p:txBody>
      </p:sp>
      <p:sp>
        <p:nvSpPr>
          <p:cNvPr id="8" name="Footer Placeholder 7">
            <a:extLst>
              <a:ext uri="{FF2B5EF4-FFF2-40B4-BE49-F238E27FC236}">
                <a16:creationId xmlns:a16="http://schemas.microsoft.com/office/drawing/2014/main" id="{204E1583-9241-4E5E-80AA-9EF8D6E02502}"/>
              </a:ext>
            </a:extLst>
          </p:cNvPr>
          <p:cNvSpPr>
            <a:spLocks noGrp="1"/>
          </p:cNvSpPr>
          <p:nvPr>
            <p:ph type="ftr" sz="quarter" idx="11"/>
          </p:nvPr>
        </p:nvSpPr>
        <p:spPr/>
        <p:txBody>
          <a:bodyPr/>
          <a:lstStyle/>
          <a:p>
            <a:r>
              <a:rPr lang="en-US" dirty="0"/>
              <a:t>LWDB Roles and Responsibilities Training</a:t>
            </a:r>
          </a:p>
        </p:txBody>
      </p:sp>
      <p:sp>
        <p:nvSpPr>
          <p:cNvPr id="2" name="Slide Number Placeholder 1">
            <a:extLst>
              <a:ext uri="{FF2B5EF4-FFF2-40B4-BE49-F238E27FC236}">
                <a16:creationId xmlns:a16="http://schemas.microsoft.com/office/drawing/2014/main" id="{9755722C-5FE0-4EEF-A578-F033955C479A}"/>
              </a:ext>
            </a:extLst>
          </p:cNvPr>
          <p:cNvSpPr>
            <a:spLocks noGrp="1"/>
          </p:cNvSpPr>
          <p:nvPr>
            <p:ph type="sldNum" sz="quarter" idx="12"/>
          </p:nvPr>
        </p:nvSpPr>
        <p:spPr/>
        <p:txBody>
          <a:bodyPr/>
          <a:lstStyle/>
          <a:p>
            <a:fld id="{D307F087-50E8-4976-AA50-2FC07D62CDFA}" type="slidenum">
              <a:rPr lang="en-US" smtClean="0"/>
              <a:t>5</a:t>
            </a:fld>
            <a:endParaRPr lang="en-US" dirty="0"/>
          </a:p>
        </p:txBody>
      </p:sp>
    </p:spTree>
    <p:extLst>
      <p:ext uri="{BB962C8B-B14F-4D97-AF65-F5344CB8AC3E}">
        <p14:creationId xmlns:p14="http://schemas.microsoft.com/office/powerpoint/2010/main" val="572804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2A9DCA-A127-4588-83F5-EE8E02067D0C}"/>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9ECB38D1-1890-4B1F-9222-A6470FD92CD0}"/>
              </a:ext>
            </a:extLst>
          </p:cNvPr>
          <p:cNvSpPr>
            <a:spLocks noGrp="1"/>
          </p:cNvSpPr>
          <p:nvPr>
            <p:ph sz="half" idx="1"/>
          </p:nvPr>
        </p:nvSpPr>
        <p:spPr/>
        <p:txBody>
          <a:bodyPr>
            <a:normAutofit/>
          </a:bodyPr>
          <a:lstStyle/>
          <a:p>
            <a:pPr>
              <a:lnSpc>
                <a:spcPct val="107000"/>
              </a:lnSpc>
              <a:spcBef>
                <a:spcPts val="0"/>
              </a:spcBef>
            </a:pPr>
            <a:endParaRPr lang="en-US" dirty="0" smtClean="0"/>
          </a:p>
          <a:p>
            <a:pPr>
              <a:lnSpc>
                <a:spcPct val="107000"/>
              </a:lnSpc>
              <a:spcBef>
                <a:spcPts val="0"/>
              </a:spcBef>
            </a:pPr>
            <a:endParaRPr lang="en-US" dirty="0"/>
          </a:p>
          <a:p>
            <a:pPr>
              <a:lnSpc>
                <a:spcPct val="107000"/>
              </a:lnSpc>
              <a:spcBef>
                <a:spcPts val="0"/>
              </a:spcBef>
            </a:pPr>
            <a:r>
              <a:rPr lang="en-US" dirty="0" smtClean="0">
                <a:hlinkClick r:id="rId3"/>
              </a:rPr>
              <a:t>SWSB website</a:t>
            </a:r>
            <a:endParaRPr lang="en-US" dirty="0" smtClean="0">
              <a:hlinkClick r:id="rId4"/>
            </a:endParaRPr>
          </a:p>
          <a:p>
            <a:pPr marL="662940" lvl="1" indent="-342900">
              <a:lnSpc>
                <a:spcPct val="107000"/>
              </a:lnSpc>
              <a:spcBef>
                <a:spcPts val="0"/>
              </a:spcBef>
              <a:buFont typeface="Wingdings" panose="05000000000000000000" pitchFamily="2" charset="2"/>
              <a:buChar char="§"/>
            </a:pPr>
            <a:r>
              <a:rPr lang="en-US" dirty="0" smtClean="0"/>
              <a:t>2020 Iowa WIOA Unified State Plan</a:t>
            </a:r>
            <a:endParaRPr lang="en-US" dirty="0" smtClean="0">
              <a:hlinkClick r:id="rId4"/>
            </a:endParaRPr>
          </a:p>
          <a:p>
            <a:pPr marL="662940" lvl="1" indent="-342900">
              <a:lnSpc>
                <a:spcPct val="107000"/>
              </a:lnSpc>
              <a:spcBef>
                <a:spcPts val="0"/>
              </a:spcBef>
              <a:buFont typeface="Wingdings" panose="05000000000000000000" pitchFamily="2" charset="2"/>
              <a:buChar char="§"/>
            </a:pPr>
            <a:r>
              <a:rPr lang="en-US" dirty="0" smtClean="0">
                <a:hlinkClick r:id="rId5"/>
              </a:rPr>
              <a:t>LWDB Information</a:t>
            </a:r>
            <a:endParaRPr lang="en-US" dirty="0" smtClean="0">
              <a:hlinkClick r:id="rId4"/>
            </a:endParaRPr>
          </a:p>
          <a:p>
            <a:pPr marL="982980" lvl="2" indent="-342900">
              <a:lnSpc>
                <a:spcPct val="107000"/>
              </a:lnSpc>
              <a:spcBef>
                <a:spcPts val="0"/>
              </a:spcBef>
              <a:buFont typeface="Wingdings" panose="05000000000000000000" pitchFamily="2" charset="2"/>
              <a:buChar char="§"/>
            </a:pPr>
            <a:r>
              <a:rPr lang="en-US" u="none" dirty="0" smtClean="0"/>
              <a:t>Local Plan Guidance and Template</a:t>
            </a:r>
            <a:endParaRPr lang="en-US" u="none" dirty="0" smtClean="0">
              <a:hlinkClick r:id="rId4"/>
            </a:endParaRPr>
          </a:p>
          <a:p>
            <a:pPr marL="982980" lvl="2" indent="-342900">
              <a:lnSpc>
                <a:spcPct val="107000"/>
              </a:lnSpc>
              <a:spcBef>
                <a:spcPts val="0"/>
              </a:spcBef>
              <a:buFont typeface="Wingdings" panose="05000000000000000000" pitchFamily="2" charset="2"/>
              <a:buChar char="§"/>
            </a:pPr>
            <a:r>
              <a:rPr lang="en-US" u="none" dirty="0" smtClean="0"/>
              <a:t>Training PowerPoint and Recording</a:t>
            </a:r>
            <a:endParaRPr lang="en-US" u="none" dirty="0" smtClean="0">
              <a:hlinkClick r:id="rId4"/>
            </a:endParaRPr>
          </a:p>
          <a:p>
            <a:pPr marL="982980" lvl="2" indent="-342900">
              <a:lnSpc>
                <a:spcPct val="107000"/>
              </a:lnSpc>
              <a:spcBef>
                <a:spcPts val="0"/>
              </a:spcBef>
              <a:buFont typeface="Wingdings" panose="05000000000000000000" pitchFamily="2" charset="2"/>
              <a:buChar char="§"/>
            </a:pPr>
            <a:r>
              <a:rPr lang="en-US" u="none" dirty="0" smtClean="0"/>
              <a:t>FAQ</a:t>
            </a:r>
            <a:endParaRPr lang="en-US" u="none" dirty="0" smtClean="0">
              <a:hlinkClick r:id="rId4"/>
            </a:endParaRPr>
          </a:p>
          <a:p>
            <a:pPr>
              <a:lnSpc>
                <a:spcPct val="107000"/>
              </a:lnSpc>
              <a:spcBef>
                <a:spcPts val="0"/>
              </a:spcBef>
            </a:pPr>
            <a:r>
              <a:rPr lang="en-US" dirty="0" smtClean="0">
                <a:hlinkClick r:id="rId4"/>
              </a:rPr>
              <a:t>TEGL 21-16</a:t>
            </a:r>
            <a:endParaRPr lang="en-US" dirty="0" smtClean="0"/>
          </a:p>
          <a:p>
            <a:pPr>
              <a:lnSpc>
                <a:spcPct val="107000"/>
              </a:lnSpc>
              <a:spcBef>
                <a:spcPts val="0"/>
              </a:spcBef>
            </a:pPr>
            <a:r>
              <a:rPr lang="en-US" dirty="0" smtClean="0">
                <a:hlinkClick r:id="rId6"/>
              </a:rPr>
              <a:t>WIOA Regulations</a:t>
            </a:r>
            <a:endParaRPr lang="en-US" dirty="0" smtClean="0"/>
          </a:p>
          <a:p>
            <a:pPr>
              <a:lnSpc>
                <a:spcPct val="107000"/>
              </a:lnSpc>
              <a:spcBef>
                <a:spcPts val="0"/>
              </a:spcBef>
            </a:pPr>
            <a:r>
              <a:rPr lang="en-US" dirty="0" smtClean="0">
                <a:hlinkClick r:id="rId7"/>
              </a:rPr>
              <a:t>LMI website</a:t>
            </a:r>
            <a:endParaRPr lang="en-US" dirty="0" smtClean="0"/>
          </a:p>
          <a:p>
            <a:pPr lvl="1">
              <a:lnSpc>
                <a:spcPct val="107000"/>
              </a:lnSpc>
              <a:spcBef>
                <a:spcPts val="0"/>
              </a:spcBef>
            </a:pPr>
            <a:endParaRPr lang="en-US" dirty="0" smtClean="0"/>
          </a:p>
          <a:p>
            <a:pPr lvl="1">
              <a:lnSpc>
                <a:spcPct val="107000"/>
              </a:lnSpc>
              <a:spcBef>
                <a:spcPts val="0"/>
              </a:spcBef>
            </a:pPr>
            <a:endParaRPr lang="en-US" dirty="0" smtClean="0"/>
          </a:p>
          <a:p>
            <a:pPr lvl="1">
              <a:lnSpc>
                <a:spcPct val="107000"/>
              </a:lnSpc>
              <a:spcBef>
                <a:spcPts val="0"/>
              </a:spcBef>
            </a:pPr>
            <a:endParaRPr lang="en-US" dirty="0"/>
          </a:p>
        </p:txBody>
      </p:sp>
      <p:sp>
        <p:nvSpPr>
          <p:cNvPr id="6" name="Footer Placeholder 5">
            <a:extLst>
              <a:ext uri="{FF2B5EF4-FFF2-40B4-BE49-F238E27FC236}">
                <a16:creationId xmlns:a16="http://schemas.microsoft.com/office/drawing/2014/main" id="{E9CA438C-72EB-46FC-B437-42197DE9261C}"/>
              </a:ext>
            </a:extLst>
          </p:cNvPr>
          <p:cNvSpPr>
            <a:spLocks noGrp="1"/>
          </p:cNvSpPr>
          <p:nvPr>
            <p:ph type="ftr" sz="quarter" idx="11"/>
          </p:nvPr>
        </p:nvSpPr>
        <p:spPr/>
        <p:txBody>
          <a:bodyPr/>
          <a:lstStyle/>
          <a:p>
            <a:r>
              <a:rPr lang="en-US" dirty="0"/>
              <a:t>LWDB Roles and Responsibilities Training</a:t>
            </a:r>
          </a:p>
        </p:txBody>
      </p:sp>
      <p:sp>
        <p:nvSpPr>
          <p:cNvPr id="7" name="Slide Number Placeholder 6">
            <a:extLst>
              <a:ext uri="{FF2B5EF4-FFF2-40B4-BE49-F238E27FC236}">
                <a16:creationId xmlns:a16="http://schemas.microsoft.com/office/drawing/2014/main" id="{A6455588-E975-40A8-8725-F6A3B48A67CC}"/>
              </a:ext>
            </a:extLst>
          </p:cNvPr>
          <p:cNvSpPr>
            <a:spLocks noGrp="1"/>
          </p:cNvSpPr>
          <p:nvPr>
            <p:ph type="sldNum" sz="quarter" idx="12"/>
          </p:nvPr>
        </p:nvSpPr>
        <p:spPr/>
        <p:txBody>
          <a:bodyPr/>
          <a:lstStyle/>
          <a:p>
            <a:fld id="{D307F087-50E8-4976-AA50-2FC07D62CDFA}" type="slidenum">
              <a:rPr lang="en-US" smtClean="0"/>
              <a:t>50</a:t>
            </a:fld>
            <a:endParaRPr lang="en-US" dirty="0"/>
          </a:p>
        </p:txBody>
      </p:sp>
    </p:spTree>
    <p:extLst>
      <p:ext uri="{BB962C8B-B14F-4D97-AF65-F5344CB8AC3E}">
        <p14:creationId xmlns:p14="http://schemas.microsoft.com/office/powerpoint/2010/main" val="184764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DE66-4FF9-4D1B-BC75-64E65183A890}"/>
              </a:ext>
            </a:extLst>
          </p:cNvPr>
          <p:cNvSpPr>
            <a:spLocks noGrp="1"/>
          </p:cNvSpPr>
          <p:nvPr>
            <p:ph type="title"/>
          </p:nvPr>
        </p:nvSpPr>
        <p:spPr/>
        <p:txBody>
          <a:bodyPr/>
          <a:lstStyle/>
          <a:p>
            <a:r>
              <a:rPr lang="en-US" dirty="0"/>
              <a:t>One Workforce Vision</a:t>
            </a:r>
          </a:p>
        </p:txBody>
      </p:sp>
      <p:graphicFrame>
        <p:nvGraphicFramePr>
          <p:cNvPr id="5" name="Content Placeholder 4" descr="The five priorities of the One Workforce Vision are Systemic Collaboration, Integrated Service Delivery, Data-Informed Decisions, Leveraged Resources, and Outcomes for Business and Jobseeker Customers." title="One Workforce Vision">
            <a:extLst>
              <a:ext uri="{FF2B5EF4-FFF2-40B4-BE49-F238E27FC236}">
                <a16:creationId xmlns:a16="http://schemas.microsoft.com/office/drawing/2014/main" id="{05809D00-33AE-4EF9-B097-7A64EAC315A3}"/>
              </a:ext>
            </a:extLst>
          </p:cNvPr>
          <p:cNvGraphicFramePr>
            <a:graphicFrameLocks noGrp="1"/>
          </p:cNvGraphicFramePr>
          <p:nvPr>
            <p:ph idx="1"/>
            <p:extLst>
              <p:ext uri="{D42A27DB-BD31-4B8C-83A1-F6EECF244321}">
                <p14:modId xmlns:p14="http://schemas.microsoft.com/office/powerpoint/2010/main" val="4196211962"/>
              </p:ext>
            </p:extLst>
          </p:nvPr>
        </p:nvGraphicFramePr>
        <p:xfrm>
          <a:off x="292100" y="1028708"/>
          <a:ext cx="11607800" cy="495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4F0F845-2EA4-4EA1-8501-D386BDB13749}"/>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247765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D5D8-A879-44A1-95DB-ED2C08F49E8D}"/>
              </a:ext>
            </a:extLst>
          </p:cNvPr>
          <p:cNvSpPr>
            <a:spLocks noGrp="1"/>
          </p:cNvSpPr>
          <p:nvPr>
            <p:ph type="title"/>
          </p:nvPr>
        </p:nvSpPr>
        <p:spPr/>
        <p:txBody>
          <a:bodyPr/>
          <a:lstStyle/>
          <a:p>
            <a:r>
              <a:rPr lang="en-US" dirty="0"/>
              <a:t>Local One Stop System </a:t>
            </a:r>
            <a:endParaRPr lang="en-US" i="1" dirty="0"/>
          </a:p>
        </p:txBody>
      </p:sp>
      <p:sp>
        <p:nvSpPr>
          <p:cNvPr id="5" name="Content Placeholder 4">
            <a:extLst>
              <a:ext uri="{FF2B5EF4-FFF2-40B4-BE49-F238E27FC236}">
                <a16:creationId xmlns:a16="http://schemas.microsoft.com/office/drawing/2014/main" id="{5B6E97C1-2F41-467C-972F-8C030B18E5F0}"/>
              </a:ext>
            </a:extLst>
          </p:cNvPr>
          <p:cNvSpPr>
            <a:spLocks noGrp="1"/>
          </p:cNvSpPr>
          <p:nvPr>
            <p:ph idx="1"/>
          </p:nvPr>
        </p:nvSpPr>
        <p:spPr/>
        <p:txBody>
          <a:bodyPr/>
          <a:lstStyle/>
          <a:p>
            <a:r>
              <a:rPr lang="en-US" dirty="0"/>
              <a:t>Brings together various </a:t>
            </a:r>
            <a:r>
              <a:rPr lang="en-US" dirty="0" smtClean="0"/>
              <a:t>programs </a:t>
            </a:r>
            <a:r>
              <a:rPr lang="en-US" dirty="0"/>
              <a:t>(known as partners) to provide a seamless customer focused network</a:t>
            </a:r>
          </a:p>
          <a:p>
            <a:r>
              <a:rPr lang="en-US" dirty="0"/>
              <a:t>Goal is to improve long term employment outcomes </a:t>
            </a:r>
          </a:p>
          <a:p>
            <a:r>
              <a:rPr lang="en-US" dirty="0"/>
              <a:t>Dual customers: businesses and individuals</a:t>
            </a:r>
          </a:p>
          <a:p>
            <a:r>
              <a:rPr lang="en-US" dirty="0"/>
              <a:t>Overseen by LWDB</a:t>
            </a:r>
          </a:p>
          <a:p>
            <a:r>
              <a:rPr lang="en-US" dirty="0"/>
              <a:t>Can be physical locations and virtual services</a:t>
            </a:r>
          </a:p>
          <a:p>
            <a:r>
              <a:rPr lang="en-US" dirty="0"/>
              <a:t>Known nationally as the American Job Center </a:t>
            </a:r>
            <a:r>
              <a:rPr lang="en-US" dirty="0" smtClean="0"/>
              <a:t>network (Iowa</a:t>
            </a:r>
            <a:r>
              <a:rPr lang="en-US" i="1" dirty="0" smtClean="0"/>
              <a:t>WORKS</a:t>
            </a:r>
            <a:r>
              <a:rPr lang="en-US" dirty="0" smtClean="0"/>
              <a:t> centers)</a:t>
            </a:r>
            <a:endParaRPr lang="en-US" dirty="0"/>
          </a:p>
        </p:txBody>
      </p:sp>
      <p:sp>
        <p:nvSpPr>
          <p:cNvPr id="4" name="Footer Placeholder 3">
            <a:extLst>
              <a:ext uri="{FF2B5EF4-FFF2-40B4-BE49-F238E27FC236}">
                <a16:creationId xmlns:a16="http://schemas.microsoft.com/office/drawing/2014/main" id="{A8F6DEEC-AE9C-4268-A544-BCECF0D2867B}"/>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263256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E98D-C9F1-4E75-A379-BCCE679D1D19}"/>
              </a:ext>
            </a:extLst>
          </p:cNvPr>
          <p:cNvSpPr>
            <a:spLocks noGrp="1"/>
          </p:cNvSpPr>
          <p:nvPr>
            <p:ph type="title"/>
          </p:nvPr>
        </p:nvSpPr>
        <p:spPr/>
        <p:txBody>
          <a:bodyPr/>
          <a:lstStyle/>
          <a:p>
            <a:r>
              <a:rPr lang="en-US" dirty="0"/>
              <a:t>WIOA Core Partners</a:t>
            </a:r>
          </a:p>
        </p:txBody>
      </p:sp>
      <p:graphicFrame>
        <p:nvGraphicFramePr>
          <p:cNvPr id="4" name="Table 5" descr="Iowa Workforce Development is the Iowa Administering Agency of the federal Legislation WIOA Title one Adult, Dislocated Worker and Youth programs. The Iowa Department of Education is the Iowa Administering Agency of the federal Legislation WIOA Title two Adult Education and Literacy program.   Iowa Workforce Development is the Iowa Administering Agency of the federal Legislation WIOA Title three Wagner Peyser Act.  Iowa Vocational Rehabilitiation Services and Iowa Department for the Blind are the Iowa Administering Agencies of the federal legislation WIOA Titie four programs." title="Table of WIOA Core Partners">
            <a:extLst>
              <a:ext uri="{FF2B5EF4-FFF2-40B4-BE49-F238E27FC236}">
                <a16:creationId xmlns:a16="http://schemas.microsoft.com/office/drawing/2014/main" id="{61B1508C-ACA5-4275-9FB6-C10B2CFB35BE}"/>
              </a:ext>
            </a:extLst>
          </p:cNvPr>
          <p:cNvGraphicFramePr>
            <a:graphicFrameLocks noGrp="1"/>
          </p:cNvGraphicFramePr>
          <p:nvPr>
            <p:ph sz="quarter" idx="1"/>
            <p:extLst>
              <p:ext uri="{D42A27DB-BD31-4B8C-83A1-F6EECF244321}">
                <p14:modId xmlns:p14="http://schemas.microsoft.com/office/powerpoint/2010/main" val="4241838434"/>
              </p:ext>
            </p:extLst>
          </p:nvPr>
        </p:nvGraphicFramePr>
        <p:xfrm>
          <a:off x="292100" y="1028699"/>
          <a:ext cx="9303845" cy="3156290"/>
        </p:xfrm>
        <a:graphic>
          <a:graphicData uri="http://schemas.openxmlformats.org/drawingml/2006/table">
            <a:tbl>
              <a:tblPr firstRow="1" bandRow="1">
                <a:tableStyleId>{21E4AEA4-8DFA-4A89-87EB-49C32662AFE0}</a:tableStyleId>
              </a:tblPr>
              <a:tblGrid>
                <a:gridCol w="802672">
                  <a:extLst>
                    <a:ext uri="{9D8B030D-6E8A-4147-A177-3AD203B41FA5}">
                      <a16:colId xmlns:a16="http://schemas.microsoft.com/office/drawing/2014/main" val="2986230809"/>
                    </a:ext>
                  </a:extLst>
                </a:gridCol>
                <a:gridCol w="3083572">
                  <a:extLst>
                    <a:ext uri="{9D8B030D-6E8A-4147-A177-3AD203B41FA5}">
                      <a16:colId xmlns:a16="http://schemas.microsoft.com/office/drawing/2014/main" val="3963930609"/>
                    </a:ext>
                  </a:extLst>
                </a:gridCol>
                <a:gridCol w="5417601">
                  <a:extLst>
                    <a:ext uri="{9D8B030D-6E8A-4147-A177-3AD203B41FA5}">
                      <a16:colId xmlns:a16="http://schemas.microsoft.com/office/drawing/2014/main" val="2405726491"/>
                    </a:ext>
                  </a:extLst>
                </a:gridCol>
              </a:tblGrid>
              <a:tr h="470799">
                <a:tc>
                  <a:txBody>
                    <a:bodyPr/>
                    <a:lstStyle/>
                    <a:p>
                      <a:r>
                        <a:rPr lang="en-US" sz="2000" dirty="0"/>
                        <a:t>Title</a:t>
                      </a:r>
                    </a:p>
                  </a:txBody>
                  <a:tcPr/>
                </a:tc>
                <a:tc>
                  <a:txBody>
                    <a:bodyPr/>
                    <a:lstStyle/>
                    <a:p>
                      <a:r>
                        <a:rPr lang="en-US" sz="2000" dirty="0"/>
                        <a:t>Federal Legislation</a:t>
                      </a:r>
                    </a:p>
                  </a:txBody>
                  <a:tcPr/>
                </a:tc>
                <a:tc>
                  <a:txBody>
                    <a:bodyPr/>
                    <a:lstStyle/>
                    <a:p>
                      <a:r>
                        <a:rPr lang="en-US" sz="2000" dirty="0"/>
                        <a:t>Iowa Administering Agency</a:t>
                      </a:r>
                    </a:p>
                  </a:txBody>
                  <a:tcPr/>
                </a:tc>
                <a:extLst>
                  <a:ext uri="{0D108BD9-81ED-4DB2-BD59-A6C34878D82A}">
                    <a16:rowId xmlns:a16="http://schemas.microsoft.com/office/drawing/2014/main" val="62618108"/>
                  </a:ext>
                </a:extLst>
              </a:tr>
              <a:tr h="470799">
                <a:tc>
                  <a:txBody>
                    <a:bodyPr/>
                    <a:lstStyle/>
                    <a:p>
                      <a:r>
                        <a:rPr lang="en-US" sz="2000" dirty="0"/>
                        <a:t>I</a:t>
                      </a:r>
                    </a:p>
                  </a:txBody>
                  <a:tcPr/>
                </a:tc>
                <a:tc>
                  <a:txBody>
                    <a:bodyPr/>
                    <a:lstStyle/>
                    <a:p>
                      <a:r>
                        <a:rPr lang="en-US" sz="2000" dirty="0"/>
                        <a:t>Adult, Dislocated Worker, Youth</a:t>
                      </a:r>
                    </a:p>
                  </a:txBody>
                  <a:tcPr/>
                </a:tc>
                <a:tc>
                  <a:txBody>
                    <a:bodyPr/>
                    <a:lstStyle/>
                    <a:p>
                      <a:r>
                        <a:rPr lang="en-US" sz="2000" dirty="0"/>
                        <a:t>Iowa Workforce Development</a:t>
                      </a:r>
                    </a:p>
                  </a:txBody>
                  <a:tcPr/>
                </a:tc>
                <a:extLst>
                  <a:ext uri="{0D108BD9-81ED-4DB2-BD59-A6C34878D82A}">
                    <a16:rowId xmlns:a16="http://schemas.microsoft.com/office/drawing/2014/main" val="3642536561"/>
                  </a:ext>
                </a:extLst>
              </a:tr>
              <a:tr h="470799">
                <a:tc>
                  <a:txBody>
                    <a:bodyPr/>
                    <a:lstStyle/>
                    <a:p>
                      <a:r>
                        <a:rPr lang="en-US" sz="2000" dirty="0"/>
                        <a:t>II</a:t>
                      </a:r>
                    </a:p>
                  </a:txBody>
                  <a:tcPr/>
                </a:tc>
                <a:tc>
                  <a:txBody>
                    <a:bodyPr/>
                    <a:lstStyle/>
                    <a:p>
                      <a:r>
                        <a:rPr lang="en-US" sz="2000" dirty="0"/>
                        <a:t>Adult Education &amp; Family Literacy</a:t>
                      </a:r>
                    </a:p>
                  </a:txBody>
                  <a:tcPr/>
                </a:tc>
                <a:tc>
                  <a:txBody>
                    <a:bodyPr/>
                    <a:lstStyle/>
                    <a:p>
                      <a:r>
                        <a:rPr lang="en-US" sz="2000" dirty="0"/>
                        <a:t>Iowa Department of Education</a:t>
                      </a:r>
                    </a:p>
                  </a:txBody>
                  <a:tcPr/>
                </a:tc>
                <a:extLst>
                  <a:ext uri="{0D108BD9-81ED-4DB2-BD59-A6C34878D82A}">
                    <a16:rowId xmlns:a16="http://schemas.microsoft.com/office/drawing/2014/main" val="766828088"/>
                  </a:ext>
                </a:extLst>
              </a:tr>
              <a:tr h="470799">
                <a:tc>
                  <a:txBody>
                    <a:bodyPr/>
                    <a:lstStyle/>
                    <a:p>
                      <a:r>
                        <a:rPr lang="en-US" sz="2000" dirty="0"/>
                        <a:t>III</a:t>
                      </a:r>
                    </a:p>
                  </a:txBody>
                  <a:tcPr/>
                </a:tc>
                <a:tc>
                  <a:txBody>
                    <a:bodyPr/>
                    <a:lstStyle/>
                    <a:p>
                      <a:r>
                        <a:rPr lang="en-US" sz="2000" dirty="0"/>
                        <a:t>Wagner Peyser Act</a:t>
                      </a:r>
                    </a:p>
                  </a:txBody>
                  <a:tcPr/>
                </a:tc>
                <a:tc>
                  <a:txBody>
                    <a:bodyPr/>
                    <a:lstStyle/>
                    <a:p>
                      <a:r>
                        <a:rPr lang="en-US" sz="2000" dirty="0"/>
                        <a:t>Iowa Workforce Development</a:t>
                      </a:r>
                    </a:p>
                  </a:txBody>
                  <a:tcPr/>
                </a:tc>
                <a:extLst>
                  <a:ext uri="{0D108BD9-81ED-4DB2-BD59-A6C34878D82A}">
                    <a16:rowId xmlns:a16="http://schemas.microsoft.com/office/drawing/2014/main" val="2828119434"/>
                  </a:ext>
                </a:extLst>
              </a:tr>
              <a:tr h="812612">
                <a:tc>
                  <a:txBody>
                    <a:bodyPr/>
                    <a:lstStyle/>
                    <a:p>
                      <a:r>
                        <a:rPr lang="en-US" sz="2000" dirty="0"/>
                        <a:t>IV</a:t>
                      </a:r>
                    </a:p>
                  </a:txBody>
                  <a:tcPr/>
                </a:tc>
                <a:tc>
                  <a:txBody>
                    <a:bodyPr/>
                    <a:lstStyle/>
                    <a:p>
                      <a:r>
                        <a:rPr lang="en-US" sz="2000" dirty="0"/>
                        <a:t>Rehabilitation Act of 1973</a:t>
                      </a:r>
                    </a:p>
                  </a:txBody>
                  <a:tcPr/>
                </a:tc>
                <a:tc>
                  <a:txBody>
                    <a:bodyPr/>
                    <a:lstStyle/>
                    <a:p>
                      <a:r>
                        <a:rPr lang="en-US" sz="2000" dirty="0"/>
                        <a:t>Iowa Vocational Rehabilitation Services</a:t>
                      </a:r>
                    </a:p>
                    <a:p>
                      <a:r>
                        <a:rPr lang="en-US" sz="2000" dirty="0"/>
                        <a:t>Iowa Department for the Blind</a:t>
                      </a:r>
                    </a:p>
                  </a:txBody>
                  <a:tcPr/>
                </a:tc>
                <a:extLst>
                  <a:ext uri="{0D108BD9-81ED-4DB2-BD59-A6C34878D82A}">
                    <a16:rowId xmlns:a16="http://schemas.microsoft.com/office/drawing/2014/main" val="345397936"/>
                  </a:ext>
                </a:extLst>
              </a:tr>
            </a:tbl>
          </a:graphicData>
        </a:graphic>
      </p:graphicFrame>
      <p:sp>
        <p:nvSpPr>
          <p:cNvPr id="5" name="Footer Placeholder 4">
            <a:extLst>
              <a:ext uri="{FF2B5EF4-FFF2-40B4-BE49-F238E27FC236}">
                <a16:creationId xmlns:a16="http://schemas.microsoft.com/office/drawing/2014/main" id="{01AF7282-23D2-4DEA-B342-0578A55E7D50}"/>
              </a:ext>
            </a:extLst>
          </p:cNvPr>
          <p:cNvSpPr>
            <a:spLocks noGrp="1"/>
          </p:cNvSpPr>
          <p:nvPr>
            <p:ph type="ftr" sz="quarter" idx="3"/>
          </p:nvPr>
        </p:nvSpPr>
        <p:spPr/>
        <p:txBody>
          <a:bodyPr/>
          <a:lstStyle/>
          <a:p>
            <a:r>
              <a:rPr lang="en-US" dirty="0"/>
              <a:t>LWDB Roles and Responsibilities Training</a:t>
            </a:r>
          </a:p>
        </p:txBody>
      </p:sp>
    </p:spTree>
    <p:extLst>
      <p:ext uri="{BB962C8B-B14F-4D97-AF65-F5344CB8AC3E}">
        <p14:creationId xmlns:p14="http://schemas.microsoft.com/office/powerpoint/2010/main" val="165178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FA5-ED45-49C6-BFDC-A1335C7A5721}"/>
              </a:ext>
            </a:extLst>
          </p:cNvPr>
          <p:cNvSpPr>
            <a:spLocks noGrp="1"/>
          </p:cNvSpPr>
          <p:nvPr>
            <p:ph type="title"/>
          </p:nvPr>
        </p:nvSpPr>
        <p:spPr/>
        <p:txBody>
          <a:bodyPr/>
          <a:lstStyle/>
          <a:p>
            <a:r>
              <a:rPr lang="en-US" dirty="0"/>
              <a:t>Other Required Partners</a:t>
            </a:r>
          </a:p>
        </p:txBody>
      </p:sp>
      <p:sp>
        <p:nvSpPr>
          <p:cNvPr id="6" name="Content Placeholder 5">
            <a:extLst>
              <a:ext uri="{FF2B5EF4-FFF2-40B4-BE49-F238E27FC236}">
                <a16:creationId xmlns:a16="http://schemas.microsoft.com/office/drawing/2014/main" id="{D6A83EDB-8181-48C1-9A73-83DA007F8C08}"/>
              </a:ext>
            </a:extLst>
          </p:cNvPr>
          <p:cNvSpPr>
            <a:spLocks noGrp="1"/>
          </p:cNvSpPr>
          <p:nvPr>
            <p:ph sz="half" idx="1"/>
          </p:nvPr>
        </p:nvSpPr>
        <p:spPr>
          <a:xfrm>
            <a:off x="292100" y="1026843"/>
            <a:ext cx="5669280" cy="5072063"/>
          </a:xfrm>
        </p:spPr>
        <p:txBody>
          <a:bodyPr>
            <a:normAutofit fontScale="77500" lnSpcReduction="20000"/>
          </a:bodyPr>
          <a:lstStyle/>
          <a:p>
            <a:pPr fontAlgn="ctr"/>
            <a:r>
              <a:rPr lang="en-US" b="1" dirty="0"/>
              <a:t>Career and Technical Education </a:t>
            </a:r>
            <a:r>
              <a:rPr lang="en-US" dirty="0"/>
              <a:t>(Carl D. Perkins Career and Technical Education Act of 2006 – US Department of Education)</a:t>
            </a:r>
          </a:p>
          <a:p>
            <a:pPr fontAlgn="ctr"/>
            <a:r>
              <a:rPr lang="en-US" b="1" dirty="0"/>
              <a:t>Senior Community Services Employment Program (SCSEP) </a:t>
            </a:r>
            <a:r>
              <a:rPr lang="en-US" dirty="0"/>
              <a:t>(Title V Older Americans Act – US Department of Labor)</a:t>
            </a:r>
          </a:p>
          <a:p>
            <a:pPr fontAlgn="ctr"/>
            <a:r>
              <a:rPr lang="en-US" b="1" dirty="0"/>
              <a:t>Job Corps </a:t>
            </a:r>
            <a:r>
              <a:rPr lang="en-US" dirty="0"/>
              <a:t>(US Department of Labor)</a:t>
            </a:r>
          </a:p>
          <a:p>
            <a:pPr fontAlgn="ctr"/>
            <a:r>
              <a:rPr lang="en-US" b="1" dirty="0"/>
              <a:t>YouthBuild </a:t>
            </a:r>
            <a:r>
              <a:rPr lang="en-US" dirty="0"/>
              <a:t>(US Department of Labor)</a:t>
            </a:r>
          </a:p>
          <a:p>
            <a:pPr fontAlgn="ctr"/>
            <a:r>
              <a:rPr lang="en-US" b="1" dirty="0"/>
              <a:t>Native American programs </a:t>
            </a:r>
            <a:r>
              <a:rPr lang="en-US" dirty="0"/>
              <a:t>(US Department of Labor)</a:t>
            </a:r>
          </a:p>
          <a:p>
            <a:pPr fontAlgn="ctr"/>
            <a:r>
              <a:rPr lang="en-US" b="1" dirty="0"/>
              <a:t>National Farmworker Jobs Program </a:t>
            </a:r>
            <a:r>
              <a:rPr lang="en-US" dirty="0"/>
              <a:t>(US Department of Labor)</a:t>
            </a:r>
          </a:p>
          <a:p>
            <a:pPr fontAlgn="ctr"/>
            <a:r>
              <a:rPr lang="en-US" b="1" dirty="0"/>
              <a:t>State Unemployment Compensation Programs </a:t>
            </a:r>
            <a:r>
              <a:rPr lang="en-US" dirty="0"/>
              <a:t>(US Department of Labor)</a:t>
            </a:r>
          </a:p>
        </p:txBody>
      </p:sp>
      <p:sp>
        <p:nvSpPr>
          <p:cNvPr id="4" name="Content Placeholder 3">
            <a:extLst>
              <a:ext uri="{FF2B5EF4-FFF2-40B4-BE49-F238E27FC236}">
                <a16:creationId xmlns:a16="http://schemas.microsoft.com/office/drawing/2014/main" id="{F8A3268A-5035-4CB1-8F78-F31B3FB9216B}"/>
              </a:ext>
            </a:extLst>
          </p:cNvPr>
          <p:cNvSpPr>
            <a:spLocks noGrp="1"/>
          </p:cNvSpPr>
          <p:nvPr>
            <p:ph sz="half" idx="2"/>
          </p:nvPr>
        </p:nvSpPr>
        <p:spPr>
          <a:xfrm>
            <a:off x="6198785" y="1026843"/>
            <a:ext cx="5669280" cy="5072063"/>
          </a:xfrm>
        </p:spPr>
        <p:txBody>
          <a:bodyPr>
            <a:normAutofit fontScale="77500" lnSpcReduction="20000"/>
          </a:bodyPr>
          <a:lstStyle/>
          <a:p>
            <a:pPr fontAlgn="ctr"/>
            <a:r>
              <a:rPr lang="en-US" b="1" dirty="0"/>
              <a:t>Jobs for Veterans State Grant (JVSG) </a:t>
            </a:r>
            <a:r>
              <a:rPr lang="en-US" dirty="0"/>
              <a:t>(US Department of Labor)</a:t>
            </a:r>
          </a:p>
          <a:p>
            <a:pPr fontAlgn="ctr"/>
            <a:r>
              <a:rPr lang="en-US" b="1" dirty="0"/>
              <a:t>Reentry Employment Opportunities (REO) Program </a:t>
            </a:r>
            <a:r>
              <a:rPr lang="en-US" dirty="0"/>
              <a:t>(Second Chance Act of 2007 – US Department of Justice)</a:t>
            </a:r>
          </a:p>
          <a:p>
            <a:pPr fontAlgn="ctr"/>
            <a:r>
              <a:rPr lang="en-US" b="1" dirty="0"/>
              <a:t>Housing and Urban Development Employment &amp; Training programs </a:t>
            </a:r>
            <a:r>
              <a:rPr lang="en-US" dirty="0"/>
              <a:t>(US Department of Housing and Urban Development)</a:t>
            </a:r>
          </a:p>
          <a:p>
            <a:pPr fontAlgn="ctr"/>
            <a:r>
              <a:rPr lang="en-US" b="1" dirty="0"/>
              <a:t>Community Services Block Grant (CSBG) Employment &amp; Training program </a:t>
            </a:r>
            <a:r>
              <a:rPr lang="en-US" dirty="0"/>
              <a:t>(US Department of Health and Human Services)</a:t>
            </a:r>
          </a:p>
          <a:p>
            <a:pPr fontAlgn="ctr"/>
            <a:r>
              <a:rPr lang="en-US" b="1" dirty="0"/>
              <a:t>Temporary Assistance To Needy Families (TANF)* </a:t>
            </a:r>
            <a:r>
              <a:rPr lang="en-US" dirty="0"/>
              <a:t>(Title IV Social Security Act – US Department of Health and Human Services)</a:t>
            </a:r>
          </a:p>
          <a:p>
            <a:pPr marL="0" indent="0" algn="r" fontAlgn="ctr">
              <a:buNone/>
            </a:pPr>
            <a:r>
              <a:rPr lang="en-US" i="1" dirty="0"/>
              <a:t>*Governor may elect to exclude as a core program</a:t>
            </a:r>
            <a:endParaRPr lang="en-US" dirty="0"/>
          </a:p>
        </p:txBody>
      </p:sp>
      <p:sp>
        <p:nvSpPr>
          <p:cNvPr id="5" name="Footer Placeholder 4">
            <a:extLst>
              <a:ext uri="{FF2B5EF4-FFF2-40B4-BE49-F238E27FC236}">
                <a16:creationId xmlns:a16="http://schemas.microsoft.com/office/drawing/2014/main" id="{9314BCFA-03B3-4B88-AF82-B2312A27C5FA}"/>
              </a:ext>
            </a:extLst>
          </p:cNvPr>
          <p:cNvSpPr>
            <a:spLocks noGrp="1"/>
          </p:cNvSpPr>
          <p:nvPr>
            <p:ph type="ftr" sz="quarter" idx="11"/>
          </p:nvPr>
        </p:nvSpPr>
        <p:spPr/>
        <p:txBody>
          <a:bodyPr/>
          <a:lstStyle/>
          <a:p>
            <a:r>
              <a:rPr lang="en-US" dirty="0"/>
              <a:t>LWDB Roles and Responsibilities Training</a:t>
            </a:r>
          </a:p>
        </p:txBody>
      </p:sp>
      <p:sp>
        <p:nvSpPr>
          <p:cNvPr id="7" name="Slide Number Placeholder 6">
            <a:extLst>
              <a:ext uri="{FF2B5EF4-FFF2-40B4-BE49-F238E27FC236}">
                <a16:creationId xmlns:a16="http://schemas.microsoft.com/office/drawing/2014/main" id="{3DB8D205-CA06-404C-949D-C01EA8D51755}"/>
              </a:ext>
            </a:extLst>
          </p:cNvPr>
          <p:cNvSpPr>
            <a:spLocks noGrp="1"/>
          </p:cNvSpPr>
          <p:nvPr>
            <p:ph type="sldNum" sz="quarter" idx="12"/>
          </p:nvPr>
        </p:nvSpPr>
        <p:spPr/>
        <p:txBody>
          <a:bodyPr/>
          <a:lstStyle/>
          <a:p>
            <a:fld id="{D307F087-50E8-4976-AA50-2FC07D62CDFA}" type="slidenum">
              <a:rPr lang="en-US" smtClean="0"/>
              <a:t>9</a:t>
            </a:fld>
            <a:endParaRPr lang="en-US" dirty="0"/>
          </a:p>
        </p:txBody>
      </p:sp>
    </p:spTree>
    <p:extLst>
      <p:ext uri="{BB962C8B-B14F-4D97-AF65-F5344CB8AC3E}">
        <p14:creationId xmlns:p14="http://schemas.microsoft.com/office/powerpoint/2010/main" val="1522152401"/>
      </p:ext>
    </p:extLst>
  </p:cSld>
  <p:clrMapOvr>
    <a:masterClrMapping/>
  </p:clrMapOvr>
</p:sld>
</file>

<file path=ppt/theme/theme1.xml><?xml version="1.0" encoding="utf-8"?>
<a:theme xmlns:a="http://schemas.openxmlformats.org/drawingml/2006/main" name="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EC44B77C2F60419748D09605BF5F9D" ma:contentTypeVersion="11" ma:contentTypeDescription="Create a new document." ma:contentTypeScope="" ma:versionID="8ff46f03121a4650304a749adccaa963">
  <xsd:schema xmlns:xsd="http://www.w3.org/2001/XMLSchema" xmlns:xs="http://www.w3.org/2001/XMLSchema" xmlns:p="http://schemas.microsoft.com/office/2006/metadata/properties" xmlns:ns2="b9f8e4f9-63ae-441f-b00b-e601199620d9" xmlns:ns3="624333be-c2df-488e-96d3-e81a449f5856" targetNamespace="http://schemas.microsoft.com/office/2006/metadata/properties" ma:root="true" ma:fieldsID="a84833a39ee9b45793d292218c102f29" ns2:_="" ns3:_="">
    <xsd:import namespace="b9f8e4f9-63ae-441f-b00b-e601199620d9"/>
    <xsd:import namespace="624333be-c2df-488e-96d3-e81a449f58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8e4f9-63ae-441f-b00b-e60119962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4333be-c2df-488e-96d3-e81a449f58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c5padY04Qo/p5POX4Byj7dtW0ds=" isBookmarkSet="no" Order="_x0032_" artifact="_x0031_" pdftag="_x005B_Artifact_x005D_" formula="no" inline="no" validate="no"/>
  <Shape xmlns="" ID="qcjhpeI6vzsy69Qy/7ut52u98Xc=" pdftag="Figure" isBookmarkSet="no" artifact="_x0031_" validate="no" Order="_x0031_"/>
  <Shape xmlns="" ID="HFPHH1uk7yFYBf8crUpqqjvPz9k=" pdftag="_x005B_Artifact_x005D_" isBookmarkSet="no"/>
  <Shape xmlns="" ID="y9mvF7PO5JAxdT3qUGMQvCf4dn4=" pdftag="" artifact="_x0031_" validate="no" Order="_x0034_"/>
  <Shape xmlns="" ID="HdFT3hQsnUe1p4fN34ZE4sgYj8o=" pdftag="" Order="_x0032_"/>
  <Shape xmlns="" ID="zEN3IO8+AA5Pdljep56AFpNm5pI=" pdftag="" artifact="_x0031_" validate="no" Order="_x0033_"/>
  <Shape xmlns="" ID="aY8u0io9m4wtWKaDtWLXXBxDOeY=" pdftag="" artifact="_x0031_" validate="no" Order="_x0031_"/>
  <Shape xmlns="" ID="yMKN5FQGMuupes5Zx+NGJQSdJc8=" pdftag="" artifact="_x0031_" validate="no" Order="_x0036_"/>
  <Shape xmlns="" ID="oS75AXO+oGr9mmYocY8m9TAIXNI=" pdftag="" Order="_x0034_"/>
  <Shape xmlns="" ID="+EJs2XWHZIMHZPbJGNVMM5dl1EE=" pdftag="" artifact="_x0031_" validate="no" Order="_x0035_"/>
  <Shape xmlns="" ID="+lMuN0D3FHzbWfqvaU1FaeOdDAU=" pdftag="" Order="_x0032_"/>
  <Shape xmlns="" ID="PLJOOUd0s3oN2nyZJ5c1N5IvAYk=" pdftag="" artifact="_x0031_" validate="no" Order="_x0033_"/>
  <Shape xmlns="" ID="TG1dlihJ9f8b4ayKhJiSsGckNaM=" pdftag="" artifact="_x0031_" validate="no" Order="_x0031_"/>
  <Shape xmlns="" ID="1CREDL4O7a1JdMDNDdKAk9VfWFA=" pdftag="" artifact="_x0031_" validate="no" Order="_x0038_"/>
  <Shape xmlns="" ID="LiGHqdyle7ofuBSamHmGAX+PgRw=" pdftag="" Order="_x0037_"/>
  <Shape xmlns="" ID="tAoQ+ge73Kl570o4mJ7s+SaW4ec=" pdftag="" artifact="_x0031_" validate="no" Order="_x0034_"/>
  <Shape xmlns="" ID="sFozpDV4nKYpyzboApmVNlsJlGw=" pdftag="" Order="_x0035_"/>
  <Shape xmlns="" ID="XouBzrGYzLThZhhj+eEvbfUFTPk=" pdftag="" artifact="_x0031_" validate="no" Order="_x0033_"/>
  <Shape xmlns="" ID="9SBoNEorAzc6ED/4AacvUmuwV6E=" pdftag="" Order="_x0035_"/>
  <Shape xmlns="" ID="PK+konKqFDaplHEayYKVmCseEb4=" pdftag="" artifact="_x0031_" validate="no" Order="_x0032_"/>
  <Shape xmlns="" ID="QAtT11nljrDpN05176i1Lzb8rJk=" pdftag="" artifact="_x0031_" validate="no" Order="_x0031_"/>
  <Shape xmlns="" ID="Ye5h5zLNo7Viw/H6ba1lHG1uqP4=" pdftag="" artifact="_x0031_" validate="no" Order="_x0033_"/>
  <Shape xmlns="" ID="o313nXevVqXd/tJOfpQRYDqXWOc=" pdftag="" Order="_x0032_" artifact="_x0031_" validate="no"/>
  <Shape xmlns="" ID="tg3o8EdJRGQm4AaefCNnwlOwzxk=" pdftag="" Order="_x0031_" artifact="_x0031_" validate="no"/>
  <Shape xmlns="" ID="qxaMLqStIJmNWBfiWk3foflqwQk=" pdftag="" Order="_x0034_"/>
  <Shape xmlns="" ID="sGh7MyKQTwa1gcSgHl7YnPeyxSk=" pdftag="" artifact="_x0031_" validate="no" Order="_x0033_"/>
  <Shape xmlns="" ID="cPih7z3D4rVTlikZ0vwf2rhcP6U=" pdftag="" Order="_x0032_" artifact="_x0031_" validate="no"/>
  <Shape xmlns="" ID="T1sDr2A/csA1fC2zZmbl2feJdjw=" pdftag="" Order="_x0031_" artifact="_x0031_" validate="no"/>
  <Shape xmlns="" ID="jDR/gBqutrEJblhGtiDmafAMq2M=" pdftag="" artifact="_x0031_" validate="no" Order="_x0033_"/>
  <Shape xmlns="" ID="ZS+TM7Pod51M/Ccaso9lYzlXd3Y=" pdftag="" Order="_x0032_" artifact="_x0031_" validate="no"/>
  <Shape xmlns="" ID="H8KugLz4HSxot1aCx9Z0TB0vo5I=" pdftag="" Order="_x0031_" artifact="_x0031_" validate="no"/>
  <Shape xmlns="" ID="6wBHMzQ3WkhhtFxo+7JXWfLe6Uw=" pdftag="" artifact="_x0031_" validate="no" Order="_x0033_"/>
  <Shape xmlns="" ID="3df7hnXgKdlYU+/lvtTtLSRyEz4=" pdftag="" Order="_x0032_"/>
  <Shape xmlns="" ID="azgaQxBrNxa4fXy9z0Ph8gIz768=" pdftag="" Order="_x0031_" artifact="_x0031_" validate="no"/>
  <Shape xmlns="" ID="SoAl1DmgmkCZRnxG3rur6RRWeBM=" pdftag="" artifact="_x0031_" validate="no" Order="_x0033_"/>
  <Shape xmlns="" ID="dPPXfWqUt2oz31FJIc7ZIAuj4/o=" pdftag="" Order="_x0032_"/>
  <Shape xmlns="" ID="tO5u+nqiJXKyqt3ONgKC+mtG+Es=" pdftag="" Order="_x0031_"/>
  <Shape xmlns="" ID="tpOQ5HCm7WfJPMqZ3uHgSBIIJoA=" pdftag="" Order="_x0031_" artifact="_x0031_" validate="no"/>
  <Shape xmlns="" ID="nT3M+WHR4l7sULfd/liKjxUiCkU=" pdftag="" Order="_x0032_" artifact="_x0031_" validate="no"/>
  <Shape xmlns="" ID="zZvbWBWt8Sja38LXkGELDa25T9s=" pdftag="" Order="_x0033_" artifact="_x0031_" validate="no"/>
  <Shape xmlns="" ID="YL/jN0k3ABgwZ8BQ9iaA5jOffXo=" pdftag="" Order="_x0035_"/>
  <Shape xmlns="" ID="4IszVhb+cRnWIhtSDEJyFlRQVHo=" pdftag="" artifact="_x0031_" validate="no" Order="_x0034_"/>
  <Shape xmlns="" ID="ZzKjo/2wuApD8fxD+mK/PX2qX2Q=" pdftag="" artifact="_x0031_" validate="no" Order="_x0036_"/>
  <Shape xmlns="" ID="c/Ps2u4YxooKZAVO1g/cpMrfSJE=" pdftag="" Order="_x0035_" artifact="_x0031_" validate="no"/>
  <Shape xmlns="" ID="BysHM3TJV37JOEPoUzO0sIUPUHs=" pdftag="" Order="_x0033_" artifact="_x0031_" validate="no"/>
  <Shape xmlns="" ID="HNc7OLelXXMp83cp6FafO6vdtBA=" pdftag="" Order="_x0034_" artifact="_x0031_" validate="no"/>
  <Shape xmlns="" ID="79LIAsIhlJSDPLjOIa5igyNoo+w=" pdftag="" Order="_x0032_" artifact="_x0031_" validate="no"/>
  <Shape xmlns="" ID="UJ73CuF5ygMPcacJpvU6DVhjlzs=" pdftag="" Order="_x0037_"/>
  <Shape xmlns="" ID="1TIPDqPRLUkEq3wt3vygu51ibY4=" pdftag="" Order="_x0031_" artifact="_x0031_" validate="no"/>
  <Shape xmlns="" ID="u37Vb18A/uMDl+VRHPAUWN2TiPM=" pdftag="" Order="_x0031_" artifact="_x0031_" validate="no"/>
  <Shape xmlns="" ID="/RHavkZB9NOJOW0mWkliksilFNY=" pdftag="" Order="_x0033_"/>
  <Shape xmlns="" ID="6yiZl/D8seR4JjtQuswN4VrlVHs=" pdftag="" artifact="_x0031_" validate="no" Order="_x0032_"/>
  <Shape xmlns="" ID="PBn9IfOI334xksOVXDpR+v54HB4=" pdftag="" Order="_x0032_"/>
  <Shape xmlns="" ID="aK31pvQSNFl7K3WuyijY+4XQm0g=" pdftag="" artifact="_x0031_" validate="no" Order="_x0031_"/>
  <Shape xmlns="" ID="au6cUImcKKHWsrT0bp6qeLievw0=" pdftag="" Order="_x0031_" artifact="_x0031_" validate="no"/>
  <Shape xmlns="" ID="vCLcXLeWU6HX2oee4drhPdGSz/M=" pdftag="" Order="_x0032_" artifact="_x0031_" validate="no"/>
  <Shape xmlns="" ID="J95r5wsXyocevwRIMODW1fFBsCY=" pdftag="" Order="_x0033_" artifact="_x0031_" validate="no"/>
  <Shape xmlns="" ID="iVt6vG/zTa4RVf+fbrKhPRD6V8E=" pdftag="" Order="_x0035_"/>
  <Shape xmlns="" ID="oQWvOS7yrVT94ctSzSXDK5l7+QE=" pdftag="" artifact="_x0031_" validate="no" Order="_x0034_"/>
  <Shape xmlns="" ID="0/NotbUDEhttOsZm1LcMj03mvLg=" pdftag="" Order="_x0031_" artifact="_x0031_" validate="no"/>
  <Shape xmlns="" ID="XPuvmSSZEaWVzOdsGq/19K2yhLs=" pdftag="" Order="_x0032_" artifact="_x0031_" validate="no"/>
  <Shape xmlns="" ID="p6bN+jTFZexCgbZPN8HnmfW6734=" pdftag="" Order="_x0033_" artifact="_x0031_" validate="no"/>
  <Shape xmlns="" ID="emeG9yQZXnndX0nel3shj9FGA1o=" pdftag="" Order="_x0035_"/>
  <Shape xmlns="" ID="Awk+GUQaSvA0sulBLSO76JMDxDg=" pdftag="" artifact="_x0031_" validate="no" Order="_x0034_"/>
  <Shape xmlns="" ID="XYSd1aou7LBQCbePh1K20y+osJU=" pdftag="" artifact="_x0031_" validate="no" Order="_x0032_"/>
  <Shape xmlns="" ID="uryj5W/r03sVh7zyDwweF5VtZAI=" pdftag="" Order="_x0031_"/>
  <Shape xmlns="" ID="g7cfATa1q/zW7voHH7PzDCOVJ2k=" pdftag="" Order="_x0033_"/>
  <Shape xmlns="" ID="eyErg3MzPAlfjNd++YNeDt3824g=" pdftag="" Order="_x0033_"/>
  <Shape xmlns="" ID="s04rRhfmWQaTg7+fGhFkrYEIdbY=" pdftag="" Order="_x0032_"/>
  <Shape xmlns="" ID="8Z9IhT4lCXJrabNe03wA+c+ARIw=" pdftag="" Order="_x0031_"/>
  <Shape xmlns="" ID="Lxl6bgdfNKIukFwq+i1W+1R7eS8=" pdftag="" Order="_x0034_"/>
  <Shape xmlns="" ID="IvmbdP4mkwH25ixlqkXACBA2bOA=" pdftag="" Order="_x0031_"/>
  <Shape xmlns="" ID="QNLYDXVx1L+gkqZ9BbK9ROk8nUU=" pdftag="" Order="_x0032_"/>
  <SubText xmlns="" ID="c5padY04Qo/p5POX4Byj7dtW0ds=" ActualText=""/>
  <Shape xmlns="" ID="h0tAZmY5m2wkW4oPW3VD7YxUWL8=" isBookmarkSet="no" Order="_x0031_" formula="no" inline="no" artifact="_x0031_" pdftag="_x005B_Artifact_x005D_" validate="no"/>
  <Shape xmlns="" ID="DbZaIXBtACpfHf/igmY3HcNd4tY=" pdftag="Figure" isBookmarkSet="no" artifact="_x0031_" validate="no" Order="_x0031_"/>
  <Shape xmlns="" ID="xCLYYxbRayu1sK87DHwK4LKuxro=" pdftag="" artifact="_x0031_" validate="no" Order="_x0031_"/>
  <Shape xmlns="" ID="QZfVvshyfi1HRhZBkffzTr9uJpo=" pdftag="" artifact="_x0031_" validate="no" Order="_x0033_"/>
  <Shape xmlns="" ID="qGgSnq8NMYBHwtIZTzvqWD6hTwk=" pdftag="" artifact="_x0031_" validate="no" Order="_x0031_"/>
  <Shape xmlns="" ID="hI8VhNUH/pezRQM3nThdbemCo08=" pdftag="" artifact="_x0031_" validate="no" Order="_x0033_"/>
  <Shape xmlns="" ID="yonhJJoqBmjqRbFBKxAQJxqgqK4=" pdftag="" artifact="_x0031_" validate="no" Order="_x0035_"/>
  <Shape xmlns="" ID="QGSxxdfmppr6xeGAroT6Fl9q4xY=" pdftag="" artifact="_x0031_" validate="no" Order="_x0031_"/>
  <Shape xmlns="" ID="EnLnWHgX5zHhPjEZYJzwtFQzluI=" pdftag="" artifact="_x0031_" validate="no" Order="_x0032_"/>
  <Shape xmlns="" ID="ceUTwHUfVh1ENOUkMZlJxujWFqs=" pdftag="" artifact="_x0031_" validate="no" Order="_x0033_"/>
  <Shape xmlns="" ID="exiP+PKuB86I2bBys1PPB3hoL2s=" pdftag="" artifact="_x0031_" validate="no" Order="_x0034_"/>
  <Shape xmlns="" ID="Ep+hdHvFFehw+79RF4QjCwFhoGw=" pdftag="" artifact="_x0031_" validate="no" Order="_x0031_"/>
  <Shape xmlns="" ID="8utQfbxTnTy2X3NRz4lv3GgWquQ=" pdftag="" artifact="_x0031_" validate="no" Order="_x0032_"/>
  <Shape xmlns="" ID="dtwhnybpMO+wPNifyZsgTfB+EwU=" pdftag="" artifact="_x0031_" validate="no" Order="_x0031_"/>
  <Shape xmlns="" ID="MPNOOxaOgcWxW2uFYdtV4mCvMYs=" pdftag="" artifact="_x0031_" validate="no" Order="_x0032_"/>
  <Shape xmlns="" ID="dkgFS1qQew6LzXLUuFyDSfipifQ=" pdftag="" artifact="_x0031_" validate="no" Order="_x0031_"/>
  <Shape xmlns="" ID="3/LCxQ4mwCRIyqVJRxbPTyRvhJI=" pdftag="" artifact="_x0031_" validate="no" Order="_x0032_"/>
  <Shape xmlns="" ID="yEjLnQDPqLyomcUH5uIQdA3EHnM=" pdftag="" artifact="_x0031_" validate="no" Order="_x0031_"/>
  <Shape xmlns="" ID="vsuDd+3hTP0TPx6H1TxpdmRjgZ4=" pdftag="" artifact="_x0031_" validate="no" Order="_x0031_"/>
  <Shape xmlns="" ID="L4o359N6tt1v7GnrSDyNmxVM8P8=" pdftag="" artifact="_x0031_" validate="no" Order="_x0032_"/>
  <Shape xmlns="" ID="SMUauTwePoto4zUBZXRq7220+Tw=" pdftag="" artifact="_x0031_" validate="no" Order="_x0033_"/>
  <Shape xmlns="" ID="7VUFpVeAi1s6pC7qVEejsSt2/Cs=" pdftag="" artifact="_x0031_" validate="no" Order="_x0031_"/>
  <Shape xmlns="" ID="465Y/I0dJQAh53MRX1r67R5mgbc=" pdftag="" artifact="_x0031_" validate="no" Order="_x0032_"/>
  <Shape xmlns="" ID="iKLnCWpgWKI/CvIzCfRyFpUkDi8=" pdftag="" artifact="_x0031_" validate="no" Order="_x0034_"/>
  <Shape xmlns="" ID="Cvv1VT7FHlg3pEn2S9mI3x4bC3g=" pdftag="" artifact="_x0031_" validate="no" Order="_x0033_"/>
  <Shape xmlns="" ID="U0aElbRjorJ+DDCI05FAOSO+ncI=" pdftag="" artifact="_x0031_" validate="no" Order="_x0035_"/>
  <Shape xmlns="" ID="srsYumJLTpvzB9MpV4MIcvxht8M=" pdftag="" artifact="_x0031_" validate="no" Order="_x0031_"/>
  <Shape xmlns="" ID="8jzmbKW8Va5oxpGD9dPhU1qq3Y8=" pdftag="" artifact="_x0031_" validate="no" Order="_x0031_"/>
  <Shape xmlns="" ID="De4dZ5UDiTVKVM0qyoBdnsTBqtA=" pdftag="" artifact="_x0031_" validate="no" Order="_x0032_"/>
  <Shape xmlns="" ID="T2BSFmsELzcVpCEcdlsPRxrOrzY=" pdftag="" artifact="_x0031_" validate="no" Order="_x0033_"/>
  <Shape xmlns="" ID="EWDstv6+bEGT+A0gu8DkiYE19dE=" pdftag="" artifact="_x0031_" validate="no" Order="_x0031_"/>
  <Shape xmlns="" ID="7NEabCNiu5QwNcxKLM15Vh/rQBc=" pdftag="" artifact="_x0031_" validate="no" Order="_x0032_"/>
  <Shape xmlns="" ID="AJeRa/vxRWMIAhV2IWKpR8RnYcE=" pdftag="" artifact="_x0031_" validate="no" Order="_x0033_"/>
  <SubText xmlns="" ID="h0tAZmY5m2wkW4oPW3VD7YxUWL8=" ActualText=""/>
  <Shape xmlns="" ID="x/Ma+/X3CdFwlgzI8uc+IA2a5mE=" pdftag="" artifact="_x0031_" validate="no" formula="no" inline="no" Order="_x0031_"/>
  <Shape xmlns="" ID="+fY+FsICFzQJtCqj5XpxkFTCntk=" pdftag="" artifact="_x0031_" validate="no" Order="_x0032_"/>
  <Shape xmlns="" ID="c9R9QJCWQ/nQBKe2PdecNXLPUAY=" pdftag="" Order="_x0033_"/>
  <Shape xmlns="" ID="i5ws9SSIwXmqzSYwwZMOnzeVlow=" pdftag="" artifact="_x0031_" validate="no" Order="_x0034_"/>
  <Shape xmlns="" ID="hkzXP551kX94e+zK9CBN/lddVF4=" pdftag="" artifact="_x0031_" validate="no" Order="_x0036_"/>
  <Shape xmlns="" ID="uwHNv/hK676BKnblOCN1/3Pr1lM=" pdftag="" Order="_x0037_"/>
</PAW>
</file>

<file path=customXml/itemProps1.xml><?xml version="1.0" encoding="utf-8"?>
<ds:datastoreItem xmlns:ds="http://schemas.openxmlformats.org/officeDocument/2006/customXml" ds:itemID="{210B9C8B-864C-4ADB-A34E-73C58142ED8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24333be-c2df-488e-96d3-e81a449f5856"/>
    <ds:schemaRef ds:uri="http://purl.org/dc/elements/1.1/"/>
    <ds:schemaRef ds:uri="b9f8e4f9-63ae-441f-b00b-e601199620d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628AE9B-2BD8-4C27-8630-92E4C5EE6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8e4f9-63ae-441f-b00b-e601199620d9"/>
    <ds:schemaRef ds:uri="624333be-c2df-488e-96d3-e81a449f58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B9F3DC-AA66-4690-8684-2CA3181D9D3B}">
  <ds:schemaRefs>
    <ds:schemaRef ds:uri="http://schemas.microsoft.com/sharepoint/v3/contenttype/forms"/>
  </ds:schemaRefs>
</ds:datastoreItem>
</file>

<file path=customXml/itemProps4.xml><?xml version="1.0" encoding="utf-8"?>
<ds:datastoreItem xmlns:ds="http://schemas.openxmlformats.org/officeDocument/2006/customXml" ds:itemID="{79DE9E3C-D54D-447D-BADB-EC31FEAA8F63}">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8220</TotalTime>
  <Words>2593</Words>
  <Application>Microsoft Office PowerPoint</Application>
  <PresentationFormat>Widescreen</PresentationFormat>
  <Paragraphs>402</Paragraphs>
  <Slides>50</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Wingdings</vt:lpstr>
      <vt:lpstr>Calibri</vt:lpstr>
      <vt:lpstr>Wingdings 3</vt:lpstr>
      <vt:lpstr>Office Theme</vt:lpstr>
      <vt:lpstr>WIOA Local Planning Overview</vt:lpstr>
      <vt:lpstr>Today’s Presenters</vt:lpstr>
      <vt:lpstr>Engaging with us…</vt:lpstr>
      <vt:lpstr>Training Objectives</vt:lpstr>
      <vt:lpstr>Reminders from the Workforce Innovation &amp; Opportunity Act </vt:lpstr>
      <vt:lpstr>One Workforce Vision</vt:lpstr>
      <vt:lpstr>Local One Stop System </vt:lpstr>
      <vt:lpstr>WIOA Core Partners</vt:lpstr>
      <vt:lpstr>Other Required Partners</vt:lpstr>
      <vt:lpstr>Questions?</vt:lpstr>
      <vt:lpstr>Local Plan Background &amp; Purpose </vt:lpstr>
      <vt:lpstr>Local Plan</vt:lpstr>
      <vt:lpstr>Who should be involved and who is responsible</vt:lpstr>
      <vt:lpstr>Questions? (2)</vt:lpstr>
      <vt:lpstr>Timeline and Planning Cycle </vt:lpstr>
      <vt:lpstr>PowerPoint Presentation</vt:lpstr>
      <vt:lpstr>PowerPoint Presentation</vt:lpstr>
      <vt:lpstr>Questions? (3)</vt:lpstr>
      <vt:lpstr>Alignment of Local and State Plans  </vt:lpstr>
      <vt:lpstr>State Plan Goals &amp; Strategies</vt:lpstr>
      <vt:lpstr>Questions? (4)</vt:lpstr>
      <vt:lpstr>Local Plan Contents</vt:lpstr>
      <vt:lpstr>PowerPoint Presentation</vt:lpstr>
      <vt:lpstr>Infrastructure</vt:lpstr>
      <vt:lpstr>Infrastructure - continued</vt:lpstr>
      <vt:lpstr>Questions? (5)</vt:lpstr>
      <vt:lpstr>Strategic Planning Elements</vt:lpstr>
      <vt:lpstr>Strategic Planning Elements – continued (1)</vt:lpstr>
      <vt:lpstr>Strategic Planning Elements – continued (2)</vt:lpstr>
      <vt:lpstr>Strategic Planning Elements – continued (3)</vt:lpstr>
      <vt:lpstr>Questions? (6)</vt:lpstr>
      <vt:lpstr>IowaWORKS System Coordination </vt:lpstr>
      <vt:lpstr>Question 1: Identification of Local Workforce Development System </vt:lpstr>
      <vt:lpstr>Question 5: One-Stop Delivery System </vt:lpstr>
      <vt:lpstr>Question 5: Continued </vt:lpstr>
      <vt:lpstr>Question 12: Coordination of WIOA Title 1 with WIOA Title II </vt:lpstr>
      <vt:lpstr>Question 13: Cooperative Agreements </vt:lpstr>
      <vt:lpstr>Questions 15 and 16: Local Levels of Performance and High Performing </vt:lpstr>
      <vt:lpstr>Question 19: Intake and Case Management </vt:lpstr>
      <vt:lpstr>Question 20: Priority of Service </vt:lpstr>
      <vt:lpstr>Questions? (7)</vt:lpstr>
      <vt:lpstr>Plan Development Process</vt:lpstr>
      <vt:lpstr>Partner and Stakeholder Engagement</vt:lpstr>
      <vt:lpstr>Public Comment Requirements </vt:lpstr>
      <vt:lpstr>Questions? (8)</vt:lpstr>
      <vt:lpstr>Wrap Up &amp; Next Steps  </vt:lpstr>
      <vt:lpstr>PowerPoint Presentation</vt:lpstr>
      <vt:lpstr>Questions? (9)</vt:lpstr>
      <vt:lpstr>Thank You!</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Workforce Development Board Roles and Responsibilities Training</dc:title>
  <dc:creator>auto@mahernet.com</dc:creator>
  <cp:keywords>local, workforce, development, board, LWDB, roles, responsibilities, training</cp:keywords>
  <cp:lastModifiedBy>McNertney, Michelle</cp:lastModifiedBy>
  <cp:revision>114</cp:revision>
  <dcterms:created xsi:type="dcterms:W3CDTF">2019-06-27T13:48:43Z</dcterms:created>
  <dcterms:modified xsi:type="dcterms:W3CDTF">2021-03-10T14:32:41Z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0x010100E9EC44B77C2F60419748D09605BF5F9D</vt:lpwstr>
  </property>
</Properties>
</file>