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omments/comment1.xml" ContentType="application/vnd.openxmlformats-officedocument.presentationml.comments+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5"/>
  </p:sldMasterIdLst>
  <p:notesMasterIdLst>
    <p:notesMasterId r:id="rId56"/>
  </p:notesMasterIdLst>
  <p:handoutMasterIdLst>
    <p:handoutMasterId r:id="rId57"/>
  </p:handoutMasterIdLst>
  <p:sldIdLst>
    <p:sldId id="259" r:id="rId6"/>
    <p:sldId id="269" r:id="rId7"/>
    <p:sldId id="1369" r:id="rId8"/>
    <p:sldId id="271" r:id="rId9"/>
    <p:sldId id="260" r:id="rId10"/>
    <p:sldId id="1572" r:id="rId11"/>
    <p:sldId id="1474" r:id="rId12"/>
    <p:sldId id="1475" r:id="rId13"/>
    <p:sldId id="1476" r:id="rId14"/>
    <p:sldId id="1429" r:id="rId15"/>
    <p:sldId id="1335" r:id="rId16"/>
    <p:sldId id="1329" r:id="rId17"/>
    <p:sldId id="1549" r:id="rId18"/>
    <p:sldId id="1367" r:id="rId19"/>
    <p:sldId id="1537" r:id="rId20"/>
    <p:sldId id="1542" r:id="rId21"/>
    <p:sldId id="1550" r:id="rId22"/>
    <p:sldId id="1375" r:id="rId23"/>
    <p:sldId id="1538" r:id="rId24"/>
    <p:sldId id="1551" r:id="rId25"/>
    <p:sldId id="1419" r:id="rId26"/>
    <p:sldId id="1501" r:id="rId27"/>
    <p:sldId id="1514" r:id="rId28"/>
    <p:sldId id="1563" r:id="rId29"/>
    <p:sldId id="1564" r:id="rId30"/>
    <p:sldId id="1543" r:id="rId31"/>
    <p:sldId id="1565" r:id="rId32"/>
    <p:sldId id="1566" r:id="rId33"/>
    <p:sldId id="1567" r:id="rId34"/>
    <p:sldId id="1568" r:id="rId35"/>
    <p:sldId id="1544" r:id="rId36"/>
    <p:sldId id="1552" r:id="rId37"/>
    <p:sldId id="1553" r:id="rId38"/>
    <p:sldId id="1554" r:id="rId39"/>
    <p:sldId id="1555" r:id="rId40"/>
    <p:sldId id="1556" r:id="rId41"/>
    <p:sldId id="1557" r:id="rId42"/>
    <p:sldId id="1558" r:id="rId43"/>
    <p:sldId id="1561" r:id="rId44"/>
    <p:sldId id="1562" r:id="rId45"/>
    <p:sldId id="1545" r:id="rId46"/>
    <p:sldId id="1508" r:id="rId47"/>
    <p:sldId id="1569" r:id="rId48"/>
    <p:sldId id="1570" r:id="rId49"/>
    <p:sldId id="1524" r:id="rId50"/>
    <p:sldId id="1532" r:id="rId51"/>
    <p:sldId id="1533" r:id="rId52"/>
    <p:sldId id="1548" r:id="rId53"/>
    <p:sldId id="274" r:id="rId54"/>
    <p:sldId id="1525" r:id="rId55"/>
  </p:sldIdLst>
  <p:sldSz cx="12192000" cy="6858000"/>
  <p:notesSz cx="6858000" cy="9144000"/>
  <p:embeddedFontLst>
    <p:embeddedFont>
      <p:font typeface="Calibri" panose="020F0502020204030204" pitchFamily="34" charset="0"/>
      <p:regular r:id="rId58"/>
      <p:bold r:id="rId59"/>
      <p:italic r:id="rId60"/>
      <p:boldItalic r:id="rId61"/>
    </p:embeddedFont>
    <p:embeddedFont>
      <p:font typeface="Wingdings 3" panose="05040102010807070707" pitchFamily="18" charset="2"/>
      <p:regular r:id="rId6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ori Collins" initials="LC" lastIdx="28" clrIdx="0">
    <p:extLst>
      <p:ext uri="{19B8F6BF-5375-455C-9EA6-DF929625EA0E}">
        <p15:presenceInfo xmlns:p15="http://schemas.microsoft.com/office/powerpoint/2012/main" userId="S::lcollins@mahernet.com::500a1ec7-b2bd-4582-bcd1-4e783972a2e9" providerId="AD"/>
      </p:ext>
    </p:extLst>
  </p:cmAuthor>
  <p:cmAuthor id="2" name="Lynn Bajorek" initials="LB" lastIdx="1" clrIdx="1">
    <p:extLst>
      <p:ext uri="{19B8F6BF-5375-455C-9EA6-DF929625EA0E}">
        <p15:presenceInfo xmlns:p15="http://schemas.microsoft.com/office/powerpoint/2012/main" userId="S::lbajorek@mahernet.com::266ab732-9b46-43ff-b8f4-4ad6b5cf1cc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8B8D"/>
    <a:srgbClr val="5DB5B6"/>
    <a:srgbClr val="0F6A6B"/>
    <a:srgbClr val="9DADB5"/>
    <a:srgbClr val="114257"/>
    <a:srgbClr val="5F6862"/>
    <a:srgbClr val="00162E"/>
    <a:srgbClr val="535355"/>
    <a:srgbClr val="B443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CD3CF4-A3ED-4597-B18E-1D8F5FD0AAC3}" v="2" dt="2020-10-20T13:57:52.7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654" autoAdjust="0"/>
    <p:restoredTop sz="60637" autoAdjust="0"/>
  </p:normalViewPr>
  <p:slideViewPr>
    <p:cSldViewPr snapToGrid="0">
      <p:cViewPr varScale="1">
        <p:scale>
          <a:sx n="56" d="100"/>
          <a:sy n="56" d="100"/>
        </p:scale>
        <p:origin x="1230" y="66"/>
      </p:cViewPr>
      <p:guideLst/>
    </p:cSldViewPr>
  </p:slideViewPr>
  <p:outlineViewPr>
    <p:cViewPr>
      <p:scale>
        <a:sx n="33" d="100"/>
        <a:sy n="33" d="100"/>
      </p:scale>
      <p:origin x="0" y="-77754"/>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83" d="100"/>
          <a:sy n="83" d="100"/>
        </p:scale>
        <p:origin x="2814"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117" Type="http://schemas.microsoft.com/office/2015/10/relationships/revisionInfo" Target="revisionInfo.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commentAuthors" Target="commen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font" Target="fonts/font1.fntdata"/><Relationship Id="rId66"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handoutMaster" Target="handoutMasters/handoutMaster1.xml"/><Relationship Id="rId61" Type="http://schemas.openxmlformats.org/officeDocument/2006/relationships/font" Target="fonts/font4.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font" Target="fonts/font3.fntdata"/><Relationship Id="rId65"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notesMaster" Target="notesMasters/notesMaster1.xml"/><Relationship Id="rId64"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font" Target="fonts/font2.fntdata"/><Relationship Id="rId67" Type="http://schemas.openxmlformats.org/officeDocument/2006/relationships/tableStyles" Target="tableStyles.xml"/><Relationship Id="rId116" Type="http://schemas.microsoft.com/office/2016/11/relationships/changesInfo" Target="changesInfos/changesInfo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font" Target="fonts/font5.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ri Collins" userId="500a1ec7-b2bd-4582-bcd1-4e783972a2e9" providerId="ADAL" clId="{A8213C8D-5FB5-49CF-A0C0-87EE7C3864D9}"/>
    <pc:docChg chg="undo custSel addSld delSld modSld sldOrd">
      <pc:chgData name="Lori Collins" userId="500a1ec7-b2bd-4582-bcd1-4e783972a2e9" providerId="ADAL" clId="{A8213C8D-5FB5-49CF-A0C0-87EE7C3864D9}" dt="2020-10-13T23:40:15.503" v="1639" actId="2696"/>
      <pc:docMkLst>
        <pc:docMk/>
      </pc:docMkLst>
      <pc:sldChg chg="modNotesTx">
        <pc:chgData name="Lori Collins" userId="500a1ec7-b2bd-4582-bcd1-4e783972a2e9" providerId="ADAL" clId="{A8213C8D-5FB5-49CF-A0C0-87EE7C3864D9}" dt="2020-10-05T18:42:34.229" v="85" actId="20577"/>
        <pc:sldMkLst>
          <pc:docMk/>
          <pc:sldMk cId="2694658496" sldId="256"/>
        </pc:sldMkLst>
      </pc:sldChg>
      <pc:sldChg chg="modNotesTx">
        <pc:chgData name="Lori Collins" userId="500a1ec7-b2bd-4582-bcd1-4e783972a2e9" providerId="ADAL" clId="{A8213C8D-5FB5-49CF-A0C0-87EE7C3864D9}" dt="2020-10-05T18:36:05.295" v="7" actId="20577"/>
        <pc:sldMkLst>
          <pc:docMk/>
          <pc:sldMk cId="5169752" sldId="259"/>
        </pc:sldMkLst>
      </pc:sldChg>
      <pc:sldChg chg="modNotesTx">
        <pc:chgData name="Lori Collins" userId="500a1ec7-b2bd-4582-bcd1-4e783972a2e9" providerId="ADAL" clId="{A8213C8D-5FB5-49CF-A0C0-87EE7C3864D9}" dt="2020-10-05T18:41:38.612" v="49" actId="20577"/>
        <pc:sldMkLst>
          <pc:docMk/>
          <pc:sldMk cId="572804133" sldId="260"/>
        </pc:sldMkLst>
      </pc:sldChg>
      <pc:sldChg chg="modNotesTx">
        <pc:chgData name="Lori Collins" userId="500a1ec7-b2bd-4582-bcd1-4e783972a2e9" providerId="ADAL" clId="{A8213C8D-5FB5-49CF-A0C0-87EE7C3864D9}" dt="2020-10-05T18:46:52.397" v="249" actId="20577"/>
        <pc:sldMkLst>
          <pc:docMk/>
          <pc:sldMk cId="639756313" sldId="267"/>
        </pc:sldMkLst>
      </pc:sldChg>
      <pc:sldChg chg="modNotesTx">
        <pc:chgData name="Lori Collins" userId="500a1ec7-b2bd-4582-bcd1-4e783972a2e9" providerId="ADAL" clId="{A8213C8D-5FB5-49CF-A0C0-87EE7C3864D9}" dt="2020-10-05T18:41:13.828" v="41" actId="20577"/>
        <pc:sldMkLst>
          <pc:docMk/>
          <pc:sldMk cId="3967726754" sldId="269"/>
        </pc:sldMkLst>
      </pc:sldChg>
      <pc:sldChg chg="modNotesTx">
        <pc:chgData name="Lori Collins" userId="500a1ec7-b2bd-4582-bcd1-4e783972a2e9" providerId="ADAL" clId="{A8213C8D-5FB5-49CF-A0C0-87EE7C3864D9}" dt="2020-10-05T18:41:04.948" v="33" actId="20577"/>
        <pc:sldMkLst>
          <pc:docMk/>
          <pc:sldMk cId="2285869932" sldId="271"/>
        </pc:sldMkLst>
      </pc:sldChg>
      <pc:sldChg chg="modSp mod modNotesTx">
        <pc:chgData name="Lori Collins" userId="500a1ec7-b2bd-4582-bcd1-4e783972a2e9" providerId="ADAL" clId="{A8213C8D-5FB5-49CF-A0C0-87EE7C3864D9}" dt="2020-10-12T16:25:38.462" v="928" actId="6549"/>
        <pc:sldMkLst>
          <pc:docMk/>
          <pc:sldMk cId="2158513072" sldId="272"/>
        </pc:sldMkLst>
        <pc:spChg chg="mod">
          <ac:chgData name="Lori Collins" userId="500a1ec7-b2bd-4582-bcd1-4e783972a2e9" providerId="ADAL" clId="{A8213C8D-5FB5-49CF-A0C0-87EE7C3864D9}" dt="2020-10-12T16:25:38.462" v="928" actId="6549"/>
          <ac:spMkLst>
            <pc:docMk/>
            <pc:sldMk cId="2158513072" sldId="272"/>
            <ac:spMk id="10" creationId="{E1E09C89-F772-4F9D-A57B-42BDFEBAD3FC}"/>
          </ac:spMkLst>
        </pc:spChg>
      </pc:sldChg>
      <pc:sldChg chg="ord modNotesTx">
        <pc:chgData name="Lori Collins" userId="500a1ec7-b2bd-4582-bcd1-4e783972a2e9" providerId="ADAL" clId="{A8213C8D-5FB5-49CF-A0C0-87EE7C3864D9}" dt="2020-10-05T19:23:14.112" v="517" actId="20577"/>
        <pc:sldMkLst>
          <pc:docMk/>
          <pc:sldMk cId="2604712103" sldId="274"/>
        </pc:sldMkLst>
      </pc:sldChg>
      <pc:sldChg chg="modNotesTx">
        <pc:chgData name="Lori Collins" userId="500a1ec7-b2bd-4582-bcd1-4e783972a2e9" providerId="ADAL" clId="{A8213C8D-5FB5-49CF-A0C0-87EE7C3864D9}" dt="2020-10-05T18:41:44.429" v="54" actId="20577"/>
        <pc:sldMkLst>
          <pc:docMk/>
          <pc:sldMk cId="2208593402" sldId="280"/>
        </pc:sldMkLst>
      </pc:sldChg>
      <pc:sldChg chg="modNotesTx">
        <pc:chgData name="Lori Collins" userId="500a1ec7-b2bd-4582-bcd1-4e783972a2e9" providerId="ADAL" clId="{A8213C8D-5FB5-49CF-A0C0-87EE7C3864D9}" dt="2020-10-05T18:41:57.762" v="60" actId="20577"/>
        <pc:sldMkLst>
          <pc:docMk/>
          <pc:sldMk cId="2751912003" sldId="284"/>
        </pc:sldMkLst>
      </pc:sldChg>
      <pc:sldChg chg="modNotesTx">
        <pc:chgData name="Lori Collins" userId="500a1ec7-b2bd-4582-bcd1-4e783972a2e9" providerId="ADAL" clId="{A8213C8D-5FB5-49CF-A0C0-87EE7C3864D9}" dt="2020-10-05T18:42:47.529" v="94" actId="20577"/>
        <pc:sldMkLst>
          <pc:docMk/>
          <pc:sldMk cId="3915195343" sldId="285"/>
        </pc:sldMkLst>
      </pc:sldChg>
      <pc:sldChg chg="modNotesTx">
        <pc:chgData name="Lori Collins" userId="500a1ec7-b2bd-4582-bcd1-4e783972a2e9" providerId="ADAL" clId="{A8213C8D-5FB5-49CF-A0C0-87EE7C3864D9}" dt="2020-10-05T18:42:03.546" v="65" actId="20577"/>
        <pc:sldMkLst>
          <pc:docMk/>
          <pc:sldMk cId="2939852727" sldId="287"/>
        </pc:sldMkLst>
      </pc:sldChg>
      <pc:sldChg chg="mod modShow modNotesTx">
        <pc:chgData name="Lori Collins" userId="500a1ec7-b2bd-4582-bcd1-4e783972a2e9" providerId="ADAL" clId="{A8213C8D-5FB5-49CF-A0C0-87EE7C3864D9}" dt="2020-10-13T19:31:49.765" v="1282" actId="729"/>
        <pc:sldMkLst>
          <pc:docMk/>
          <pc:sldMk cId="3486773824" sldId="436"/>
        </pc:sldMkLst>
      </pc:sldChg>
      <pc:sldChg chg="mod modShow modNotesTx">
        <pc:chgData name="Lori Collins" userId="500a1ec7-b2bd-4582-bcd1-4e783972a2e9" providerId="ADAL" clId="{A8213C8D-5FB5-49CF-A0C0-87EE7C3864D9}" dt="2020-10-13T19:17:11.714" v="1254" actId="729"/>
        <pc:sldMkLst>
          <pc:docMk/>
          <pc:sldMk cId="447770714" sldId="445"/>
        </pc:sldMkLst>
      </pc:sldChg>
      <pc:sldChg chg="ord modNotesTx">
        <pc:chgData name="Lori Collins" userId="500a1ec7-b2bd-4582-bcd1-4e783972a2e9" providerId="ADAL" clId="{A8213C8D-5FB5-49CF-A0C0-87EE7C3864D9}" dt="2020-10-12T16:25:11.074" v="926"/>
        <pc:sldMkLst>
          <pc:docMk/>
          <pc:sldMk cId="3773310006" sldId="1159"/>
        </pc:sldMkLst>
      </pc:sldChg>
      <pc:sldChg chg="modNotesTx">
        <pc:chgData name="Lori Collins" userId="500a1ec7-b2bd-4582-bcd1-4e783972a2e9" providerId="ADAL" clId="{A8213C8D-5FB5-49CF-A0C0-87EE7C3864D9}" dt="2020-10-13T23:39:49.857" v="1637" actId="20577"/>
        <pc:sldMkLst>
          <pc:docMk/>
          <pc:sldMk cId="2057540903" sldId="1176"/>
        </pc:sldMkLst>
      </pc:sldChg>
      <pc:sldChg chg="mod modShow modNotesTx">
        <pc:chgData name="Lori Collins" userId="500a1ec7-b2bd-4582-bcd1-4e783972a2e9" providerId="ADAL" clId="{A8213C8D-5FB5-49CF-A0C0-87EE7C3864D9}" dt="2020-10-13T19:17:11.714" v="1254" actId="729"/>
        <pc:sldMkLst>
          <pc:docMk/>
          <pc:sldMk cId="2519731867" sldId="1188"/>
        </pc:sldMkLst>
      </pc:sldChg>
      <pc:sldChg chg="modNotesTx">
        <pc:chgData name="Lori Collins" userId="500a1ec7-b2bd-4582-bcd1-4e783972a2e9" providerId="ADAL" clId="{A8213C8D-5FB5-49CF-A0C0-87EE7C3864D9}" dt="2020-10-05T18:57:09.655" v="287" actId="20577"/>
        <pc:sldMkLst>
          <pc:docMk/>
          <pc:sldMk cId="1388262254" sldId="1221"/>
        </pc:sldMkLst>
      </pc:sldChg>
      <pc:sldChg chg="modNotesTx">
        <pc:chgData name="Lori Collins" userId="500a1ec7-b2bd-4582-bcd1-4e783972a2e9" providerId="ADAL" clId="{A8213C8D-5FB5-49CF-A0C0-87EE7C3864D9}" dt="2020-10-05T18:43:32.912" v="123" actId="20577"/>
        <pc:sldMkLst>
          <pc:docMk/>
          <pc:sldMk cId="2654170020" sldId="1245"/>
        </pc:sldMkLst>
      </pc:sldChg>
      <pc:sldChg chg="modNotesTx">
        <pc:chgData name="Lori Collins" userId="500a1ec7-b2bd-4582-bcd1-4e783972a2e9" providerId="ADAL" clId="{A8213C8D-5FB5-49CF-A0C0-87EE7C3864D9}" dt="2020-10-05T18:46:42.162" v="242" actId="20577"/>
        <pc:sldMkLst>
          <pc:docMk/>
          <pc:sldMk cId="2311751434" sldId="1255"/>
        </pc:sldMkLst>
      </pc:sldChg>
      <pc:sldChg chg="modNotesTx">
        <pc:chgData name="Lori Collins" userId="500a1ec7-b2bd-4582-bcd1-4e783972a2e9" providerId="ADAL" clId="{A8213C8D-5FB5-49CF-A0C0-87EE7C3864D9}" dt="2020-10-05T19:01:08.812" v="374" actId="20577"/>
        <pc:sldMkLst>
          <pc:docMk/>
          <pc:sldMk cId="4193779581" sldId="1306"/>
        </pc:sldMkLst>
      </pc:sldChg>
      <pc:sldChg chg="modNotesTx">
        <pc:chgData name="Lori Collins" userId="500a1ec7-b2bd-4582-bcd1-4e783972a2e9" providerId="ADAL" clId="{A8213C8D-5FB5-49CF-A0C0-87EE7C3864D9}" dt="2020-10-05T18:46:47.995" v="247" actId="20577"/>
        <pc:sldMkLst>
          <pc:docMk/>
          <pc:sldMk cId="2452854209" sldId="1310"/>
        </pc:sldMkLst>
      </pc:sldChg>
      <pc:sldChg chg="mod modShow modNotesTx">
        <pc:chgData name="Lori Collins" userId="500a1ec7-b2bd-4582-bcd1-4e783972a2e9" providerId="ADAL" clId="{A8213C8D-5FB5-49CF-A0C0-87EE7C3864D9}" dt="2020-10-13T19:19:02.970" v="1257" actId="729"/>
        <pc:sldMkLst>
          <pc:docMk/>
          <pc:sldMk cId="3521905769" sldId="1326"/>
        </pc:sldMkLst>
      </pc:sldChg>
      <pc:sldChg chg="modNotesTx">
        <pc:chgData name="Lori Collins" userId="500a1ec7-b2bd-4582-bcd1-4e783972a2e9" providerId="ADAL" clId="{A8213C8D-5FB5-49CF-A0C0-87EE7C3864D9}" dt="2020-10-05T18:56:43.312" v="263" actId="20577"/>
        <pc:sldMkLst>
          <pc:docMk/>
          <pc:sldMk cId="2693839438" sldId="1327"/>
        </pc:sldMkLst>
      </pc:sldChg>
      <pc:sldChg chg="modNotesTx">
        <pc:chgData name="Lori Collins" userId="500a1ec7-b2bd-4582-bcd1-4e783972a2e9" providerId="ADAL" clId="{A8213C8D-5FB5-49CF-A0C0-87EE7C3864D9}" dt="2020-10-05T18:57:02.869" v="281" actId="20577"/>
        <pc:sldMkLst>
          <pc:docMk/>
          <pc:sldMk cId="762681882" sldId="1328"/>
        </pc:sldMkLst>
      </pc:sldChg>
      <pc:sldChg chg="modNotesTx">
        <pc:chgData name="Lori Collins" userId="500a1ec7-b2bd-4582-bcd1-4e783972a2e9" providerId="ADAL" clId="{A8213C8D-5FB5-49CF-A0C0-87EE7C3864D9}" dt="2020-10-05T18:57:16.079" v="293" actId="20577"/>
        <pc:sldMkLst>
          <pc:docMk/>
          <pc:sldMk cId="999989145" sldId="1329"/>
        </pc:sldMkLst>
      </pc:sldChg>
      <pc:sldChg chg="modNotesTx">
        <pc:chgData name="Lori Collins" userId="500a1ec7-b2bd-4582-bcd1-4e783972a2e9" providerId="ADAL" clId="{A8213C8D-5FB5-49CF-A0C0-87EE7C3864D9}" dt="2020-10-05T18:57:22.706" v="299" actId="20577"/>
        <pc:sldMkLst>
          <pc:docMk/>
          <pc:sldMk cId="1501187251" sldId="1330"/>
        </pc:sldMkLst>
      </pc:sldChg>
      <pc:sldChg chg="modNotesTx">
        <pc:chgData name="Lori Collins" userId="500a1ec7-b2bd-4582-bcd1-4e783972a2e9" providerId="ADAL" clId="{A8213C8D-5FB5-49CF-A0C0-87EE7C3864D9}" dt="2020-10-05T18:42:13.703" v="72" actId="20577"/>
        <pc:sldMkLst>
          <pc:docMk/>
          <pc:sldMk cId="1215976394" sldId="1335"/>
        </pc:sldMkLst>
      </pc:sldChg>
      <pc:sldChg chg="modNotesTx">
        <pc:chgData name="Lori Collins" userId="500a1ec7-b2bd-4582-bcd1-4e783972a2e9" providerId="ADAL" clId="{A8213C8D-5FB5-49CF-A0C0-87EE7C3864D9}" dt="2020-10-05T19:00:53.988" v="362" actId="20577"/>
        <pc:sldMkLst>
          <pc:docMk/>
          <pc:sldMk cId="3167215636" sldId="1336"/>
        </pc:sldMkLst>
      </pc:sldChg>
      <pc:sldChg chg="modNotesTx">
        <pc:chgData name="Lori Collins" userId="500a1ec7-b2bd-4582-bcd1-4e783972a2e9" providerId="ADAL" clId="{A8213C8D-5FB5-49CF-A0C0-87EE7C3864D9}" dt="2020-10-05T19:01:19.714" v="386" actId="20577"/>
        <pc:sldMkLst>
          <pc:docMk/>
          <pc:sldMk cId="3413604501" sldId="1340"/>
        </pc:sldMkLst>
      </pc:sldChg>
      <pc:sldChg chg="modNotesTx">
        <pc:chgData name="Lori Collins" userId="500a1ec7-b2bd-4582-bcd1-4e783972a2e9" providerId="ADAL" clId="{A8213C8D-5FB5-49CF-A0C0-87EE7C3864D9}" dt="2020-10-05T19:01:30.812" v="396" actId="20577"/>
        <pc:sldMkLst>
          <pc:docMk/>
          <pc:sldMk cId="2947100170" sldId="1341"/>
        </pc:sldMkLst>
      </pc:sldChg>
      <pc:sldChg chg="modNotesTx">
        <pc:chgData name="Lori Collins" userId="500a1ec7-b2bd-4582-bcd1-4e783972a2e9" providerId="ADAL" clId="{A8213C8D-5FB5-49CF-A0C0-87EE7C3864D9}" dt="2020-10-05T19:01:25.195" v="391" actId="20577"/>
        <pc:sldMkLst>
          <pc:docMk/>
          <pc:sldMk cId="2163172116" sldId="1342"/>
        </pc:sldMkLst>
      </pc:sldChg>
      <pc:sldChg chg="mod modShow modNotesTx">
        <pc:chgData name="Lori Collins" userId="500a1ec7-b2bd-4582-bcd1-4e783972a2e9" providerId="ADAL" clId="{A8213C8D-5FB5-49CF-A0C0-87EE7C3864D9}" dt="2020-10-13T19:31:03.067" v="1281" actId="729"/>
        <pc:sldMkLst>
          <pc:docMk/>
          <pc:sldMk cId="3732008832" sldId="1344"/>
        </pc:sldMkLst>
      </pc:sldChg>
      <pc:sldChg chg="modNotesTx">
        <pc:chgData name="Lori Collins" userId="500a1ec7-b2bd-4582-bcd1-4e783972a2e9" providerId="ADAL" clId="{A8213C8D-5FB5-49CF-A0C0-87EE7C3864D9}" dt="2020-10-05T19:00:22.796" v="339" actId="20577"/>
        <pc:sldMkLst>
          <pc:docMk/>
          <pc:sldMk cId="2764022562" sldId="1358"/>
        </pc:sldMkLst>
      </pc:sldChg>
      <pc:sldChg chg="modNotesTx">
        <pc:chgData name="Lori Collins" userId="500a1ec7-b2bd-4582-bcd1-4e783972a2e9" providerId="ADAL" clId="{A8213C8D-5FB5-49CF-A0C0-87EE7C3864D9}" dt="2020-10-05T18:42:50.845" v="96" actId="20577"/>
        <pc:sldMkLst>
          <pc:docMk/>
          <pc:sldMk cId="4265456349" sldId="1367"/>
        </pc:sldMkLst>
      </pc:sldChg>
      <pc:sldChg chg="modNotesTx">
        <pc:chgData name="Lori Collins" userId="500a1ec7-b2bd-4582-bcd1-4e783972a2e9" providerId="ADAL" clId="{A8213C8D-5FB5-49CF-A0C0-87EE7C3864D9}" dt="2020-10-05T19:00:42.874" v="355" actId="20577"/>
        <pc:sldMkLst>
          <pc:docMk/>
          <pc:sldMk cId="362711982" sldId="1368"/>
        </pc:sldMkLst>
      </pc:sldChg>
      <pc:sldChg chg="modNotesTx">
        <pc:chgData name="Lori Collins" userId="500a1ec7-b2bd-4582-bcd1-4e783972a2e9" providerId="ADAL" clId="{A8213C8D-5FB5-49CF-A0C0-87EE7C3864D9}" dt="2020-10-05T18:41:09.300" v="37" actId="20577"/>
        <pc:sldMkLst>
          <pc:docMk/>
          <pc:sldMk cId="1919864868" sldId="1369"/>
        </pc:sldMkLst>
      </pc:sldChg>
      <pc:sldChg chg="modSp modNotesTx">
        <pc:chgData name="Lori Collins" userId="500a1ec7-b2bd-4582-bcd1-4e783972a2e9" providerId="ADAL" clId="{A8213C8D-5FB5-49CF-A0C0-87EE7C3864D9}" dt="2020-10-13T17:17:15.458" v="1251" actId="20577"/>
        <pc:sldMkLst>
          <pc:docMk/>
          <pc:sldMk cId="2165862580" sldId="1370"/>
        </pc:sldMkLst>
        <pc:graphicFrameChg chg="mod">
          <ac:chgData name="Lori Collins" userId="500a1ec7-b2bd-4582-bcd1-4e783972a2e9" providerId="ADAL" clId="{A8213C8D-5FB5-49CF-A0C0-87EE7C3864D9}" dt="2020-10-13T17:17:15.458" v="1251" actId="20577"/>
          <ac:graphicFrameMkLst>
            <pc:docMk/>
            <pc:sldMk cId="2165862580" sldId="1370"/>
            <ac:graphicFrameMk id="6" creationId="{F0894D09-8605-40FE-82E1-2672CA3D82AF}"/>
          </ac:graphicFrameMkLst>
        </pc:graphicFrameChg>
      </pc:sldChg>
      <pc:sldChg chg="del modNotesTx">
        <pc:chgData name="Lori Collins" userId="500a1ec7-b2bd-4582-bcd1-4e783972a2e9" providerId="ADAL" clId="{A8213C8D-5FB5-49CF-A0C0-87EE7C3864D9}" dt="2020-10-12T16:25:02.566" v="924" actId="2696"/>
        <pc:sldMkLst>
          <pc:docMk/>
          <pc:sldMk cId="2362673429" sldId="1372"/>
        </pc:sldMkLst>
      </pc:sldChg>
      <pc:sldChg chg="del modNotesTx">
        <pc:chgData name="Lori Collins" userId="500a1ec7-b2bd-4582-bcd1-4e783972a2e9" providerId="ADAL" clId="{A8213C8D-5FB5-49CF-A0C0-87EE7C3864D9}" dt="2020-10-12T16:25:19.937" v="927" actId="47"/>
        <pc:sldMkLst>
          <pc:docMk/>
          <pc:sldMk cId="3768350078" sldId="1373"/>
        </pc:sldMkLst>
      </pc:sldChg>
      <pc:sldChg chg="modNotesTx">
        <pc:chgData name="Lori Collins" userId="500a1ec7-b2bd-4582-bcd1-4e783972a2e9" providerId="ADAL" clId="{A8213C8D-5FB5-49CF-A0C0-87EE7C3864D9}" dt="2020-10-05T18:44:44.979" v="174" actId="20577"/>
        <pc:sldMkLst>
          <pc:docMk/>
          <pc:sldMk cId="3446199241" sldId="1374"/>
        </pc:sldMkLst>
      </pc:sldChg>
      <pc:sldChg chg="modNotesTx">
        <pc:chgData name="Lori Collins" userId="500a1ec7-b2bd-4582-bcd1-4e783972a2e9" providerId="ADAL" clId="{A8213C8D-5FB5-49CF-A0C0-87EE7C3864D9}" dt="2020-10-05T18:44:35.395" v="172" actId="20577"/>
        <pc:sldMkLst>
          <pc:docMk/>
          <pc:sldMk cId="2093726342" sldId="1375"/>
        </pc:sldMkLst>
      </pc:sldChg>
      <pc:sldChg chg="modSp mod modNotesTx">
        <pc:chgData name="Lori Collins" userId="500a1ec7-b2bd-4582-bcd1-4e783972a2e9" providerId="ADAL" clId="{A8213C8D-5FB5-49CF-A0C0-87EE7C3864D9}" dt="2020-10-05T18:45:21.262" v="194" actId="1076"/>
        <pc:sldMkLst>
          <pc:docMk/>
          <pc:sldMk cId="1370041205" sldId="1376"/>
        </pc:sldMkLst>
        <pc:spChg chg="mod">
          <ac:chgData name="Lori Collins" userId="500a1ec7-b2bd-4582-bcd1-4e783972a2e9" providerId="ADAL" clId="{A8213C8D-5FB5-49CF-A0C0-87EE7C3864D9}" dt="2020-10-05T18:45:15.112" v="193" actId="20577"/>
          <ac:spMkLst>
            <pc:docMk/>
            <pc:sldMk cId="1370041205" sldId="1376"/>
            <ac:spMk id="10" creationId="{04585556-B011-44EB-BF57-9183D90BCA95}"/>
          </ac:spMkLst>
        </pc:spChg>
        <pc:picChg chg="mod">
          <ac:chgData name="Lori Collins" userId="500a1ec7-b2bd-4582-bcd1-4e783972a2e9" providerId="ADAL" clId="{A8213C8D-5FB5-49CF-A0C0-87EE7C3864D9}" dt="2020-10-05T18:45:21.262" v="194" actId="1076"/>
          <ac:picMkLst>
            <pc:docMk/>
            <pc:sldMk cId="1370041205" sldId="1376"/>
            <ac:picMk id="6" creationId="{D64CD6D5-5CC7-49EB-B12E-15F3D5CF9C47}"/>
          </ac:picMkLst>
        </pc:picChg>
      </pc:sldChg>
      <pc:sldChg chg="modNotesTx">
        <pc:chgData name="Lori Collins" userId="500a1ec7-b2bd-4582-bcd1-4e783972a2e9" providerId="ADAL" clId="{A8213C8D-5FB5-49CF-A0C0-87EE7C3864D9}" dt="2020-10-05T18:45:40.912" v="202" actId="20577"/>
        <pc:sldMkLst>
          <pc:docMk/>
          <pc:sldMk cId="2545192316" sldId="1378"/>
        </pc:sldMkLst>
      </pc:sldChg>
      <pc:sldChg chg="modNotesTx">
        <pc:chgData name="Lori Collins" userId="500a1ec7-b2bd-4582-bcd1-4e783972a2e9" providerId="ADAL" clId="{A8213C8D-5FB5-49CF-A0C0-87EE7C3864D9}" dt="2020-10-05T18:45:35.195" v="200" actId="20577"/>
        <pc:sldMkLst>
          <pc:docMk/>
          <pc:sldMk cId="1680683399" sldId="1379"/>
        </pc:sldMkLst>
      </pc:sldChg>
      <pc:sldChg chg="modNotesTx">
        <pc:chgData name="Lori Collins" userId="500a1ec7-b2bd-4582-bcd1-4e783972a2e9" providerId="ADAL" clId="{A8213C8D-5FB5-49CF-A0C0-87EE7C3864D9}" dt="2020-10-05T18:45:50.329" v="210" actId="20577"/>
        <pc:sldMkLst>
          <pc:docMk/>
          <pc:sldMk cId="2150410224" sldId="1380"/>
        </pc:sldMkLst>
      </pc:sldChg>
      <pc:sldChg chg="mod modShow modNotesTx">
        <pc:chgData name="Lori Collins" userId="500a1ec7-b2bd-4582-bcd1-4e783972a2e9" providerId="ADAL" clId="{A8213C8D-5FB5-49CF-A0C0-87EE7C3864D9}" dt="2020-10-13T19:18:36.773" v="1255" actId="729"/>
        <pc:sldMkLst>
          <pc:docMk/>
          <pc:sldMk cId="1459465735" sldId="1381"/>
        </pc:sldMkLst>
      </pc:sldChg>
      <pc:sldChg chg="modNotesTx">
        <pc:chgData name="Lori Collins" userId="500a1ec7-b2bd-4582-bcd1-4e783972a2e9" providerId="ADAL" clId="{A8213C8D-5FB5-49CF-A0C0-87EE7C3864D9}" dt="2020-10-05T18:43:02.595" v="98" actId="20577"/>
        <pc:sldMkLst>
          <pc:docMk/>
          <pc:sldMk cId="4090319152" sldId="1384"/>
        </pc:sldMkLst>
      </pc:sldChg>
      <pc:sldChg chg="modNotesTx">
        <pc:chgData name="Lori Collins" userId="500a1ec7-b2bd-4582-bcd1-4e783972a2e9" providerId="ADAL" clId="{A8213C8D-5FB5-49CF-A0C0-87EE7C3864D9}" dt="2020-10-05T19:19:31.699" v="402" actId="20577"/>
        <pc:sldMkLst>
          <pc:docMk/>
          <pc:sldMk cId="232144381" sldId="1387"/>
        </pc:sldMkLst>
      </pc:sldChg>
      <pc:sldChg chg="modNotesTx">
        <pc:chgData name="Lori Collins" userId="500a1ec7-b2bd-4582-bcd1-4e783972a2e9" providerId="ADAL" clId="{A8213C8D-5FB5-49CF-A0C0-87EE7C3864D9}" dt="2020-10-05T19:19:37.796" v="404" actId="20577"/>
        <pc:sldMkLst>
          <pc:docMk/>
          <pc:sldMk cId="3109166094" sldId="1388"/>
        </pc:sldMkLst>
      </pc:sldChg>
      <pc:sldChg chg="modNotesTx">
        <pc:chgData name="Lori Collins" userId="500a1ec7-b2bd-4582-bcd1-4e783972a2e9" providerId="ADAL" clId="{A8213C8D-5FB5-49CF-A0C0-87EE7C3864D9}" dt="2020-10-05T19:20:49.129" v="411" actId="20577"/>
        <pc:sldMkLst>
          <pc:docMk/>
          <pc:sldMk cId="1080063544" sldId="1389"/>
        </pc:sldMkLst>
      </pc:sldChg>
      <pc:sldChg chg="modNotesTx">
        <pc:chgData name="Lori Collins" userId="500a1ec7-b2bd-4582-bcd1-4e783972a2e9" providerId="ADAL" clId="{A8213C8D-5FB5-49CF-A0C0-87EE7C3864D9}" dt="2020-10-05T19:20:53.963" v="413" actId="20577"/>
        <pc:sldMkLst>
          <pc:docMk/>
          <pc:sldMk cId="1112556412" sldId="1391"/>
        </pc:sldMkLst>
      </pc:sldChg>
      <pc:sldChg chg="modNotesTx">
        <pc:chgData name="Lori Collins" userId="500a1ec7-b2bd-4582-bcd1-4e783972a2e9" providerId="ADAL" clId="{A8213C8D-5FB5-49CF-A0C0-87EE7C3864D9}" dt="2020-10-05T19:21:10.545" v="435" actId="20577"/>
        <pc:sldMkLst>
          <pc:docMk/>
          <pc:sldMk cId="629603266" sldId="1392"/>
        </pc:sldMkLst>
      </pc:sldChg>
      <pc:sldChg chg="mod modShow modNotesTx">
        <pc:chgData name="Lori Collins" userId="500a1ec7-b2bd-4582-bcd1-4e783972a2e9" providerId="ADAL" clId="{A8213C8D-5FB5-49CF-A0C0-87EE7C3864D9}" dt="2020-10-13T19:18:47.543" v="1256" actId="729"/>
        <pc:sldMkLst>
          <pc:docMk/>
          <pc:sldMk cId="1282815690" sldId="1395"/>
        </pc:sldMkLst>
      </pc:sldChg>
      <pc:sldChg chg="mod modShow modNotesTx">
        <pc:chgData name="Lori Collins" userId="500a1ec7-b2bd-4582-bcd1-4e783972a2e9" providerId="ADAL" clId="{A8213C8D-5FB5-49CF-A0C0-87EE7C3864D9}" dt="2020-10-13T19:15:51.106" v="1253" actId="729"/>
        <pc:sldMkLst>
          <pc:docMk/>
          <pc:sldMk cId="3773062990" sldId="1396"/>
        </pc:sldMkLst>
      </pc:sldChg>
      <pc:sldChg chg="modNotesTx">
        <pc:chgData name="Lori Collins" userId="500a1ec7-b2bd-4582-bcd1-4e783972a2e9" providerId="ADAL" clId="{A8213C8D-5FB5-49CF-A0C0-87EE7C3864D9}" dt="2020-10-05T18:46:00.229" v="219" actId="20577"/>
        <pc:sldMkLst>
          <pc:docMk/>
          <pc:sldMk cId="1524800165" sldId="1397"/>
        </pc:sldMkLst>
      </pc:sldChg>
      <pc:sldChg chg="mod modShow modNotesTx">
        <pc:chgData name="Lori Collins" userId="500a1ec7-b2bd-4582-bcd1-4e783972a2e9" providerId="ADAL" clId="{A8213C8D-5FB5-49CF-A0C0-87EE7C3864D9}" dt="2020-10-13T19:15:51.106" v="1253" actId="729"/>
        <pc:sldMkLst>
          <pc:docMk/>
          <pc:sldMk cId="2930044963" sldId="1402"/>
        </pc:sldMkLst>
      </pc:sldChg>
      <pc:sldChg chg="modNotesTx">
        <pc:chgData name="Lori Collins" userId="500a1ec7-b2bd-4582-bcd1-4e783972a2e9" providerId="ADAL" clId="{A8213C8D-5FB5-49CF-A0C0-87EE7C3864D9}" dt="2020-10-05T18:48:25.036" v="258" actId="20577"/>
        <pc:sldMkLst>
          <pc:docMk/>
          <pc:sldMk cId="4003976095" sldId="1416"/>
        </pc:sldMkLst>
      </pc:sldChg>
      <pc:sldChg chg="modNotesTx">
        <pc:chgData name="Lori Collins" userId="500a1ec7-b2bd-4582-bcd1-4e783972a2e9" providerId="ADAL" clId="{A8213C8D-5FB5-49CF-A0C0-87EE7C3864D9}" dt="2020-10-05T19:21:50.679" v="455" actId="20577"/>
        <pc:sldMkLst>
          <pc:docMk/>
          <pc:sldMk cId="2414274782" sldId="1417"/>
        </pc:sldMkLst>
      </pc:sldChg>
      <pc:sldChg chg="modNotesTx">
        <pc:chgData name="Lori Collins" userId="500a1ec7-b2bd-4582-bcd1-4e783972a2e9" providerId="ADAL" clId="{A8213C8D-5FB5-49CF-A0C0-87EE7C3864D9}" dt="2020-10-05T18:57:38.512" v="309" actId="20577"/>
        <pc:sldMkLst>
          <pc:docMk/>
          <pc:sldMk cId="3464318028" sldId="1418"/>
        </pc:sldMkLst>
      </pc:sldChg>
      <pc:sldChg chg="modNotesTx">
        <pc:chgData name="Lori Collins" userId="500a1ec7-b2bd-4582-bcd1-4e783972a2e9" providerId="ADAL" clId="{A8213C8D-5FB5-49CF-A0C0-87EE7C3864D9}" dt="2020-10-05T18:57:35.179" v="307" actId="20577"/>
        <pc:sldMkLst>
          <pc:docMk/>
          <pc:sldMk cId="2357422110" sldId="1419"/>
        </pc:sldMkLst>
      </pc:sldChg>
      <pc:sldChg chg="modNotesTx">
        <pc:chgData name="Lori Collins" userId="500a1ec7-b2bd-4582-bcd1-4e783972a2e9" providerId="ADAL" clId="{A8213C8D-5FB5-49CF-A0C0-87EE7C3864D9}" dt="2020-10-05T19:00:31.046" v="344" actId="20577"/>
        <pc:sldMkLst>
          <pc:docMk/>
          <pc:sldMk cId="1144178990" sldId="1421"/>
        </pc:sldMkLst>
      </pc:sldChg>
      <pc:sldChg chg="modNotesTx">
        <pc:chgData name="Lori Collins" userId="500a1ec7-b2bd-4582-bcd1-4e783972a2e9" providerId="ADAL" clId="{A8213C8D-5FB5-49CF-A0C0-87EE7C3864D9}" dt="2020-10-05T19:01:03.395" v="368" actId="20577"/>
        <pc:sldMkLst>
          <pc:docMk/>
          <pc:sldMk cId="3942928541" sldId="1423"/>
        </pc:sldMkLst>
      </pc:sldChg>
      <pc:sldChg chg="modNotesTx">
        <pc:chgData name="Lori Collins" userId="500a1ec7-b2bd-4582-bcd1-4e783972a2e9" providerId="ADAL" clId="{A8213C8D-5FB5-49CF-A0C0-87EE7C3864D9}" dt="2020-10-05T19:00:59.862" v="366" actId="20577"/>
        <pc:sldMkLst>
          <pc:docMk/>
          <pc:sldMk cId="1179662939" sldId="1424"/>
        </pc:sldMkLst>
      </pc:sldChg>
      <pc:sldChg chg="modNotesTx">
        <pc:chgData name="Lori Collins" userId="500a1ec7-b2bd-4582-bcd1-4e783972a2e9" providerId="ADAL" clId="{A8213C8D-5FB5-49CF-A0C0-87EE7C3864D9}" dt="2020-10-05T19:01:35.713" v="398" actId="20577"/>
        <pc:sldMkLst>
          <pc:docMk/>
          <pc:sldMk cId="806533400" sldId="1425"/>
        </pc:sldMkLst>
      </pc:sldChg>
      <pc:sldChg chg="modNotesTx">
        <pc:chgData name="Lori Collins" userId="500a1ec7-b2bd-4582-bcd1-4e783972a2e9" providerId="ADAL" clId="{A8213C8D-5FB5-49CF-A0C0-87EE7C3864D9}" dt="2020-10-05T18:45:44.329" v="204" actId="20577"/>
        <pc:sldMkLst>
          <pc:docMk/>
          <pc:sldMk cId="2660293728" sldId="1427"/>
        </pc:sldMkLst>
      </pc:sldChg>
      <pc:sldChg chg="modSp mod modNotesTx">
        <pc:chgData name="Lori Collins" userId="500a1ec7-b2bd-4582-bcd1-4e783972a2e9" providerId="ADAL" clId="{A8213C8D-5FB5-49CF-A0C0-87EE7C3864D9}" dt="2020-10-13T19:21:19.210" v="1280" actId="20577"/>
        <pc:sldMkLst>
          <pc:docMk/>
          <pc:sldMk cId="3704035562" sldId="1428"/>
        </pc:sldMkLst>
        <pc:spChg chg="mod">
          <ac:chgData name="Lori Collins" userId="500a1ec7-b2bd-4582-bcd1-4e783972a2e9" providerId="ADAL" clId="{A8213C8D-5FB5-49CF-A0C0-87EE7C3864D9}" dt="2020-10-13T19:21:19.210" v="1280" actId="20577"/>
          <ac:spMkLst>
            <pc:docMk/>
            <pc:sldMk cId="3704035562" sldId="1428"/>
            <ac:spMk id="3" creationId="{25C523FA-471D-4BAB-A985-DD6BFFB98C01}"/>
          </ac:spMkLst>
        </pc:spChg>
      </pc:sldChg>
      <pc:sldChg chg="modNotesTx">
        <pc:chgData name="Lori Collins" userId="500a1ec7-b2bd-4582-bcd1-4e783972a2e9" providerId="ADAL" clId="{A8213C8D-5FB5-49CF-A0C0-87EE7C3864D9}" dt="2020-10-05T18:42:07.429" v="67" actId="20577"/>
        <pc:sldMkLst>
          <pc:docMk/>
          <pc:sldMk cId="2186310937" sldId="1429"/>
        </pc:sldMkLst>
      </pc:sldChg>
      <pc:sldChg chg="add del mod modShow modNotesTx">
        <pc:chgData name="Lori Collins" userId="500a1ec7-b2bd-4582-bcd1-4e783972a2e9" providerId="ADAL" clId="{A8213C8D-5FB5-49CF-A0C0-87EE7C3864D9}" dt="2020-10-13T23:40:15.503" v="1639" actId="2696"/>
        <pc:sldMkLst>
          <pc:docMk/>
          <pc:sldMk cId="4043230977" sldId="1430"/>
        </pc:sldMkLst>
      </pc:sldChg>
      <pc:sldChg chg="mod modShow modNotesTx">
        <pc:chgData name="Lori Collins" userId="500a1ec7-b2bd-4582-bcd1-4e783972a2e9" providerId="ADAL" clId="{A8213C8D-5FB5-49CF-A0C0-87EE7C3864D9}" dt="2020-10-13T19:13:32.973" v="1252" actId="729"/>
        <pc:sldMkLst>
          <pc:docMk/>
          <pc:sldMk cId="103810188" sldId="1431"/>
        </pc:sldMkLst>
      </pc:sldChg>
      <pc:sldChg chg="mod modShow modNotesTx">
        <pc:chgData name="Lori Collins" userId="500a1ec7-b2bd-4582-bcd1-4e783972a2e9" providerId="ADAL" clId="{A8213C8D-5FB5-49CF-A0C0-87EE7C3864D9}" dt="2020-10-13T19:13:32.973" v="1252" actId="729"/>
        <pc:sldMkLst>
          <pc:docMk/>
          <pc:sldMk cId="1809682101" sldId="1432"/>
        </pc:sldMkLst>
      </pc:sldChg>
      <pc:sldChg chg="mod modShow modNotesTx">
        <pc:chgData name="Lori Collins" userId="500a1ec7-b2bd-4582-bcd1-4e783972a2e9" providerId="ADAL" clId="{A8213C8D-5FB5-49CF-A0C0-87EE7C3864D9}" dt="2020-10-13T19:13:32.973" v="1252" actId="729"/>
        <pc:sldMkLst>
          <pc:docMk/>
          <pc:sldMk cId="1010993641" sldId="1433"/>
        </pc:sldMkLst>
      </pc:sldChg>
      <pc:sldChg chg="modNotesTx">
        <pc:chgData name="Lori Collins" userId="500a1ec7-b2bd-4582-bcd1-4e783972a2e9" providerId="ADAL" clId="{A8213C8D-5FB5-49CF-A0C0-87EE7C3864D9}" dt="2020-10-05T18:42:38.446" v="87" actId="20577"/>
        <pc:sldMkLst>
          <pc:docMk/>
          <pc:sldMk cId="2041250585" sldId="1434"/>
        </pc:sldMkLst>
      </pc:sldChg>
      <pc:sldChg chg="modNotesTx">
        <pc:chgData name="Lori Collins" userId="500a1ec7-b2bd-4582-bcd1-4e783972a2e9" providerId="ADAL" clId="{A8213C8D-5FB5-49CF-A0C0-87EE7C3864D9}" dt="2020-10-05T19:22:10.020" v="463" actId="20577"/>
        <pc:sldMkLst>
          <pc:docMk/>
          <pc:sldMk cId="1815581149" sldId="1435"/>
        </pc:sldMkLst>
      </pc:sldChg>
      <pc:sldChg chg="modNotesTx">
        <pc:chgData name="Lori Collins" userId="500a1ec7-b2bd-4582-bcd1-4e783972a2e9" providerId="ADAL" clId="{A8213C8D-5FB5-49CF-A0C0-87EE7C3864D9}" dt="2020-10-05T19:22:13.462" v="465" actId="20577"/>
        <pc:sldMkLst>
          <pc:docMk/>
          <pc:sldMk cId="3904241170" sldId="1436"/>
        </pc:sldMkLst>
      </pc:sldChg>
      <pc:sldChg chg="modNotesTx">
        <pc:chgData name="Lori Collins" userId="500a1ec7-b2bd-4582-bcd1-4e783972a2e9" providerId="ADAL" clId="{A8213C8D-5FB5-49CF-A0C0-87EE7C3864D9}" dt="2020-10-05T19:22:17.945" v="467" actId="20577"/>
        <pc:sldMkLst>
          <pc:docMk/>
          <pc:sldMk cId="2953526853" sldId="1437"/>
        </pc:sldMkLst>
      </pc:sldChg>
      <pc:sldChg chg="modNotesTx">
        <pc:chgData name="Lori Collins" userId="500a1ec7-b2bd-4582-bcd1-4e783972a2e9" providerId="ADAL" clId="{A8213C8D-5FB5-49CF-A0C0-87EE7C3864D9}" dt="2020-10-05T18:42:42.062" v="89" actId="20577"/>
        <pc:sldMkLst>
          <pc:docMk/>
          <pc:sldMk cId="1936670956" sldId="1471"/>
        </pc:sldMkLst>
      </pc:sldChg>
      <pc:sldChg chg="modNotesTx">
        <pc:chgData name="Lori Collins" userId="500a1ec7-b2bd-4582-bcd1-4e783972a2e9" providerId="ADAL" clId="{A8213C8D-5FB5-49CF-A0C0-87EE7C3864D9}" dt="2020-10-05T18:43:05.584" v="100" actId="20577"/>
        <pc:sldMkLst>
          <pc:docMk/>
          <pc:sldMk cId="2632566661" sldId="1474"/>
        </pc:sldMkLst>
      </pc:sldChg>
      <pc:sldChg chg="modNotesTx">
        <pc:chgData name="Lori Collins" userId="500a1ec7-b2bd-4582-bcd1-4e783972a2e9" providerId="ADAL" clId="{A8213C8D-5FB5-49CF-A0C0-87EE7C3864D9}" dt="2020-10-05T18:43:09.779" v="102" actId="20577"/>
        <pc:sldMkLst>
          <pc:docMk/>
          <pc:sldMk cId="1651780720" sldId="1475"/>
        </pc:sldMkLst>
      </pc:sldChg>
      <pc:sldChg chg="modNotesTx">
        <pc:chgData name="Lori Collins" userId="500a1ec7-b2bd-4582-bcd1-4e783972a2e9" providerId="ADAL" clId="{A8213C8D-5FB5-49CF-A0C0-87EE7C3864D9}" dt="2020-10-05T18:43:15.479" v="104" actId="20577"/>
        <pc:sldMkLst>
          <pc:docMk/>
          <pc:sldMk cId="1522152401" sldId="1476"/>
        </pc:sldMkLst>
      </pc:sldChg>
      <pc:sldChg chg="modNotesTx">
        <pc:chgData name="Lori Collins" userId="500a1ec7-b2bd-4582-bcd1-4e783972a2e9" providerId="ADAL" clId="{A8213C8D-5FB5-49CF-A0C0-87EE7C3864D9}" dt="2020-10-05T18:43:21.195" v="110" actId="20577"/>
        <pc:sldMkLst>
          <pc:docMk/>
          <pc:sldMk cId="392614878" sldId="1477"/>
        </pc:sldMkLst>
      </pc:sldChg>
      <pc:sldChg chg="mod modShow modNotesTx">
        <pc:chgData name="Lori Collins" userId="500a1ec7-b2bd-4582-bcd1-4e783972a2e9" providerId="ADAL" clId="{A8213C8D-5FB5-49CF-A0C0-87EE7C3864D9}" dt="2020-10-13T19:15:51.106" v="1253" actId="729"/>
        <pc:sldMkLst>
          <pc:docMk/>
          <pc:sldMk cId="2194143223" sldId="1479"/>
        </pc:sldMkLst>
      </pc:sldChg>
      <pc:sldChg chg="modSp mod">
        <pc:chgData name="Lori Collins" userId="500a1ec7-b2bd-4582-bcd1-4e783972a2e9" providerId="ADAL" clId="{A8213C8D-5FB5-49CF-A0C0-87EE7C3864D9}" dt="2020-10-05T18:47:51.247" v="252" actId="207"/>
        <pc:sldMkLst>
          <pc:docMk/>
          <pc:sldMk cId="2073429002" sldId="1480"/>
        </pc:sldMkLst>
        <pc:picChg chg="mod">
          <ac:chgData name="Lori Collins" userId="500a1ec7-b2bd-4582-bcd1-4e783972a2e9" providerId="ADAL" clId="{A8213C8D-5FB5-49CF-A0C0-87EE7C3864D9}" dt="2020-10-05T18:47:51.247" v="252" actId="207"/>
          <ac:picMkLst>
            <pc:docMk/>
            <pc:sldMk cId="2073429002" sldId="1480"/>
            <ac:picMk id="9" creationId="{3CB4B32B-932B-41B3-8EC9-AAE5D9147045}"/>
          </ac:picMkLst>
        </pc:picChg>
      </pc:sldChg>
      <pc:sldChg chg="mod modShow modNotesTx">
        <pc:chgData name="Lori Collins" userId="500a1ec7-b2bd-4582-bcd1-4e783972a2e9" providerId="ADAL" clId="{A8213C8D-5FB5-49CF-A0C0-87EE7C3864D9}" dt="2020-10-13T19:15:51.106" v="1253" actId="729"/>
        <pc:sldMkLst>
          <pc:docMk/>
          <pc:sldMk cId="3134397579" sldId="1481"/>
        </pc:sldMkLst>
      </pc:sldChg>
      <pc:sldChg chg="mod modShow modNotesTx">
        <pc:chgData name="Lori Collins" userId="500a1ec7-b2bd-4582-bcd1-4e783972a2e9" providerId="ADAL" clId="{A8213C8D-5FB5-49CF-A0C0-87EE7C3864D9}" dt="2020-10-13T19:15:51.106" v="1253" actId="729"/>
        <pc:sldMkLst>
          <pc:docMk/>
          <pc:sldMk cId="2157783577" sldId="1482"/>
        </pc:sldMkLst>
      </pc:sldChg>
      <pc:sldChg chg="mod modShow modNotesTx">
        <pc:chgData name="Lori Collins" userId="500a1ec7-b2bd-4582-bcd1-4e783972a2e9" providerId="ADAL" clId="{A8213C8D-5FB5-49CF-A0C0-87EE7C3864D9}" dt="2020-10-13T19:15:51.106" v="1253" actId="729"/>
        <pc:sldMkLst>
          <pc:docMk/>
          <pc:sldMk cId="3129800760" sldId="1483"/>
        </pc:sldMkLst>
      </pc:sldChg>
      <pc:sldChg chg="mod modShow modNotesTx">
        <pc:chgData name="Lori Collins" userId="500a1ec7-b2bd-4582-bcd1-4e783972a2e9" providerId="ADAL" clId="{A8213C8D-5FB5-49CF-A0C0-87EE7C3864D9}" dt="2020-10-13T19:15:51.106" v="1253" actId="729"/>
        <pc:sldMkLst>
          <pc:docMk/>
          <pc:sldMk cId="3523462339" sldId="1484"/>
        </pc:sldMkLst>
      </pc:sldChg>
      <pc:sldChg chg="modNotesTx">
        <pc:chgData name="Lori Collins" userId="500a1ec7-b2bd-4582-bcd1-4e783972a2e9" providerId="ADAL" clId="{A8213C8D-5FB5-49CF-A0C0-87EE7C3864D9}" dt="2020-10-05T18:43:27.045" v="116" actId="20577"/>
        <pc:sldMkLst>
          <pc:docMk/>
          <pc:sldMk cId="243543772" sldId="1485"/>
        </pc:sldMkLst>
      </pc:sldChg>
      <pc:sldChg chg="modNotesTx">
        <pc:chgData name="Lori Collins" userId="500a1ec7-b2bd-4582-bcd1-4e783972a2e9" providerId="ADAL" clId="{A8213C8D-5FB5-49CF-A0C0-87EE7C3864D9}" dt="2020-10-05T18:43:40.346" v="127" actId="20577"/>
        <pc:sldMkLst>
          <pc:docMk/>
          <pc:sldMk cId="1377819603" sldId="1486"/>
        </pc:sldMkLst>
      </pc:sldChg>
      <pc:sldChg chg="mod modShow modNotesTx">
        <pc:chgData name="Lori Collins" userId="500a1ec7-b2bd-4582-bcd1-4e783972a2e9" providerId="ADAL" clId="{A8213C8D-5FB5-49CF-A0C0-87EE7C3864D9}" dt="2020-10-13T19:15:51.106" v="1253" actId="729"/>
        <pc:sldMkLst>
          <pc:docMk/>
          <pc:sldMk cId="1839860453" sldId="1487"/>
        </pc:sldMkLst>
      </pc:sldChg>
      <pc:sldChg chg="mod modShow modNotesTx">
        <pc:chgData name="Lori Collins" userId="500a1ec7-b2bd-4582-bcd1-4e783972a2e9" providerId="ADAL" clId="{A8213C8D-5FB5-49CF-A0C0-87EE7C3864D9}" dt="2020-10-13T19:15:51.106" v="1253" actId="729"/>
        <pc:sldMkLst>
          <pc:docMk/>
          <pc:sldMk cId="190916636" sldId="1488"/>
        </pc:sldMkLst>
      </pc:sldChg>
      <pc:sldChg chg="mod modShow modNotesTx">
        <pc:chgData name="Lori Collins" userId="500a1ec7-b2bd-4582-bcd1-4e783972a2e9" providerId="ADAL" clId="{A8213C8D-5FB5-49CF-A0C0-87EE7C3864D9}" dt="2020-10-13T19:15:51.106" v="1253" actId="729"/>
        <pc:sldMkLst>
          <pc:docMk/>
          <pc:sldMk cId="1914364287" sldId="1489"/>
        </pc:sldMkLst>
      </pc:sldChg>
      <pc:sldChg chg="modNotesTx">
        <pc:chgData name="Lori Collins" userId="500a1ec7-b2bd-4582-bcd1-4e783972a2e9" providerId="ADAL" clId="{A8213C8D-5FB5-49CF-A0C0-87EE7C3864D9}" dt="2020-10-05T18:57:29.129" v="305" actId="20577"/>
        <pc:sldMkLst>
          <pc:docMk/>
          <pc:sldMk cId="377668938" sldId="1492"/>
        </pc:sldMkLst>
      </pc:sldChg>
      <pc:sldChg chg="modNotesTx">
        <pc:chgData name="Lori Collins" userId="500a1ec7-b2bd-4582-bcd1-4e783972a2e9" providerId="ADAL" clId="{A8213C8D-5FB5-49CF-A0C0-87EE7C3864D9}" dt="2020-10-05T18:57:43.629" v="315" actId="20577"/>
        <pc:sldMkLst>
          <pc:docMk/>
          <pc:sldMk cId="3777111798" sldId="1494"/>
        </pc:sldMkLst>
      </pc:sldChg>
      <pc:sldChg chg="modNotesTx">
        <pc:chgData name="Lori Collins" userId="500a1ec7-b2bd-4582-bcd1-4e783972a2e9" providerId="ADAL" clId="{A8213C8D-5FB5-49CF-A0C0-87EE7C3864D9}" dt="2020-10-05T18:57:50.062" v="321" actId="20577"/>
        <pc:sldMkLst>
          <pc:docMk/>
          <pc:sldMk cId="3555484427" sldId="1495"/>
        </pc:sldMkLst>
      </pc:sldChg>
      <pc:sldChg chg="modNotesTx">
        <pc:chgData name="Lori Collins" userId="500a1ec7-b2bd-4582-bcd1-4e783972a2e9" providerId="ADAL" clId="{A8213C8D-5FB5-49CF-A0C0-87EE7C3864D9}" dt="2020-10-05T18:59:14.129" v="331" actId="20577"/>
        <pc:sldMkLst>
          <pc:docMk/>
          <pc:sldMk cId="1905734347" sldId="1496"/>
        </pc:sldMkLst>
      </pc:sldChg>
      <pc:sldChg chg="modNotesTx">
        <pc:chgData name="Lori Collins" userId="500a1ec7-b2bd-4582-bcd1-4e783972a2e9" providerId="ADAL" clId="{A8213C8D-5FB5-49CF-A0C0-87EE7C3864D9}" dt="2020-10-05T18:57:56.595" v="326" actId="20577"/>
        <pc:sldMkLst>
          <pc:docMk/>
          <pc:sldMk cId="2312308846" sldId="1497"/>
        </pc:sldMkLst>
      </pc:sldChg>
      <pc:sldChg chg="modNotesTx">
        <pc:chgData name="Lori Collins" userId="500a1ec7-b2bd-4582-bcd1-4e783972a2e9" providerId="ADAL" clId="{A8213C8D-5FB5-49CF-A0C0-87EE7C3864D9}" dt="2020-10-05T19:00:17.195" v="333" actId="20577"/>
        <pc:sldMkLst>
          <pc:docMk/>
          <pc:sldMk cId="2186368308" sldId="1498"/>
        </pc:sldMkLst>
      </pc:sldChg>
      <pc:sldChg chg="modNotesTx">
        <pc:chgData name="Lori Collins" userId="500a1ec7-b2bd-4582-bcd1-4e783972a2e9" providerId="ADAL" clId="{A8213C8D-5FB5-49CF-A0C0-87EE7C3864D9}" dt="2020-10-05T19:21:24.995" v="439" actId="20577"/>
        <pc:sldMkLst>
          <pc:docMk/>
          <pc:sldMk cId="2295258228" sldId="1501"/>
        </pc:sldMkLst>
      </pc:sldChg>
      <pc:sldChg chg="modNotesTx">
        <pc:chgData name="Lori Collins" userId="500a1ec7-b2bd-4582-bcd1-4e783972a2e9" providerId="ADAL" clId="{A8213C8D-5FB5-49CF-A0C0-87EE7C3864D9}" dt="2020-10-05T19:00:36.346" v="349" actId="20577"/>
        <pc:sldMkLst>
          <pc:docMk/>
          <pc:sldMk cId="4159034561" sldId="1502"/>
        </pc:sldMkLst>
      </pc:sldChg>
      <pc:sldChg chg="modNotesTx">
        <pc:chgData name="Lori Collins" userId="500a1ec7-b2bd-4582-bcd1-4e783972a2e9" providerId="ADAL" clId="{A8213C8D-5FB5-49CF-A0C0-87EE7C3864D9}" dt="2020-10-05T19:00:57.012" v="364" actId="20577"/>
        <pc:sldMkLst>
          <pc:docMk/>
          <pc:sldMk cId="4250294946" sldId="1503"/>
        </pc:sldMkLst>
      </pc:sldChg>
      <pc:sldChg chg="modNotesTx">
        <pc:chgData name="Lori Collins" userId="500a1ec7-b2bd-4582-bcd1-4e783972a2e9" providerId="ADAL" clId="{A8213C8D-5FB5-49CF-A0C0-87EE7C3864D9}" dt="2020-10-05T19:00:47.412" v="357" actId="20577"/>
        <pc:sldMkLst>
          <pc:docMk/>
          <pc:sldMk cId="2412885341" sldId="1504"/>
        </pc:sldMkLst>
      </pc:sldChg>
      <pc:sldChg chg="modNotesTx">
        <pc:chgData name="Lori Collins" userId="500a1ec7-b2bd-4582-bcd1-4e783972a2e9" providerId="ADAL" clId="{A8213C8D-5FB5-49CF-A0C0-87EE7C3864D9}" dt="2020-10-05T19:01:14.212" v="380" actId="20577"/>
        <pc:sldMkLst>
          <pc:docMk/>
          <pc:sldMk cId="375352513" sldId="1506"/>
        </pc:sldMkLst>
      </pc:sldChg>
      <pc:sldChg chg="modNotesTx">
        <pc:chgData name="Lori Collins" userId="500a1ec7-b2bd-4582-bcd1-4e783972a2e9" providerId="ADAL" clId="{A8213C8D-5FB5-49CF-A0C0-87EE7C3864D9}" dt="2020-10-05T19:19:45.012" v="409" actId="20577"/>
        <pc:sldMkLst>
          <pc:docMk/>
          <pc:sldMk cId="3127741138" sldId="1507"/>
        </pc:sldMkLst>
      </pc:sldChg>
      <pc:sldChg chg="modNotesTx">
        <pc:chgData name="Lori Collins" userId="500a1ec7-b2bd-4582-bcd1-4e783972a2e9" providerId="ADAL" clId="{A8213C8D-5FB5-49CF-A0C0-87EE7C3864D9}" dt="2020-10-05T19:22:01.832" v="459" actId="20577"/>
        <pc:sldMkLst>
          <pc:docMk/>
          <pc:sldMk cId="1193442058" sldId="1508"/>
        </pc:sldMkLst>
      </pc:sldChg>
      <pc:sldChg chg="modNotesTx">
        <pc:chgData name="Lori Collins" userId="500a1ec7-b2bd-4582-bcd1-4e783972a2e9" providerId="ADAL" clId="{A8213C8D-5FB5-49CF-A0C0-87EE7C3864D9}" dt="2020-10-05T19:22:06.244" v="461" actId="20577"/>
        <pc:sldMkLst>
          <pc:docMk/>
          <pc:sldMk cId="376336954" sldId="1509"/>
        </pc:sldMkLst>
      </pc:sldChg>
      <pc:sldChg chg="modNotesTx">
        <pc:chgData name="Lori Collins" userId="500a1ec7-b2bd-4582-bcd1-4e783972a2e9" providerId="ADAL" clId="{A8213C8D-5FB5-49CF-A0C0-87EE7C3864D9}" dt="2020-10-05T19:21:27.662" v="441" actId="20577"/>
        <pc:sldMkLst>
          <pc:docMk/>
          <pc:sldMk cId="3936066707" sldId="1510"/>
        </pc:sldMkLst>
      </pc:sldChg>
      <pc:sldChg chg="modNotesTx">
        <pc:chgData name="Lori Collins" userId="500a1ec7-b2bd-4582-bcd1-4e783972a2e9" providerId="ADAL" clId="{A8213C8D-5FB5-49CF-A0C0-87EE7C3864D9}" dt="2020-10-05T19:21:34.329" v="445" actId="20577"/>
        <pc:sldMkLst>
          <pc:docMk/>
          <pc:sldMk cId="3907626345" sldId="1514"/>
        </pc:sldMkLst>
      </pc:sldChg>
      <pc:sldChg chg="modNotesTx">
        <pc:chgData name="Lori Collins" userId="500a1ec7-b2bd-4582-bcd1-4e783972a2e9" providerId="ADAL" clId="{A8213C8D-5FB5-49CF-A0C0-87EE7C3864D9}" dt="2020-10-05T19:21:40.346" v="449" actId="20577"/>
        <pc:sldMkLst>
          <pc:docMk/>
          <pc:sldMk cId="2576040752" sldId="1516"/>
        </pc:sldMkLst>
      </pc:sldChg>
      <pc:sldChg chg="modNotesTx">
        <pc:chgData name="Lori Collins" userId="500a1ec7-b2bd-4582-bcd1-4e783972a2e9" providerId="ADAL" clId="{A8213C8D-5FB5-49CF-A0C0-87EE7C3864D9}" dt="2020-10-05T19:21:43.929" v="451" actId="20577"/>
        <pc:sldMkLst>
          <pc:docMk/>
          <pc:sldMk cId="3343702824" sldId="1517"/>
        </pc:sldMkLst>
      </pc:sldChg>
      <pc:sldChg chg="modNotesTx">
        <pc:chgData name="Lori Collins" userId="500a1ec7-b2bd-4582-bcd1-4e783972a2e9" providerId="ADAL" clId="{A8213C8D-5FB5-49CF-A0C0-87EE7C3864D9}" dt="2020-10-05T19:21:47.512" v="453" actId="20577"/>
        <pc:sldMkLst>
          <pc:docMk/>
          <pc:sldMk cId="3097483113" sldId="1518"/>
        </pc:sldMkLst>
      </pc:sldChg>
      <pc:sldChg chg="modNotesTx">
        <pc:chgData name="Lori Collins" userId="500a1ec7-b2bd-4582-bcd1-4e783972a2e9" providerId="ADAL" clId="{A8213C8D-5FB5-49CF-A0C0-87EE7C3864D9}" dt="2020-10-05T19:21:31.061" v="443" actId="20577"/>
        <pc:sldMkLst>
          <pc:docMk/>
          <pc:sldMk cId="3930756632" sldId="1519"/>
        </pc:sldMkLst>
      </pc:sldChg>
      <pc:sldChg chg="modNotesTx">
        <pc:chgData name="Lori Collins" userId="500a1ec7-b2bd-4582-bcd1-4e783972a2e9" providerId="ADAL" clId="{A8213C8D-5FB5-49CF-A0C0-87EE7C3864D9}" dt="2020-10-05T19:21:37.512" v="447" actId="20577"/>
        <pc:sldMkLst>
          <pc:docMk/>
          <pc:sldMk cId="946267175" sldId="1521"/>
        </pc:sldMkLst>
      </pc:sldChg>
      <pc:sldChg chg="modNotesTx">
        <pc:chgData name="Lori Collins" userId="500a1ec7-b2bd-4582-bcd1-4e783972a2e9" providerId="ADAL" clId="{A8213C8D-5FB5-49CF-A0C0-87EE7C3864D9}" dt="2020-10-05T19:21:16.879" v="437" actId="20577"/>
        <pc:sldMkLst>
          <pc:docMk/>
          <pc:sldMk cId="3617514038" sldId="1522"/>
        </pc:sldMkLst>
      </pc:sldChg>
      <pc:sldChg chg="del modNotesTx">
        <pc:chgData name="Lori Collins" userId="500a1ec7-b2bd-4582-bcd1-4e783972a2e9" providerId="ADAL" clId="{A8213C8D-5FB5-49CF-A0C0-87EE7C3864D9}" dt="2020-10-12T16:57:47.236" v="1241" actId="47"/>
        <pc:sldMkLst>
          <pc:docMk/>
          <pc:sldMk cId="999604881" sldId="1523"/>
        </pc:sldMkLst>
      </pc:sldChg>
      <pc:sldChg chg="modSp mod ord modNotesTx">
        <pc:chgData name="Lori Collins" userId="500a1ec7-b2bd-4582-bcd1-4e783972a2e9" providerId="ADAL" clId="{A8213C8D-5FB5-49CF-A0C0-87EE7C3864D9}" dt="2020-10-12T16:58:51.468" v="1246"/>
        <pc:sldMkLst>
          <pc:docMk/>
          <pc:sldMk cId="103907632" sldId="1524"/>
        </pc:sldMkLst>
        <pc:spChg chg="mod">
          <ac:chgData name="Lori Collins" userId="500a1ec7-b2bd-4582-bcd1-4e783972a2e9" providerId="ADAL" clId="{A8213C8D-5FB5-49CF-A0C0-87EE7C3864D9}" dt="2020-10-12T16:57:52.854" v="1244" actId="20577"/>
          <ac:spMkLst>
            <pc:docMk/>
            <pc:sldMk cId="103907632" sldId="1524"/>
            <ac:spMk id="3" creationId="{C424C802-26F0-402A-9235-4DD53AACCF6A}"/>
          </ac:spMkLst>
        </pc:spChg>
      </pc:sldChg>
      <pc:sldChg chg="mod modShow modNotesTx">
        <pc:chgData name="Lori Collins" userId="500a1ec7-b2bd-4582-bcd1-4e783972a2e9" providerId="ADAL" clId="{A8213C8D-5FB5-49CF-A0C0-87EE7C3864D9}" dt="2020-10-13T19:18:47.543" v="1256" actId="729"/>
        <pc:sldMkLst>
          <pc:docMk/>
          <pc:sldMk cId="3084235444" sldId="1526"/>
        </pc:sldMkLst>
      </pc:sldChg>
      <pc:sldChg chg="mod modShow modNotesTx">
        <pc:chgData name="Lori Collins" userId="500a1ec7-b2bd-4582-bcd1-4e783972a2e9" providerId="ADAL" clId="{A8213C8D-5FB5-49CF-A0C0-87EE7C3864D9}" dt="2020-10-13T19:18:47.543" v="1256" actId="729"/>
        <pc:sldMkLst>
          <pc:docMk/>
          <pc:sldMk cId="1143802481" sldId="1527"/>
        </pc:sldMkLst>
      </pc:sldChg>
      <pc:sldChg chg="mod modShow modNotesTx">
        <pc:chgData name="Lori Collins" userId="500a1ec7-b2bd-4582-bcd1-4e783972a2e9" providerId="ADAL" clId="{A8213C8D-5FB5-49CF-A0C0-87EE7C3864D9}" dt="2020-10-13T19:18:47.543" v="1256" actId="729"/>
        <pc:sldMkLst>
          <pc:docMk/>
          <pc:sldMk cId="3426300128" sldId="1528"/>
        </pc:sldMkLst>
      </pc:sldChg>
      <pc:sldChg chg="mod modShow modNotesTx">
        <pc:chgData name="Lori Collins" userId="500a1ec7-b2bd-4582-bcd1-4e783972a2e9" providerId="ADAL" clId="{A8213C8D-5FB5-49CF-A0C0-87EE7C3864D9}" dt="2020-10-13T19:18:47.543" v="1256" actId="729"/>
        <pc:sldMkLst>
          <pc:docMk/>
          <pc:sldMk cId="1255855081" sldId="1529"/>
        </pc:sldMkLst>
      </pc:sldChg>
      <pc:sldChg chg="mod modShow modNotesTx">
        <pc:chgData name="Lori Collins" userId="500a1ec7-b2bd-4582-bcd1-4e783972a2e9" providerId="ADAL" clId="{A8213C8D-5FB5-49CF-A0C0-87EE7C3864D9}" dt="2020-10-13T19:18:47.543" v="1256" actId="729"/>
        <pc:sldMkLst>
          <pc:docMk/>
          <pc:sldMk cId="1066618377" sldId="1531"/>
        </pc:sldMkLst>
      </pc:sldChg>
      <pc:sldChg chg="modNotesTx">
        <pc:chgData name="Lori Collins" userId="500a1ec7-b2bd-4582-bcd1-4e783972a2e9" providerId="ADAL" clId="{A8213C8D-5FB5-49CF-A0C0-87EE7C3864D9}" dt="2020-10-05T19:22:44.262" v="485" actId="20577"/>
        <pc:sldMkLst>
          <pc:docMk/>
          <pc:sldMk cId="273367219" sldId="1532"/>
        </pc:sldMkLst>
      </pc:sldChg>
      <pc:sldChg chg="modSp mod modNotesTx">
        <pc:chgData name="Lori Collins" userId="500a1ec7-b2bd-4582-bcd1-4e783972a2e9" providerId="ADAL" clId="{A8213C8D-5FB5-49CF-A0C0-87EE7C3864D9}" dt="2020-10-13T13:58:39.769" v="1249"/>
        <pc:sldMkLst>
          <pc:docMk/>
          <pc:sldMk cId="3960119397" sldId="1533"/>
        </pc:sldMkLst>
        <pc:spChg chg="mod">
          <ac:chgData name="Lori Collins" userId="500a1ec7-b2bd-4582-bcd1-4e783972a2e9" providerId="ADAL" clId="{A8213C8D-5FB5-49CF-A0C0-87EE7C3864D9}" dt="2020-10-12T16:32:24.966" v="966" actId="20577"/>
          <ac:spMkLst>
            <pc:docMk/>
            <pc:sldMk cId="3960119397" sldId="1533"/>
            <ac:spMk id="2" creationId="{E9A0155A-447D-4CF3-A8C4-28B572A0CBA1}"/>
          </ac:spMkLst>
        </pc:spChg>
        <pc:spChg chg="mod">
          <ac:chgData name="Lori Collins" userId="500a1ec7-b2bd-4582-bcd1-4e783972a2e9" providerId="ADAL" clId="{A8213C8D-5FB5-49CF-A0C0-87EE7C3864D9}" dt="2020-10-13T13:58:39.769" v="1249"/>
          <ac:spMkLst>
            <pc:docMk/>
            <pc:sldMk cId="3960119397" sldId="1533"/>
            <ac:spMk id="3" creationId="{F7A71716-C7FE-445D-986F-39921019F18C}"/>
          </ac:spMkLst>
        </pc:spChg>
      </pc:sldChg>
      <pc:sldChg chg="modNotesTx">
        <pc:chgData name="Lori Collins" userId="500a1ec7-b2bd-4582-bcd1-4e783972a2e9" providerId="ADAL" clId="{A8213C8D-5FB5-49CF-A0C0-87EE7C3864D9}" dt="2020-10-05T19:22:28.910" v="471" actId="20577"/>
        <pc:sldMkLst>
          <pc:docMk/>
          <pc:sldMk cId="2144824717" sldId="1534"/>
        </pc:sldMkLst>
      </pc:sldChg>
      <pc:sldChg chg="modNotesTx">
        <pc:chgData name="Lori Collins" userId="500a1ec7-b2bd-4582-bcd1-4e783972a2e9" providerId="ADAL" clId="{A8213C8D-5FB5-49CF-A0C0-87EE7C3864D9}" dt="2020-10-05T19:22:34.196" v="473" actId="20577"/>
        <pc:sldMkLst>
          <pc:docMk/>
          <pc:sldMk cId="200655914" sldId="1535"/>
        </pc:sldMkLst>
      </pc:sldChg>
      <pc:sldChg chg="modNotesTx">
        <pc:chgData name="Lori Collins" userId="500a1ec7-b2bd-4582-bcd1-4e783972a2e9" providerId="ADAL" clId="{A8213C8D-5FB5-49CF-A0C0-87EE7C3864D9}" dt="2020-10-05T19:22:37.112" v="475" actId="20577"/>
        <pc:sldMkLst>
          <pc:docMk/>
          <pc:sldMk cId="1156637699" sldId="1536"/>
        </pc:sldMkLst>
      </pc:sldChg>
      <pc:sldChg chg="add del">
        <pc:chgData name="Lori Collins" userId="500a1ec7-b2bd-4582-bcd1-4e783972a2e9" providerId="ADAL" clId="{A8213C8D-5FB5-49CF-A0C0-87EE7C3864D9}" dt="2020-10-05T19:04:24.495" v="400" actId="47"/>
        <pc:sldMkLst>
          <pc:docMk/>
          <pc:sldMk cId="911444757" sldId="1537"/>
        </pc:sldMkLst>
      </pc:sldChg>
    </pc:docChg>
  </pc:docChgLst>
  <pc:docChgLst>
    <pc:chgData name="Lori Collins" userId="500a1ec7-b2bd-4582-bcd1-4e783972a2e9" providerId="ADAL" clId="{E1CD3CF4-A3ED-4597-B18E-1D8F5FD0AAC3}"/>
    <pc:docChg chg="undo custSel addSld delSld modSld sldOrd">
      <pc:chgData name="Lori Collins" userId="500a1ec7-b2bd-4582-bcd1-4e783972a2e9" providerId="ADAL" clId="{E1CD3CF4-A3ED-4597-B18E-1D8F5FD0AAC3}" dt="2020-10-20T13:57:52.731" v="802"/>
      <pc:docMkLst>
        <pc:docMk/>
      </pc:docMkLst>
      <pc:sldChg chg="modNotesTx">
        <pc:chgData name="Lori Collins" userId="500a1ec7-b2bd-4582-bcd1-4e783972a2e9" providerId="ADAL" clId="{E1CD3CF4-A3ED-4597-B18E-1D8F5FD0AAC3}" dt="2020-10-14T00:11:17.363" v="721" actId="6549"/>
        <pc:sldMkLst>
          <pc:docMk/>
          <pc:sldMk cId="2694658496" sldId="256"/>
        </pc:sldMkLst>
      </pc:sldChg>
      <pc:sldChg chg="modNotesTx">
        <pc:chgData name="Lori Collins" userId="500a1ec7-b2bd-4582-bcd1-4e783972a2e9" providerId="ADAL" clId="{E1CD3CF4-A3ED-4597-B18E-1D8F5FD0AAC3}" dt="2020-10-14T00:10:29.719" v="707" actId="6549"/>
        <pc:sldMkLst>
          <pc:docMk/>
          <pc:sldMk cId="5169752" sldId="259"/>
        </pc:sldMkLst>
      </pc:sldChg>
      <pc:sldChg chg="modNotesTx">
        <pc:chgData name="Lori Collins" userId="500a1ec7-b2bd-4582-bcd1-4e783972a2e9" providerId="ADAL" clId="{E1CD3CF4-A3ED-4597-B18E-1D8F5FD0AAC3}" dt="2020-10-14T00:10:52.836" v="714" actId="6549"/>
        <pc:sldMkLst>
          <pc:docMk/>
          <pc:sldMk cId="572804133" sldId="260"/>
        </pc:sldMkLst>
      </pc:sldChg>
      <pc:sldChg chg="modNotesTx">
        <pc:chgData name="Lori Collins" userId="500a1ec7-b2bd-4582-bcd1-4e783972a2e9" providerId="ADAL" clId="{E1CD3CF4-A3ED-4597-B18E-1D8F5FD0AAC3}" dt="2020-10-14T00:12:36.201" v="745" actId="6549"/>
        <pc:sldMkLst>
          <pc:docMk/>
          <pc:sldMk cId="639756313" sldId="267"/>
        </pc:sldMkLst>
      </pc:sldChg>
      <pc:sldChg chg="modNotesTx">
        <pc:chgData name="Lori Collins" userId="500a1ec7-b2bd-4582-bcd1-4e783972a2e9" providerId="ADAL" clId="{E1CD3CF4-A3ED-4597-B18E-1D8F5FD0AAC3}" dt="2020-10-14T00:10:39.303" v="710" actId="6549"/>
        <pc:sldMkLst>
          <pc:docMk/>
          <pc:sldMk cId="3967726754" sldId="269"/>
        </pc:sldMkLst>
      </pc:sldChg>
      <pc:sldChg chg="modNotesTx">
        <pc:chgData name="Lori Collins" userId="500a1ec7-b2bd-4582-bcd1-4e783972a2e9" providerId="ADAL" clId="{E1CD3CF4-A3ED-4597-B18E-1D8F5FD0AAC3}" dt="2020-10-14T00:10:44.137" v="712" actId="6549"/>
        <pc:sldMkLst>
          <pc:docMk/>
          <pc:sldMk cId="2285869932" sldId="271"/>
        </pc:sldMkLst>
      </pc:sldChg>
      <pc:sldChg chg="modNotesTx">
        <pc:chgData name="Lori Collins" userId="500a1ec7-b2bd-4582-bcd1-4e783972a2e9" providerId="ADAL" clId="{E1CD3CF4-A3ED-4597-B18E-1D8F5FD0AAC3}" dt="2020-10-14T00:10:46.803" v="713" actId="6549"/>
        <pc:sldMkLst>
          <pc:docMk/>
          <pc:sldMk cId="2158513072" sldId="272"/>
        </pc:sldMkLst>
      </pc:sldChg>
      <pc:sldChg chg="modNotesTx">
        <pc:chgData name="Lori Collins" userId="500a1ec7-b2bd-4582-bcd1-4e783972a2e9" providerId="ADAL" clId="{E1CD3CF4-A3ED-4597-B18E-1D8F5FD0AAC3}" dt="2020-10-14T00:10:55.486" v="715" actId="6549"/>
        <pc:sldMkLst>
          <pc:docMk/>
          <pc:sldMk cId="2208593402" sldId="280"/>
        </pc:sldMkLst>
      </pc:sldChg>
      <pc:sldChg chg="modNotesTx">
        <pc:chgData name="Lori Collins" userId="500a1ec7-b2bd-4582-bcd1-4e783972a2e9" providerId="ADAL" clId="{E1CD3CF4-A3ED-4597-B18E-1D8F5FD0AAC3}" dt="2020-10-14T00:10:58.969" v="716" actId="6549"/>
        <pc:sldMkLst>
          <pc:docMk/>
          <pc:sldMk cId="2751912003" sldId="284"/>
        </pc:sldMkLst>
      </pc:sldChg>
      <pc:sldChg chg="modNotesTx">
        <pc:chgData name="Lori Collins" userId="500a1ec7-b2bd-4582-bcd1-4e783972a2e9" providerId="ADAL" clId="{E1CD3CF4-A3ED-4597-B18E-1D8F5FD0AAC3}" dt="2020-10-14T00:11:26.419" v="724" actId="6549"/>
        <pc:sldMkLst>
          <pc:docMk/>
          <pc:sldMk cId="3915195343" sldId="285"/>
        </pc:sldMkLst>
      </pc:sldChg>
      <pc:sldChg chg="modNotesTx">
        <pc:chgData name="Lori Collins" userId="500a1ec7-b2bd-4582-bcd1-4e783972a2e9" providerId="ADAL" clId="{E1CD3CF4-A3ED-4597-B18E-1D8F5FD0AAC3}" dt="2020-10-14T00:11:02.653" v="717" actId="6549"/>
        <pc:sldMkLst>
          <pc:docMk/>
          <pc:sldMk cId="2939852727" sldId="287"/>
        </pc:sldMkLst>
      </pc:sldChg>
      <pc:sldChg chg="del">
        <pc:chgData name="Lori Collins" userId="500a1ec7-b2bd-4582-bcd1-4e783972a2e9" providerId="ADAL" clId="{E1CD3CF4-A3ED-4597-B18E-1D8F5FD0AAC3}" dt="2020-10-13T23:52:58.088" v="694" actId="2696"/>
        <pc:sldMkLst>
          <pc:docMk/>
          <pc:sldMk cId="3486773824" sldId="436"/>
        </pc:sldMkLst>
      </pc:sldChg>
      <pc:sldChg chg="del">
        <pc:chgData name="Lori Collins" userId="500a1ec7-b2bd-4582-bcd1-4e783972a2e9" providerId="ADAL" clId="{E1CD3CF4-A3ED-4597-B18E-1D8F5FD0AAC3}" dt="2020-10-13T23:49:10.054" v="688" actId="2696"/>
        <pc:sldMkLst>
          <pc:docMk/>
          <pc:sldMk cId="447770714" sldId="445"/>
        </pc:sldMkLst>
      </pc:sldChg>
      <pc:sldChg chg="modNotesTx">
        <pc:chgData name="Lori Collins" userId="500a1ec7-b2bd-4582-bcd1-4e783972a2e9" providerId="ADAL" clId="{E1CD3CF4-A3ED-4597-B18E-1D8F5FD0AAC3}" dt="2020-10-14T00:10:36.152" v="709" actId="6549"/>
        <pc:sldMkLst>
          <pc:docMk/>
          <pc:sldMk cId="3773310006" sldId="1159"/>
        </pc:sldMkLst>
      </pc:sldChg>
      <pc:sldChg chg="modNotesTx">
        <pc:chgData name="Lori Collins" userId="500a1ec7-b2bd-4582-bcd1-4e783972a2e9" providerId="ADAL" clId="{E1CD3CF4-A3ED-4597-B18E-1D8F5FD0AAC3}" dt="2020-10-14T00:11:12.952" v="720" actId="6549"/>
        <pc:sldMkLst>
          <pc:docMk/>
          <pc:sldMk cId="2057540903" sldId="1176"/>
        </pc:sldMkLst>
      </pc:sldChg>
      <pc:sldChg chg="del">
        <pc:chgData name="Lori Collins" userId="500a1ec7-b2bd-4582-bcd1-4e783972a2e9" providerId="ADAL" clId="{E1CD3CF4-A3ED-4597-B18E-1D8F5FD0AAC3}" dt="2020-10-13T23:49:12.353" v="689" actId="2696"/>
        <pc:sldMkLst>
          <pc:docMk/>
          <pc:sldMk cId="2519731867" sldId="1188"/>
        </pc:sldMkLst>
      </pc:sldChg>
      <pc:sldChg chg="add">
        <pc:chgData name="Lori Collins" userId="500a1ec7-b2bd-4582-bcd1-4e783972a2e9" providerId="ADAL" clId="{E1CD3CF4-A3ED-4597-B18E-1D8F5FD0AAC3}" dt="2020-10-20T13:57:52.731" v="802"/>
        <pc:sldMkLst>
          <pc:docMk/>
          <pc:sldMk cId="597158132" sldId="1198"/>
        </pc:sldMkLst>
      </pc:sldChg>
      <pc:sldChg chg="modNotesTx">
        <pc:chgData name="Lori Collins" userId="500a1ec7-b2bd-4582-bcd1-4e783972a2e9" providerId="ADAL" clId="{E1CD3CF4-A3ED-4597-B18E-1D8F5FD0AAC3}" dt="2020-10-14T00:12:47.003" v="749" actId="6549"/>
        <pc:sldMkLst>
          <pc:docMk/>
          <pc:sldMk cId="1388262254" sldId="1221"/>
        </pc:sldMkLst>
      </pc:sldChg>
      <pc:sldChg chg="modNotesTx">
        <pc:chgData name="Lori Collins" userId="500a1ec7-b2bd-4582-bcd1-4e783972a2e9" providerId="ADAL" clId="{E1CD3CF4-A3ED-4597-B18E-1D8F5FD0AAC3}" dt="2020-10-14T00:11:47.926" v="732" actId="6549"/>
        <pc:sldMkLst>
          <pc:docMk/>
          <pc:sldMk cId="2654170020" sldId="1245"/>
        </pc:sldMkLst>
      </pc:sldChg>
      <pc:sldChg chg="modSp mod modNotesTx">
        <pc:chgData name="Lori Collins" userId="500a1ec7-b2bd-4582-bcd1-4e783972a2e9" providerId="ADAL" clId="{E1CD3CF4-A3ED-4597-B18E-1D8F5FD0AAC3}" dt="2020-10-14T00:12:20.172" v="743" actId="6549"/>
        <pc:sldMkLst>
          <pc:docMk/>
          <pc:sldMk cId="2311751434" sldId="1255"/>
        </pc:sldMkLst>
        <pc:spChg chg="mod">
          <ac:chgData name="Lori Collins" userId="500a1ec7-b2bd-4582-bcd1-4e783972a2e9" providerId="ADAL" clId="{E1CD3CF4-A3ED-4597-B18E-1D8F5FD0AAC3}" dt="2020-10-13T23:50:29.090" v="693" actId="6549"/>
          <ac:spMkLst>
            <pc:docMk/>
            <pc:sldMk cId="2311751434" sldId="1255"/>
            <ac:spMk id="12" creationId="{F81AA0EE-7929-48BF-96F9-24DE9F0585E2}"/>
          </ac:spMkLst>
        </pc:spChg>
      </pc:sldChg>
      <pc:sldChg chg="modNotesTx">
        <pc:chgData name="Lori Collins" userId="500a1ec7-b2bd-4582-bcd1-4e783972a2e9" providerId="ADAL" clId="{E1CD3CF4-A3ED-4597-B18E-1D8F5FD0AAC3}" dt="2020-10-14T00:13:47.503" v="771" actId="6549"/>
        <pc:sldMkLst>
          <pc:docMk/>
          <pc:sldMk cId="4193779581" sldId="1306"/>
        </pc:sldMkLst>
      </pc:sldChg>
      <pc:sldChg chg="modNotesTx">
        <pc:chgData name="Lori Collins" userId="500a1ec7-b2bd-4582-bcd1-4e783972a2e9" providerId="ADAL" clId="{E1CD3CF4-A3ED-4597-B18E-1D8F5FD0AAC3}" dt="2020-10-14T00:12:31.447" v="744" actId="6549"/>
        <pc:sldMkLst>
          <pc:docMk/>
          <pc:sldMk cId="2452854209" sldId="1310"/>
        </pc:sldMkLst>
      </pc:sldChg>
      <pc:sldChg chg="del">
        <pc:chgData name="Lori Collins" userId="500a1ec7-b2bd-4582-bcd1-4e783972a2e9" providerId="ADAL" clId="{E1CD3CF4-A3ED-4597-B18E-1D8F5FD0AAC3}" dt="2020-10-13T23:53:00.526" v="695" actId="2696"/>
        <pc:sldMkLst>
          <pc:docMk/>
          <pc:sldMk cId="3521905769" sldId="1326"/>
        </pc:sldMkLst>
      </pc:sldChg>
      <pc:sldChg chg="modNotesTx">
        <pc:chgData name="Lori Collins" userId="500a1ec7-b2bd-4582-bcd1-4e783972a2e9" providerId="ADAL" clId="{E1CD3CF4-A3ED-4597-B18E-1D8F5FD0AAC3}" dt="2020-10-14T00:12:41.569" v="747" actId="6549"/>
        <pc:sldMkLst>
          <pc:docMk/>
          <pc:sldMk cId="2693839438" sldId="1327"/>
        </pc:sldMkLst>
      </pc:sldChg>
      <pc:sldChg chg="modNotesTx">
        <pc:chgData name="Lori Collins" userId="500a1ec7-b2bd-4582-bcd1-4e783972a2e9" providerId="ADAL" clId="{E1CD3CF4-A3ED-4597-B18E-1D8F5FD0AAC3}" dt="2020-10-14T00:12:44.002" v="748" actId="6549"/>
        <pc:sldMkLst>
          <pc:docMk/>
          <pc:sldMk cId="762681882" sldId="1328"/>
        </pc:sldMkLst>
      </pc:sldChg>
      <pc:sldChg chg="modNotesTx">
        <pc:chgData name="Lori Collins" userId="500a1ec7-b2bd-4582-bcd1-4e783972a2e9" providerId="ADAL" clId="{E1CD3CF4-A3ED-4597-B18E-1D8F5FD0AAC3}" dt="2020-10-14T00:12:51.769" v="751" actId="6549"/>
        <pc:sldMkLst>
          <pc:docMk/>
          <pc:sldMk cId="999989145" sldId="1329"/>
        </pc:sldMkLst>
      </pc:sldChg>
      <pc:sldChg chg="del">
        <pc:chgData name="Lori Collins" userId="500a1ec7-b2bd-4582-bcd1-4e783972a2e9" providerId="ADAL" clId="{E1CD3CF4-A3ED-4597-B18E-1D8F5FD0AAC3}" dt="2020-10-14T00:03:05.999" v="698" actId="2696"/>
        <pc:sldMkLst>
          <pc:docMk/>
          <pc:sldMk cId="1501187251" sldId="1330"/>
        </pc:sldMkLst>
      </pc:sldChg>
      <pc:sldChg chg="modNotesTx">
        <pc:chgData name="Lori Collins" userId="500a1ec7-b2bd-4582-bcd1-4e783972a2e9" providerId="ADAL" clId="{E1CD3CF4-A3ED-4597-B18E-1D8F5FD0AAC3}" dt="2020-10-14T00:11:09.343" v="719" actId="6549"/>
        <pc:sldMkLst>
          <pc:docMk/>
          <pc:sldMk cId="1215976394" sldId="1335"/>
        </pc:sldMkLst>
      </pc:sldChg>
      <pc:sldChg chg="modNotesTx">
        <pc:chgData name="Lori Collins" userId="500a1ec7-b2bd-4582-bcd1-4e783972a2e9" providerId="ADAL" clId="{E1CD3CF4-A3ED-4597-B18E-1D8F5FD0AAC3}" dt="2020-10-14T00:13:37.019" v="767" actId="6549"/>
        <pc:sldMkLst>
          <pc:docMk/>
          <pc:sldMk cId="3167215636" sldId="1336"/>
        </pc:sldMkLst>
      </pc:sldChg>
      <pc:sldChg chg="modNotesTx">
        <pc:chgData name="Lori Collins" userId="500a1ec7-b2bd-4582-bcd1-4e783972a2e9" providerId="ADAL" clId="{E1CD3CF4-A3ED-4597-B18E-1D8F5FD0AAC3}" dt="2020-10-14T00:13:56.069" v="774" actId="6549"/>
        <pc:sldMkLst>
          <pc:docMk/>
          <pc:sldMk cId="3413604501" sldId="1340"/>
        </pc:sldMkLst>
      </pc:sldChg>
      <pc:sldChg chg="add del modNotesTx">
        <pc:chgData name="Lori Collins" userId="500a1ec7-b2bd-4582-bcd1-4e783972a2e9" providerId="ADAL" clId="{E1CD3CF4-A3ED-4597-B18E-1D8F5FD0AAC3}" dt="2020-10-14T00:14:03.375" v="775" actId="6549"/>
        <pc:sldMkLst>
          <pc:docMk/>
          <pc:sldMk cId="2947100170" sldId="1341"/>
        </pc:sldMkLst>
      </pc:sldChg>
      <pc:sldChg chg="del">
        <pc:chgData name="Lori Collins" userId="500a1ec7-b2bd-4582-bcd1-4e783972a2e9" providerId="ADAL" clId="{E1CD3CF4-A3ED-4597-B18E-1D8F5FD0AAC3}" dt="2020-10-14T00:04:14.646" v="702" actId="2696"/>
        <pc:sldMkLst>
          <pc:docMk/>
          <pc:sldMk cId="2163172116" sldId="1342"/>
        </pc:sldMkLst>
      </pc:sldChg>
      <pc:sldChg chg="mod modShow modNotesTx">
        <pc:chgData name="Lori Collins" userId="500a1ec7-b2bd-4582-bcd1-4e783972a2e9" providerId="ADAL" clId="{E1CD3CF4-A3ED-4597-B18E-1D8F5FD0AAC3}" dt="2020-10-14T00:13:49.786" v="772" actId="6549"/>
        <pc:sldMkLst>
          <pc:docMk/>
          <pc:sldMk cId="3732008832" sldId="1344"/>
        </pc:sldMkLst>
      </pc:sldChg>
      <pc:sldChg chg="modNotesTx">
        <pc:chgData name="Lori Collins" userId="500a1ec7-b2bd-4582-bcd1-4e783972a2e9" providerId="ADAL" clId="{E1CD3CF4-A3ED-4597-B18E-1D8F5FD0AAC3}" dt="2020-10-14T00:13:22.803" v="762" actId="6549"/>
        <pc:sldMkLst>
          <pc:docMk/>
          <pc:sldMk cId="2764022562" sldId="1358"/>
        </pc:sldMkLst>
      </pc:sldChg>
      <pc:sldChg chg="modNotesTx">
        <pc:chgData name="Lori Collins" userId="500a1ec7-b2bd-4582-bcd1-4e783972a2e9" providerId="ADAL" clId="{E1CD3CF4-A3ED-4597-B18E-1D8F5FD0AAC3}" dt="2020-10-14T00:11:28.953" v="725" actId="6549"/>
        <pc:sldMkLst>
          <pc:docMk/>
          <pc:sldMk cId="4265456349" sldId="1367"/>
        </pc:sldMkLst>
      </pc:sldChg>
      <pc:sldChg chg="modNotesTx">
        <pc:chgData name="Lori Collins" userId="500a1ec7-b2bd-4582-bcd1-4e783972a2e9" providerId="ADAL" clId="{E1CD3CF4-A3ED-4597-B18E-1D8F5FD0AAC3}" dt="2020-10-14T00:13:31.719" v="765" actId="6549"/>
        <pc:sldMkLst>
          <pc:docMk/>
          <pc:sldMk cId="362711982" sldId="1368"/>
        </pc:sldMkLst>
      </pc:sldChg>
      <pc:sldChg chg="modNotesTx">
        <pc:chgData name="Lori Collins" userId="500a1ec7-b2bd-4582-bcd1-4e783972a2e9" providerId="ADAL" clId="{E1CD3CF4-A3ED-4597-B18E-1D8F5FD0AAC3}" dt="2020-10-14T00:10:41.386" v="711" actId="6549"/>
        <pc:sldMkLst>
          <pc:docMk/>
          <pc:sldMk cId="1919864868" sldId="1369"/>
        </pc:sldMkLst>
      </pc:sldChg>
      <pc:sldChg chg="modNotesTx">
        <pc:chgData name="Lori Collins" userId="500a1ec7-b2bd-4582-bcd1-4e783972a2e9" providerId="ADAL" clId="{E1CD3CF4-A3ED-4597-B18E-1D8F5FD0AAC3}" dt="2020-10-14T00:11:50.852" v="733" actId="6549"/>
        <pc:sldMkLst>
          <pc:docMk/>
          <pc:sldMk cId="2165862580" sldId="1370"/>
        </pc:sldMkLst>
      </pc:sldChg>
      <pc:sldChg chg="modNotesTx">
        <pc:chgData name="Lori Collins" userId="500a1ec7-b2bd-4582-bcd1-4e783972a2e9" providerId="ADAL" clId="{E1CD3CF4-A3ED-4597-B18E-1D8F5FD0AAC3}" dt="2020-10-14T00:11:58.302" v="736" actId="6549"/>
        <pc:sldMkLst>
          <pc:docMk/>
          <pc:sldMk cId="3446199241" sldId="1374"/>
        </pc:sldMkLst>
      </pc:sldChg>
      <pc:sldChg chg="modNotesTx">
        <pc:chgData name="Lori Collins" userId="500a1ec7-b2bd-4582-bcd1-4e783972a2e9" providerId="ADAL" clId="{E1CD3CF4-A3ED-4597-B18E-1D8F5FD0AAC3}" dt="2020-10-14T00:11:56.553" v="735" actId="6549"/>
        <pc:sldMkLst>
          <pc:docMk/>
          <pc:sldMk cId="2093726342" sldId="1375"/>
        </pc:sldMkLst>
      </pc:sldChg>
      <pc:sldChg chg="modNotesTx">
        <pc:chgData name="Lori Collins" userId="500a1ec7-b2bd-4582-bcd1-4e783972a2e9" providerId="ADAL" clId="{E1CD3CF4-A3ED-4597-B18E-1D8F5FD0AAC3}" dt="2020-10-14T00:12:01.003" v="737" actId="6549"/>
        <pc:sldMkLst>
          <pc:docMk/>
          <pc:sldMk cId="1370041205" sldId="1376"/>
        </pc:sldMkLst>
      </pc:sldChg>
      <pc:sldChg chg="modNotesTx">
        <pc:chgData name="Lori Collins" userId="500a1ec7-b2bd-4582-bcd1-4e783972a2e9" providerId="ADAL" clId="{E1CD3CF4-A3ED-4597-B18E-1D8F5FD0AAC3}" dt="2020-10-14T00:12:07.936" v="739" actId="6549"/>
        <pc:sldMkLst>
          <pc:docMk/>
          <pc:sldMk cId="2545192316" sldId="1378"/>
        </pc:sldMkLst>
      </pc:sldChg>
      <pc:sldChg chg="modNotesTx">
        <pc:chgData name="Lori Collins" userId="500a1ec7-b2bd-4582-bcd1-4e783972a2e9" providerId="ADAL" clId="{E1CD3CF4-A3ED-4597-B18E-1D8F5FD0AAC3}" dt="2020-10-14T00:12:05.719" v="738" actId="6549"/>
        <pc:sldMkLst>
          <pc:docMk/>
          <pc:sldMk cId="1680683399" sldId="1379"/>
        </pc:sldMkLst>
      </pc:sldChg>
      <pc:sldChg chg="modNotesTx">
        <pc:chgData name="Lori Collins" userId="500a1ec7-b2bd-4582-bcd1-4e783972a2e9" providerId="ADAL" clId="{E1CD3CF4-A3ED-4597-B18E-1D8F5FD0AAC3}" dt="2020-10-14T00:12:14.269" v="741" actId="6549"/>
        <pc:sldMkLst>
          <pc:docMk/>
          <pc:sldMk cId="2150410224" sldId="1380"/>
        </pc:sldMkLst>
      </pc:sldChg>
      <pc:sldChg chg="del">
        <pc:chgData name="Lori Collins" userId="500a1ec7-b2bd-4582-bcd1-4e783972a2e9" providerId="ADAL" clId="{E1CD3CF4-A3ED-4597-B18E-1D8F5FD0AAC3}" dt="2020-10-13T23:49:53.256" v="691" actId="2696"/>
        <pc:sldMkLst>
          <pc:docMk/>
          <pc:sldMk cId="1459465735" sldId="1381"/>
        </pc:sldMkLst>
      </pc:sldChg>
      <pc:sldChg chg="modNotesTx">
        <pc:chgData name="Lori Collins" userId="500a1ec7-b2bd-4582-bcd1-4e783972a2e9" providerId="ADAL" clId="{E1CD3CF4-A3ED-4597-B18E-1D8F5FD0AAC3}" dt="2020-10-14T00:11:31.953" v="726" actId="6549"/>
        <pc:sldMkLst>
          <pc:docMk/>
          <pc:sldMk cId="4090319152" sldId="1384"/>
        </pc:sldMkLst>
      </pc:sldChg>
      <pc:sldChg chg="modNotesTx">
        <pc:chgData name="Lori Collins" userId="500a1ec7-b2bd-4582-bcd1-4e783972a2e9" providerId="ADAL" clId="{E1CD3CF4-A3ED-4597-B18E-1D8F5FD0AAC3}" dt="2020-10-14T00:14:09.152" v="777" actId="6549"/>
        <pc:sldMkLst>
          <pc:docMk/>
          <pc:sldMk cId="232144381" sldId="1387"/>
        </pc:sldMkLst>
      </pc:sldChg>
      <pc:sldChg chg="modNotesTx">
        <pc:chgData name="Lori Collins" userId="500a1ec7-b2bd-4582-bcd1-4e783972a2e9" providerId="ADAL" clId="{E1CD3CF4-A3ED-4597-B18E-1D8F5FD0AAC3}" dt="2020-10-14T00:14:12.369" v="778" actId="6549"/>
        <pc:sldMkLst>
          <pc:docMk/>
          <pc:sldMk cId="3109166094" sldId="1388"/>
        </pc:sldMkLst>
      </pc:sldChg>
      <pc:sldChg chg="modNotesTx">
        <pc:chgData name="Lori Collins" userId="500a1ec7-b2bd-4582-bcd1-4e783972a2e9" providerId="ADAL" clId="{E1CD3CF4-A3ED-4597-B18E-1D8F5FD0AAC3}" dt="2020-10-14T00:14:14.202" v="779" actId="6549"/>
        <pc:sldMkLst>
          <pc:docMk/>
          <pc:sldMk cId="1080063544" sldId="1389"/>
        </pc:sldMkLst>
      </pc:sldChg>
      <pc:sldChg chg="modNotesTx">
        <pc:chgData name="Lori Collins" userId="500a1ec7-b2bd-4582-bcd1-4e783972a2e9" providerId="ADAL" clId="{E1CD3CF4-A3ED-4597-B18E-1D8F5FD0AAC3}" dt="2020-10-14T00:14:17.656" v="780" actId="6549"/>
        <pc:sldMkLst>
          <pc:docMk/>
          <pc:sldMk cId="1112556412" sldId="1391"/>
        </pc:sldMkLst>
      </pc:sldChg>
      <pc:sldChg chg="modNotesTx">
        <pc:chgData name="Lori Collins" userId="500a1ec7-b2bd-4582-bcd1-4e783972a2e9" providerId="ADAL" clId="{E1CD3CF4-A3ED-4597-B18E-1D8F5FD0AAC3}" dt="2020-10-14T00:14:20.653" v="781" actId="6549"/>
        <pc:sldMkLst>
          <pc:docMk/>
          <pc:sldMk cId="629603266" sldId="1392"/>
        </pc:sldMkLst>
      </pc:sldChg>
      <pc:sldChg chg="del">
        <pc:chgData name="Lori Collins" userId="500a1ec7-b2bd-4582-bcd1-4e783972a2e9" providerId="ADAL" clId="{E1CD3CF4-A3ED-4597-B18E-1D8F5FD0AAC3}" dt="2020-10-13T23:50:08.702" v="692" actId="2696"/>
        <pc:sldMkLst>
          <pc:docMk/>
          <pc:sldMk cId="1282815690" sldId="1395"/>
        </pc:sldMkLst>
      </pc:sldChg>
      <pc:sldChg chg="del">
        <pc:chgData name="Lori Collins" userId="500a1ec7-b2bd-4582-bcd1-4e783972a2e9" providerId="ADAL" clId="{E1CD3CF4-A3ED-4597-B18E-1D8F5FD0AAC3}" dt="2020-10-13T23:47:53.509" v="619" actId="2696"/>
        <pc:sldMkLst>
          <pc:docMk/>
          <pc:sldMk cId="3773062990" sldId="1396"/>
        </pc:sldMkLst>
      </pc:sldChg>
      <pc:sldChg chg="modNotesTx">
        <pc:chgData name="Lori Collins" userId="500a1ec7-b2bd-4582-bcd1-4e783972a2e9" providerId="ADAL" clId="{E1CD3CF4-A3ED-4597-B18E-1D8F5FD0AAC3}" dt="2020-10-14T00:12:16.878" v="742" actId="6549"/>
        <pc:sldMkLst>
          <pc:docMk/>
          <pc:sldMk cId="1524800165" sldId="1397"/>
        </pc:sldMkLst>
      </pc:sldChg>
      <pc:sldChg chg="del">
        <pc:chgData name="Lori Collins" userId="500a1ec7-b2bd-4582-bcd1-4e783972a2e9" providerId="ADAL" clId="{E1CD3CF4-A3ED-4597-B18E-1D8F5FD0AAC3}" dt="2020-10-13T23:48:23.725" v="632" actId="2696"/>
        <pc:sldMkLst>
          <pc:docMk/>
          <pc:sldMk cId="2930044963" sldId="1402"/>
        </pc:sldMkLst>
      </pc:sldChg>
      <pc:sldChg chg="modNotesTx">
        <pc:chgData name="Lori Collins" userId="500a1ec7-b2bd-4582-bcd1-4e783972a2e9" providerId="ADAL" clId="{E1CD3CF4-A3ED-4597-B18E-1D8F5FD0AAC3}" dt="2020-10-14T00:12:38.302" v="746" actId="6549"/>
        <pc:sldMkLst>
          <pc:docMk/>
          <pc:sldMk cId="4003976095" sldId="1416"/>
        </pc:sldMkLst>
      </pc:sldChg>
      <pc:sldChg chg="modNotesTx">
        <pc:chgData name="Lori Collins" userId="500a1ec7-b2bd-4582-bcd1-4e783972a2e9" providerId="ADAL" clId="{E1CD3CF4-A3ED-4597-B18E-1D8F5FD0AAC3}" dt="2020-10-14T00:14:42.769" v="790" actId="6549"/>
        <pc:sldMkLst>
          <pc:docMk/>
          <pc:sldMk cId="2414274782" sldId="1417"/>
        </pc:sldMkLst>
      </pc:sldChg>
      <pc:sldChg chg="modNotesTx">
        <pc:chgData name="Lori Collins" userId="500a1ec7-b2bd-4582-bcd1-4e783972a2e9" providerId="ADAL" clId="{E1CD3CF4-A3ED-4597-B18E-1D8F5FD0AAC3}" dt="2020-10-14T00:13:02.904" v="756" actId="6549"/>
        <pc:sldMkLst>
          <pc:docMk/>
          <pc:sldMk cId="3464318028" sldId="1418"/>
        </pc:sldMkLst>
      </pc:sldChg>
      <pc:sldChg chg="modNotesTx">
        <pc:chgData name="Lori Collins" userId="500a1ec7-b2bd-4582-bcd1-4e783972a2e9" providerId="ADAL" clId="{E1CD3CF4-A3ED-4597-B18E-1D8F5FD0AAC3}" dt="2020-10-14T00:12:57.686" v="755" actId="20577"/>
        <pc:sldMkLst>
          <pc:docMk/>
          <pc:sldMk cId="2357422110" sldId="1419"/>
        </pc:sldMkLst>
      </pc:sldChg>
      <pc:sldChg chg="modNotesTx">
        <pc:chgData name="Lori Collins" userId="500a1ec7-b2bd-4582-bcd1-4e783972a2e9" providerId="ADAL" clId="{E1CD3CF4-A3ED-4597-B18E-1D8F5FD0AAC3}" dt="2020-10-14T00:13:25.960" v="763" actId="6549"/>
        <pc:sldMkLst>
          <pc:docMk/>
          <pc:sldMk cId="1144178990" sldId="1421"/>
        </pc:sldMkLst>
      </pc:sldChg>
      <pc:sldChg chg="modNotesTx">
        <pc:chgData name="Lori Collins" userId="500a1ec7-b2bd-4582-bcd1-4e783972a2e9" providerId="ADAL" clId="{E1CD3CF4-A3ED-4597-B18E-1D8F5FD0AAC3}" dt="2020-10-14T00:13:44.375" v="770" actId="6549"/>
        <pc:sldMkLst>
          <pc:docMk/>
          <pc:sldMk cId="3942928541" sldId="1423"/>
        </pc:sldMkLst>
      </pc:sldChg>
      <pc:sldChg chg="modNotesTx">
        <pc:chgData name="Lori Collins" userId="500a1ec7-b2bd-4582-bcd1-4e783972a2e9" providerId="ADAL" clId="{E1CD3CF4-A3ED-4597-B18E-1D8F5FD0AAC3}" dt="2020-10-14T00:13:42.088" v="769" actId="6549"/>
        <pc:sldMkLst>
          <pc:docMk/>
          <pc:sldMk cId="1179662939" sldId="1424"/>
        </pc:sldMkLst>
      </pc:sldChg>
      <pc:sldChg chg="modNotesTx">
        <pc:chgData name="Lori Collins" userId="500a1ec7-b2bd-4582-bcd1-4e783972a2e9" providerId="ADAL" clId="{E1CD3CF4-A3ED-4597-B18E-1D8F5FD0AAC3}" dt="2020-10-14T00:14:05.676" v="776" actId="6549"/>
        <pc:sldMkLst>
          <pc:docMk/>
          <pc:sldMk cId="806533400" sldId="1425"/>
        </pc:sldMkLst>
      </pc:sldChg>
      <pc:sldChg chg="modNotesTx">
        <pc:chgData name="Lori Collins" userId="500a1ec7-b2bd-4582-bcd1-4e783972a2e9" providerId="ADAL" clId="{E1CD3CF4-A3ED-4597-B18E-1D8F5FD0AAC3}" dt="2020-10-14T00:12:10.807" v="740" actId="6549"/>
        <pc:sldMkLst>
          <pc:docMk/>
          <pc:sldMk cId="2660293728" sldId="1427"/>
        </pc:sldMkLst>
      </pc:sldChg>
      <pc:sldChg chg="modNotesTx">
        <pc:chgData name="Lori Collins" userId="500a1ec7-b2bd-4582-bcd1-4e783972a2e9" providerId="ADAL" clId="{E1CD3CF4-A3ED-4597-B18E-1D8F5FD0AAC3}" dt="2020-10-14T00:10:33.386" v="708" actId="6549"/>
        <pc:sldMkLst>
          <pc:docMk/>
          <pc:sldMk cId="3704035562" sldId="1428"/>
        </pc:sldMkLst>
      </pc:sldChg>
      <pc:sldChg chg="modNotesTx">
        <pc:chgData name="Lori Collins" userId="500a1ec7-b2bd-4582-bcd1-4e783972a2e9" providerId="ADAL" clId="{E1CD3CF4-A3ED-4597-B18E-1D8F5FD0AAC3}" dt="2020-10-14T00:11:05.873" v="718" actId="6549"/>
        <pc:sldMkLst>
          <pc:docMk/>
          <pc:sldMk cId="2186310937" sldId="1429"/>
        </pc:sldMkLst>
      </pc:sldChg>
      <pc:sldChg chg="del">
        <pc:chgData name="Lori Collins" userId="500a1ec7-b2bd-4582-bcd1-4e783972a2e9" providerId="ADAL" clId="{E1CD3CF4-A3ED-4597-B18E-1D8F5FD0AAC3}" dt="2020-10-13T23:42:44.520" v="1" actId="2696"/>
        <pc:sldMkLst>
          <pc:docMk/>
          <pc:sldMk cId="4043230977" sldId="1430"/>
        </pc:sldMkLst>
      </pc:sldChg>
      <pc:sldChg chg="del">
        <pc:chgData name="Lori Collins" userId="500a1ec7-b2bd-4582-bcd1-4e783972a2e9" providerId="ADAL" clId="{E1CD3CF4-A3ED-4597-B18E-1D8F5FD0AAC3}" dt="2020-10-13T23:42:47.336" v="2" actId="2696"/>
        <pc:sldMkLst>
          <pc:docMk/>
          <pc:sldMk cId="103810188" sldId="1431"/>
        </pc:sldMkLst>
      </pc:sldChg>
      <pc:sldChg chg="del">
        <pc:chgData name="Lori Collins" userId="500a1ec7-b2bd-4582-bcd1-4e783972a2e9" providerId="ADAL" clId="{E1CD3CF4-A3ED-4597-B18E-1D8F5FD0AAC3}" dt="2020-10-13T23:44:53.451" v="343" actId="2696"/>
        <pc:sldMkLst>
          <pc:docMk/>
          <pc:sldMk cId="1809682101" sldId="1432"/>
        </pc:sldMkLst>
      </pc:sldChg>
      <pc:sldChg chg="del">
        <pc:chgData name="Lori Collins" userId="500a1ec7-b2bd-4582-bcd1-4e783972a2e9" providerId="ADAL" clId="{E1CD3CF4-A3ED-4597-B18E-1D8F5FD0AAC3}" dt="2020-10-13T23:45:51.773" v="554" actId="2696"/>
        <pc:sldMkLst>
          <pc:docMk/>
          <pc:sldMk cId="1010993641" sldId="1433"/>
        </pc:sldMkLst>
      </pc:sldChg>
      <pc:sldChg chg="modNotesTx">
        <pc:chgData name="Lori Collins" userId="500a1ec7-b2bd-4582-bcd1-4e783972a2e9" providerId="ADAL" clId="{E1CD3CF4-A3ED-4597-B18E-1D8F5FD0AAC3}" dt="2020-10-14T00:11:19.622" v="722" actId="6549"/>
        <pc:sldMkLst>
          <pc:docMk/>
          <pc:sldMk cId="2041250585" sldId="1434"/>
        </pc:sldMkLst>
      </pc:sldChg>
      <pc:sldChg chg="modNotesTx">
        <pc:chgData name="Lori Collins" userId="500a1ec7-b2bd-4582-bcd1-4e783972a2e9" providerId="ADAL" clId="{E1CD3CF4-A3ED-4597-B18E-1D8F5FD0AAC3}" dt="2020-10-14T00:14:48.509" v="793" actId="6549"/>
        <pc:sldMkLst>
          <pc:docMk/>
          <pc:sldMk cId="1815581149" sldId="1435"/>
        </pc:sldMkLst>
      </pc:sldChg>
      <pc:sldChg chg="modNotesTx">
        <pc:chgData name="Lori Collins" userId="500a1ec7-b2bd-4582-bcd1-4e783972a2e9" providerId="ADAL" clId="{E1CD3CF4-A3ED-4597-B18E-1D8F5FD0AAC3}" dt="2020-10-14T00:14:51.136" v="794" actId="6549"/>
        <pc:sldMkLst>
          <pc:docMk/>
          <pc:sldMk cId="3904241170" sldId="1436"/>
        </pc:sldMkLst>
      </pc:sldChg>
      <pc:sldChg chg="modNotesTx">
        <pc:chgData name="Lori Collins" userId="500a1ec7-b2bd-4582-bcd1-4e783972a2e9" providerId="ADAL" clId="{E1CD3CF4-A3ED-4597-B18E-1D8F5FD0AAC3}" dt="2020-10-14T00:14:52.886" v="795" actId="6549"/>
        <pc:sldMkLst>
          <pc:docMk/>
          <pc:sldMk cId="2953526853" sldId="1437"/>
        </pc:sldMkLst>
      </pc:sldChg>
      <pc:sldChg chg="modNotesTx">
        <pc:chgData name="Lori Collins" userId="500a1ec7-b2bd-4582-bcd1-4e783972a2e9" providerId="ADAL" clId="{E1CD3CF4-A3ED-4597-B18E-1D8F5FD0AAC3}" dt="2020-10-14T00:11:22.705" v="723" actId="6549"/>
        <pc:sldMkLst>
          <pc:docMk/>
          <pc:sldMk cId="1936670956" sldId="1471"/>
        </pc:sldMkLst>
      </pc:sldChg>
      <pc:sldChg chg="modNotesTx">
        <pc:chgData name="Lori Collins" userId="500a1ec7-b2bd-4582-bcd1-4e783972a2e9" providerId="ADAL" clId="{E1CD3CF4-A3ED-4597-B18E-1D8F5FD0AAC3}" dt="2020-10-14T00:11:34.288" v="727" actId="6549"/>
        <pc:sldMkLst>
          <pc:docMk/>
          <pc:sldMk cId="2632566661" sldId="1474"/>
        </pc:sldMkLst>
      </pc:sldChg>
      <pc:sldChg chg="modNotesTx">
        <pc:chgData name="Lori Collins" userId="500a1ec7-b2bd-4582-bcd1-4e783972a2e9" providerId="ADAL" clId="{E1CD3CF4-A3ED-4597-B18E-1D8F5FD0AAC3}" dt="2020-10-14T00:11:37.217" v="728" actId="6549"/>
        <pc:sldMkLst>
          <pc:docMk/>
          <pc:sldMk cId="1651780720" sldId="1475"/>
        </pc:sldMkLst>
      </pc:sldChg>
      <pc:sldChg chg="modNotesTx">
        <pc:chgData name="Lori Collins" userId="500a1ec7-b2bd-4582-bcd1-4e783972a2e9" providerId="ADAL" clId="{E1CD3CF4-A3ED-4597-B18E-1D8F5FD0AAC3}" dt="2020-10-14T00:11:39.136" v="729" actId="6549"/>
        <pc:sldMkLst>
          <pc:docMk/>
          <pc:sldMk cId="1522152401" sldId="1476"/>
        </pc:sldMkLst>
      </pc:sldChg>
      <pc:sldChg chg="modNotesTx">
        <pc:chgData name="Lori Collins" userId="500a1ec7-b2bd-4582-bcd1-4e783972a2e9" providerId="ADAL" clId="{E1CD3CF4-A3ED-4597-B18E-1D8F5FD0AAC3}" dt="2020-10-14T00:11:42.386" v="730" actId="6549"/>
        <pc:sldMkLst>
          <pc:docMk/>
          <pc:sldMk cId="392614878" sldId="1477"/>
        </pc:sldMkLst>
      </pc:sldChg>
      <pc:sldChg chg="del">
        <pc:chgData name="Lori Collins" userId="500a1ec7-b2bd-4582-bcd1-4e783972a2e9" providerId="ADAL" clId="{E1CD3CF4-A3ED-4597-B18E-1D8F5FD0AAC3}" dt="2020-10-13T23:48:09.286" v="630" actId="2696"/>
        <pc:sldMkLst>
          <pc:docMk/>
          <pc:sldMk cId="2194143223" sldId="1479"/>
        </pc:sldMkLst>
      </pc:sldChg>
      <pc:sldChg chg="ord">
        <pc:chgData name="Lori Collins" userId="500a1ec7-b2bd-4582-bcd1-4e783972a2e9" providerId="ADAL" clId="{E1CD3CF4-A3ED-4597-B18E-1D8F5FD0AAC3}" dt="2020-10-13T23:53:06.720" v="697"/>
        <pc:sldMkLst>
          <pc:docMk/>
          <pc:sldMk cId="2073429002" sldId="1480"/>
        </pc:sldMkLst>
      </pc:sldChg>
      <pc:sldChg chg="del">
        <pc:chgData name="Lori Collins" userId="500a1ec7-b2bd-4582-bcd1-4e783972a2e9" providerId="ADAL" clId="{E1CD3CF4-A3ED-4597-B18E-1D8F5FD0AAC3}" dt="2020-10-13T23:49:16.536" v="690" actId="2696"/>
        <pc:sldMkLst>
          <pc:docMk/>
          <pc:sldMk cId="3134397579" sldId="1481"/>
        </pc:sldMkLst>
      </pc:sldChg>
      <pc:sldChg chg="del">
        <pc:chgData name="Lori Collins" userId="500a1ec7-b2bd-4582-bcd1-4e783972a2e9" providerId="ADAL" clId="{E1CD3CF4-A3ED-4597-B18E-1D8F5FD0AAC3}" dt="2020-10-13T23:47:53.509" v="619" actId="2696"/>
        <pc:sldMkLst>
          <pc:docMk/>
          <pc:sldMk cId="2157783577" sldId="1482"/>
        </pc:sldMkLst>
      </pc:sldChg>
      <pc:sldChg chg="del">
        <pc:chgData name="Lori Collins" userId="500a1ec7-b2bd-4582-bcd1-4e783972a2e9" providerId="ADAL" clId="{E1CD3CF4-A3ED-4597-B18E-1D8F5FD0AAC3}" dt="2020-10-13T23:47:53.509" v="619" actId="2696"/>
        <pc:sldMkLst>
          <pc:docMk/>
          <pc:sldMk cId="3129800760" sldId="1483"/>
        </pc:sldMkLst>
      </pc:sldChg>
      <pc:sldChg chg="del">
        <pc:chgData name="Lori Collins" userId="500a1ec7-b2bd-4582-bcd1-4e783972a2e9" providerId="ADAL" clId="{E1CD3CF4-A3ED-4597-B18E-1D8F5FD0AAC3}" dt="2020-10-13T23:47:53.509" v="619" actId="2696"/>
        <pc:sldMkLst>
          <pc:docMk/>
          <pc:sldMk cId="3523462339" sldId="1484"/>
        </pc:sldMkLst>
      </pc:sldChg>
      <pc:sldChg chg="modNotesTx">
        <pc:chgData name="Lori Collins" userId="500a1ec7-b2bd-4582-bcd1-4e783972a2e9" providerId="ADAL" clId="{E1CD3CF4-A3ED-4597-B18E-1D8F5FD0AAC3}" dt="2020-10-14T00:11:45.486" v="731" actId="6549"/>
        <pc:sldMkLst>
          <pc:docMk/>
          <pc:sldMk cId="243543772" sldId="1485"/>
        </pc:sldMkLst>
      </pc:sldChg>
      <pc:sldChg chg="modNotesTx">
        <pc:chgData name="Lori Collins" userId="500a1ec7-b2bd-4582-bcd1-4e783972a2e9" providerId="ADAL" clId="{E1CD3CF4-A3ED-4597-B18E-1D8F5FD0AAC3}" dt="2020-10-14T00:11:53.730" v="734" actId="6549"/>
        <pc:sldMkLst>
          <pc:docMk/>
          <pc:sldMk cId="1377819603" sldId="1486"/>
        </pc:sldMkLst>
      </pc:sldChg>
      <pc:sldChg chg="del">
        <pc:chgData name="Lori Collins" userId="500a1ec7-b2bd-4582-bcd1-4e783972a2e9" providerId="ADAL" clId="{E1CD3CF4-A3ED-4597-B18E-1D8F5FD0AAC3}" dt="2020-10-13T23:49:07.380" v="687" actId="2696"/>
        <pc:sldMkLst>
          <pc:docMk/>
          <pc:sldMk cId="1839860453" sldId="1487"/>
        </pc:sldMkLst>
      </pc:sldChg>
      <pc:sldChg chg="del">
        <pc:chgData name="Lori Collins" userId="500a1ec7-b2bd-4582-bcd1-4e783972a2e9" providerId="ADAL" clId="{E1CD3CF4-A3ED-4597-B18E-1D8F5FD0AAC3}" dt="2020-10-13T23:48:20.986" v="631" actId="2696"/>
        <pc:sldMkLst>
          <pc:docMk/>
          <pc:sldMk cId="190916636" sldId="1488"/>
        </pc:sldMkLst>
      </pc:sldChg>
      <pc:sldChg chg="del">
        <pc:chgData name="Lori Collins" userId="500a1ec7-b2bd-4582-bcd1-4e783972a2e9" providerId="ADAL" clId="{E1CD3CF4-A3ED-4597-B18E-1D8F5FD0AAC3}" dt="2020-10-13T23:49:03.505" v="686" actId="2696"/>
        <pc:sldMkLst>
          <pc:docMk/>
          <pc:sldMk cId="1914364287" sldId="1489"/>
        </pc:sldMkLst>
      </pc:sldChg>
      <pc:sldChg chg="add del modNotesTx">
        <pc:chgData name="Lori Collins" userId="500a1ec7-b2bd-4582-bcd1-4e783972a2e9" providerId="ADAL" clId="{E1CD3CF4-A3ED-4597-B18E-1D8F5FD0AAC3}" dt="2020-10-14T00:12:55.959" v="753" actId="20577"/>
        <pc:sldMkLst>
          <pc:docMk/>
          <pc:sldMk cId="377668938" sldId="1492"/>
        </pc:sldMkLst>
      </pc:sldChg>
      <pc:sldChg chg="modNotesTx">
        <pc:chgData name="Lori Collins" userId="500a1ec7-b2bd-4582-bcd1-4e783972a2e9" providerId="ADAL" clId="{E1CD3CF4-A3ED-4597-B18E-1D8F5FD0AAC3}" dt="2020-10-14T00:13:05.537" v="757" actId="6549"/>
        <pc:sldMkLst>
          <pc:docMk/>
          <pc:sldMk cId="3777111798" sldId="1494"/>
        </pc:sldMkLst>
      </pc:sldChg>
      <pc:sldChg chg="modNotesTx">
        <pc:chgData name="Lori Collins" userId="500a1ec7-b2bd-4582-bcd1-4e783972a2e9" providerId="ADAL" clId="{E1CD3CF4-A3ED-4597-B18E-1D8F5FD0AAC3}" dt="2020-10-14T00:13:09.352" v="758" actId="6549"/>
        <pc:sldMkLst>
          <pc:docMk/>
          <pc:sldMk cId="3555484427" sldId="1495"/>
        </pc:sldMkLst>
      </pc:sldChg>
      <pc:sldChg chg="modNotesTx">
        <pc:chgData name="Lori Collins" userId="500a1ec7-b2bd-4582-bcd1-4e783972a2e9" providerId="ADAL" clId="{E1CD3CF4-A3ED-4597-B18E-1D8F5FD0AAC3}" dt="2020-10-14T00:13:14.935" v="760" actId="6549"/>
        <pc:sldMkLst>
          <pc:docMk/>
          <pc:sldMk cId="1905734347" sldId="1496"/>
        </pc:sldMkLst>
      </pc:sldChg>
      <pc:sldChg chg="modNotesTx">
        <pc:chgData name="Lori Collins" userId="500a1ec7-b2bd-4582-bcd1-4e783972a2e9" providerId="ADAL" clId="{E1CD3CF4-A3ED-4597-B18E-1D8F5FD0AAC3}" dt="2020-10-14T00:13:12.543" v="759" actId="6549"/>
        <pc:sldMkLst>
          <pc:docMk/>
          <pc:sldMk cId="2312308846" sldId="1497"/>
        </pc:sldMkLst>
      </pc:sldChg>
      <pc:sldChg chg="modNotesTx">
        <pc:chgData name="Lori Collins" userId="500a1ec7-b2bd-4582-bcd1-4e783972a2e9" providerId="ADAL" clId="{E1CD3CF4-A3ED-4597-B18E-1D8F5FD0AAC3}" dt="2020-10-14T00:13:18.769" v="761" actId="6549"/>
        <pc:sldMkLst>
          <pc:docMk/>
          <pc:sldMk cId="2186368308" sldId="1498"/>
        </pc:sldMkLst>
      </pc:sldChg>
      <pc:sldChg chg="modNotesTx">
        <pc:chgData name="Lori Collins" userId="500a1ec7-b2bd-4582-bcd1-4e783972a2e9" providerId="ADAL" clId="{E1CD3CF4-A3ED-4597-B18E-1D8F5FD0AAC3}" dt="2020-10-14T00:14:25.619" v="783" actId="6549"/>
        <pc:sldMkLst>
          <pc:docMk/>
          <pc:sldMk cId="2295258228" sldId="1501"/>
        </pc:sldMkLst>
      </pc:sldChg>
      <pc:sldChg chg="modNotesTx">
        <pc:chgData name="Lori Collins" userId="500a1ec7-b2bd-4582-bcd1-4e783972a2e9" providerId="ADAL" clId="{E1CD3CF4-A3ED-4597-B18E-1D8F5FD0AAC3}" dt="2020-10-14T00:13:28.619" v="764" actId="6549"/>
        <pc:sldMkLst>
          <pc:docMk/>
          <pc:sldMk cId="4159034561" sldId="1502"/>
        </pc:sldMkLst>
      </pc:sldChg>
      <pc:sldChg chg="modNotesTx">
        <pc:chgData name="Lori Collins" userId="500a1ec7-b2bd-4582-bcd1-4e783972a2e9" providerId="ADAL" clId="{E1CD3CF4-A3ED-4597-B18E-1D8F5FD0AAC3}" dt="2020-10-14T00:13:39.537" v="768" actId="6549"/>
        <pc:sldMkLst>
          <pc:docMk/>
          <pc:sldMk cId="4250294946" sldId="1503"/>
        </pc:sldMkLst>
      </pc:sldChg>
      <pc:sldChg chg="modNotesTx">
        <pc:chgData name="Lori Collins" userId="500a1ec7-b2bd-4582-bcd1-4e783972a2e9" providerId="ADAL" clId="{E1CD3CF4-A3ED-4597-B18E-1D8F5FD0AAC3}" dt="2020-10-14T00:13:34.052" v="766" actId="6549"/>
        <pc:sldMkLst>
          <pc:docMk/>
          <pc:sldMk cId="2412885341" sldId="1504"/>
        </pc:sldMkLst>
      </pc:sldChg>
      <pc:sldChg chg="modNotesTx">
        <pc:chgData name="Lori Collins" userId="500a1ec7-b2bd-4582-bcd1-4e783972a2e9" providerId="ADAL" clId="{E1CD3CF4-A3ED-4597-B18E-1D8F5FD0AAC3}" dt="2020-10-14T00:13:53.286" v="773" actId="6549"/>
        <pc:sldMkLst>
          <pc:docMk/>
          <pc:sldMk cId="375352513" sldId="1506"/>
        </pc:sldMkLst>
      </pc:sldChg>
      <pc:sldChg chg="del">
        <pc:chgData name="Lori Collins" userId="500a1ec7-b2bd-4582-bcd1-4e783972a2e9" providerId="ADAL" clId="{E1CD3CF4-A3ED-4597-B18E-1D8F5FD0AAC3}" dt="2020-10-14T00:04:42.292" v="705" actId="47"/>
        <pc:sldMkLst>
          <pc:docMk/>
          <pc:sldMk cId="3127741138" sldId="1507"/>
        </pc:sldMkLst>
      </pc:sldChg>
      <pc:sldChg chg="modNotesTx">
        <pc:chgData name="Lori Collins" userId="500a1ec7-b2bd-4582-bcd1-4e783972a2e9" providerId="ADAL" clId="{E1CD3CF4-A3ED-4597-B18E-1D8F5FD0AAC3}" dt="2020-10-14T00:14:44.600" v="791" actId="6549"/>
        <pc:sldMkLst>
          <pc:docMk/>
          <pc:sldMk cId="1193442058" sldId="1508"/>
        </pc:sldMkLst>
      </pc:sldChg>
      <pc:sldChg chg="modNotesTx">
        <pc:chgData name="Lori Collins" userId="500a1ec7-b2bd-4582-bcd1-4e783972a2e9" providerId="ADAL" clId="{E1CD3CF4-A3ED-4597-B18E-1D8F5FD0AAC3}" dt="2020-10-14T00:14:46.852" v="792" actId="6549"/>
        <pc:sldMkLst>
          <pc:docMk/>
          <pc:sldMk cId="376336954" sldId="1509"/>
        </pc:sldMkLst>
      </pc:sldChg>
      <pc:sldChg chg="modNotesTx">
        <pc:chgData name="Lori Collins" userId="500a1ec7-b2bd-4582-bcd1-4e783972a2e9" providerId="ADAL" clId="{E1CD3CF4-A3ED-4597-B18E-1D8F5FD0AAC3}" dt="2020-10-14T00:14:28.638" v="784" actId="6549"/>
        <pc:sldMkLst>
          <pc:docMk/>
          <pc:sldMk cId="3936066707" sldId="1510"/>
        </pc:sldMkLst>
      </pc:sldChg>
      <pc:sldChg chg="modNotesTx">
        <pc:chgData name="Lori Collins" userId="500a1ec7-b2bd-4582-bcd1-4e783972a2e9" providerId="ADAL" clId="{E1CD3CF4-A3ED-4597-B18E-1D8F5FD0AAC3}" dt="2020-10-14T00:14:32.886" v="786" actId="6549"/>
        <pc:sldMkLst>
          <pc:docMk/>
          <pc:sldMk cId="3907626345" sldId="1514"/>
        </pc:sldMkLst>
      </pc:sldChg>
      <pc:sldChg chg="modNotesTx">
        <pc:chgData name="Lori Collins" userId="500a1ec7-b2bd-4582-bcd1-4e783972a2e9" providerId="ADAL" clId="{E1CD3CF4-A3ED-4597-B18E-1D8F5FD0AAC3}" dt="2020-10-14T00:14:35.736" v="787" actId="6549"/>
        <pc:sldMkLst>
          <pc:docMk/>
          <pc:sldMk cId="2576040752" sldId="1516"/>
        </pc:sldMkLst>
      </pc:sldChg>
      <pc:sldChg chg="modNotesTx">
        <pc:chgData name="Lori Collins" userId="500a1ec7-b2bd-4582-bcd1-4e783972a2e9" providerId="ADAL" clId="{E1CD3CF4-A3ED-4597-B18E-1D8F5FD0AAC3}" dt="2020-10-14T00:14:37.919" v="788" actId="6549"/>
        <pc:sldMkLst>
          <pc:docMk/>
          <pc:sldMk cId="3343702824" sldId="1517"/>
        </pc:sldMkLst>
      </pc:sldChg>
      <pc:sldChg chg="modNotesTx">
        <pc:chgData name="Lori Collins" userId="500a1ec7-b2bd-4582-bcd1-4e783972a2e9" providerId="ADAL" clId="{E1CD3CF4-A3ED-4597-B18E-1D8F5FD0AAC3}" dt="2020-10-14T00:14:40.086" v="789" actId="6549"/>
        <pc:sldMkLst>
          <pc:docMk/>
          <pc:sldMk cId="3097483113" sldId="1518"/>
        </pc:sldMkLst>
      </pc:sldChg>
      <pc:sldChg chg="modNotesTx">
        <pc:chgData name="Lori Collins" userId="500a1ec7-b2bd-4582-bcd1-4e783972a2e9" providerId="ADAL" clId="{E1CD3CF4-A3ED-4597-B18E-1D8F5FD0AAC3}" dt="2020-10-14T00:14:30.221" v="785" actId="6549"/>
        <pc:sldMkLst>
          <pc:docMk/>
          <pc:sldMk cId="3930756632" sldId="1519"/>
        </pc:sldMkLst>
      </pc:sldChg>
      <pc:sldChg chg="del">
        <pc:chgData name="Lori Collins" userId="500a1ec7-b2bd-4582-bcd1-4e783972a2e9" providerId="ADAL" clId="{E1CD3CF4-A3ED-4597-B18E-1D8F5FD0AAC3}" dt="2020-10-14T00:05:03.010" v="706" actId="47"/>
        <pc:sldMkLst>
          <pc:docMk/>
          <pc:sldMk cId="946267175" sldId="1521"/>
        </pc:sldMkLst>
      </pc:sldChg>
      <pc:sldChg chg="modNotesTx">
        <pc:chgData name="Lori Collins" userId="500a1ec7-b2bd-4582-bcd1-4e783972a2e9" providerId="ADAL" clId="{E1CD3CF4-A3ED-4597-B18E-1D8F5FD0AAC3}" dt="2020-10-14T00:14:23.375" v="782" actId="6549"/>
        <pc:sldMkLst>
          <pc:docMk/>
          <pc:sldMk cId="3617514038" sldId="1522"/>
        </pc:sldMkLst>
      </pc:sldChg>
      <pc:sldChg chg="modNotesTx">
        <pc:chgData name="Lori Collins" userId="500a1ec7-b2bd-4582-bcd1-4e783972a2e9" providerId="ADAL" clId="{E1CD3CF4-A3ED-4597-B18E-1D8F5FD0AAC3}" dt="2020-10-14T00:15:02.110" v="799" actId="6549"/>
        <pc:sldMkLst>
          <pc:docMk/>
          <pc:sldMk cId="103907632" sldId="1524"/>
        </pc:sldMkLst>
      </pc:sldChg>
      <pc:sldChg chg="del">
        <pc:chgData name="Lori Collins" userId="500a1ec7-b2bd-4582-bcd1-4e783972a2e9" providerId="ADAL" clId="{E1CD3CF4-A3ED-4597-B18E-1D8F5FD0AAC3}" dt="2020-10-13T23:50:08.702" v="692" actId="2696"/>
        <pc:sldMkLst>
          <pc:docMk/>
          <pc:sldMk cId="3084235444" sldId="1526"/>
        </pc:sldMkLst>
      </pc:sldChg>
      <pc:sldChg chg="del">
        <pc:chgData name="Lori Collins" userId="500a1ec7-b2bd-4582-bcd1-4e783972a2e9" providerId="ADAL" clId="{E1CD3CF4-A3ED-4597-B18E-1D8F5FD0AAC3}" dt="2020-10-13T23:50:08.702" v="692" actId="2696"/>
        <pc:sldMkLst>
          <pc:docMk/>
          <pc:sldMk cId="1143802481" sldId="1527"/>
        </pc:sldMkLst>
      </pc:sldChg>
      <pc:sldChg chg="del">
        <pc:chgData name="Lori Collins" userId="500a1ec7-b2bd-4582-bcd1-4e783972a2e9" providerId="ADAL" clId="{E1CD3CF4-A3ED-4597-B18E-1D8F5FD0AAC3}" dt="2020-10-13T23:50:08.702" v="692" actId="2696"/>
        <pc:sldMkLst>
          <pc:docMk/>
          <pc:sldMk cId="3426300128" sldId="1528"/>
        </pc:sldMkLst>
      </pc:sldChg>
      <pc:sldChg chg="del">
        <pc:chgData name="Lori Collins" userId="500a1ec7-b2bd-4582-bcd1-4e783972a2e9" providerId="ADAL" clId="{E1CD3CF4-A3ED-4597-B18E-1D8F5FD0AAC3}" dt="2020-10-13T23:50:08.702" v="692" actId="2696"/>
        <pc:sldMkLst>
          <pc:docMk/>
          <pc:sldMk cId="1255855081" sldId="1529"/>
        </pc:sldMkLst>
      </pc:sldChg>
      <pc:sldChg chg="del">
        <pc:chgData name="Lori Collins" userId="500a1ec7-b2bd-4582-bcd1-4e783972a2e9" providerId="ADAL" clId="{E1CD3CF4-A3ED-4597-B18E-1D8F5FD0AAC3}" dt="2020-10-13T23:50:08.702" v="692" actId="2696"/>
        <pc:sldMkLst>
          <pc:docMk/>
          <pc:sldMk cId="1066618377" sldId="1531"/>
        </pc:sldMkLst>
      </pc:sldChg>
      <pc:sldChg chg="modNotesTx">
        <pc:chgData name="Lori Collins" userId="500a1ec7-b2bd-4582-bcd1-4e783972a2e9" providerId="ADAL" clId="{E1CD3CF4-A3ED-4597-B18E-1D8F5FD0AAC3}" dt="2020-10-14T00:15:04.736" v="800" actId="6549"/>
        <pc:sldMkLst>
          <pc:docMk/>
          <pc:sldMk cId="273367219" sldId="1532"/>
        </pc:sldMkLst>
      </pc:sldChg>
      <pc:sldChg chg="modNotesTx">
        <pc:chgData name="Lori Collins" userId="500a1ec7-b2bd-4582-bcd1-4e783972a2e9" providerId="ADAL" clId="{E1CD3CF4-A3ED-4597-B18E-1D8F5FD0AAC3}" dt="2020-10-14T00:15:06.702" v="801" actId="6549"/>
        <pc:sldMkLst>
          <pc:docMk/>
          <pc:sldMk cId="3960119397" sldId="1533"/>
        </pc:sldMkLst>
      </pc:sldChg>
      <pc:sldChg chg="modNotesTx">
        <pc:chgData name="Lori Collins" userId="500a1ec7-b2bd-4582-bcd1-4e783972a2e9" providerId="ADAL" clId="{E1CD3CF4-A3ED-4597-B18E-1D8F5FD0AAC3}" dt="2020-10-14T00:14:55.386" v="796" actId="6549"/>
        <pc:sldMkLst>
          <pc:docMk/>
          <pc:sldMk cId="2144824717" sldId="1534"/>
        </pc:sldMkLst>
      </pc:sldChg>
      <pc:sldChg chg="modNotesTx">
        <pc:chgData name="Lori Collins" userId="500a1ec7-b2bd-4582-bcd1-4e783972a2e9" providerId="ADAL" clId="{E1CD3CF4-A3ED-4597-B18E-1D8F5FD0AAC3}" dt="2020-10-14T00:14:57.603" v="797" actId="6549"/>
        <pc:sldMkLst>
          <pc:docMk/>
          <pc:sldMk cId="200655914" sldId="1535"/>
        </pc:sldMkLst>
      </pc:sldChg>
      <pc:sldChg chg="modNotesTx">
        <pc:chgData name="Lori Collins" userId="500a1ec7-b2bd-4582-bcd1-4e783972a2e9" providerId="ADAL" clId="{E1CD3CF4-A3ED-4597-B18E-1D8F5FD0AAC3}" dt="2020-10-14T00:15:00.386" v="798" actId="6549"/>
        <pc:sldMkLst>
          <pc:docMk/>
          <pc:sldMk cId="1156637699" sldId="1536"/>
        </pc:sldMkLst>
      </pc:sldChg>
      <pc:sldChg chg="add">
        <pc:chgData name="Lori Collins" userId="500a1ec7-b2bd-4582-bcd1-4e783972a2e9" providerId="ADAL" clId="{E1CD3CF4-A3ED-4597-B18E-1D8F5FD0AAC3}" dt="2020-10-20T13:57:52.731" v="802"/>
        <pc:sldMkLst>
          <pc:docMk/>
          <pc:sldMk cId="1253587460" sldId="1537"/>
        </pc:sldMkLst>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1" dt="2020-09-27T23:48:35.321" idx="21">
    <p:pos x="10" y="10"/>
    <p:text>start here on Monday</p:text>
    <p:extLst>
      <p:ext uri="{C676402C-5697-4E1C-873F-D02D1690AC5C}">
        <p15:threadingInfo xmlns:p15="http://schemas.microsoft.com/office/powerpoint/2012/main" timeZoneBias="240"/>
      </p:ext>
    </p:extLst>
  </p:cm>
</p:cmLst>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F5F09F-1CEC-41E6-AD64-788C97A785C0}"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38BC23E6-24D3-4EC5-A9BA-34AFE2402ECD}">
      <dgm:prSet/>
      <dgm:spPr/>
      <dgm:t>
        <a:bodyPr/>
        <a:lstStyle/>
        <a:p>
          <a:r>
            <a:rPr lang="en-US" dirty="0"/>
            <a:t>Systemic Collaboration</a:t>
          </a:r>
        </a:p>
      </dgm:t>
    </dgm:pt>
    <dgm:pt modelId="{8C2708AE-1C68-4E8F-9E9E-BDF7DE0D2E2A}" type="parTrans" cxnId="{D94DD2A2-C3D8-4FB4-A473-A53D2F4BDA50}">
      <dgm:prSet/>
      <dgm:spPr/>
      <dgm:t>
        <a:bodyPr/>
        <a:lstStyle/>
        <a:p>
          <a:endParaRPr lang="en-US"/>
        </a:p>
      </dgm:t>
    </dgm:pt>
    <dgm:pt modelId="{197B017E-B607-44E2-8A1E-F99FC0157B25}" type="sibTrans" cxnId="{D94DD2A2-C3D8-4FB4-A473-A53D2F4BDA50}">
      <dgm:prSet/>
      <dgm:spPr/>
      <dgm:t>
        <a:bodyPr/>
        <a:lstStyle/>
        <a:p>
          <a:endParaRPr lang="en-US"/>
        </a:p>
      </dgm:t>
    </dgm:pt>
    <dgm:pt modelId="{6EA8DD03-C4FA-4420-A967-EBB57FF54391}">
      <dgm:prSet/>
      <dgm:spPr/>
      <dgm:t>
        <a:bodyPr/>
        <a:lstStyle/>
        <a:p>
          <a:r>
            <a:rPr lang="en-US" dirty="0"/>
            <a:t>Integrated Service Delivery</a:t>
          </a:r>
        </a:p>
      </dgm:t>
    </dgm:pt>
    <dgm:pt modelId="{E3C2F006-6A98-4A77-B65B-41652E9B4399}" type="parTrans" cxnId="{B335165A-311C-447F-ABE6-F31CD746EEA8}">
      <dgm:prSet/>
      <dgm:spPr/>
      <dgm:t>
        <a:bodyPr/>
        <a:lstStyle/>
        <a:p>
          <a:endParaRPr lang="en-US"/>
        </a:p>
      </dgm:t>
    </dgm:pt>
    <dgm:pt modelId="{E62F7B73-9141-4ED1-B277-D4BD4D6619C3}" type="sibTrans" cxnId="{B335165A-311C-447F-ABE6-F31CD746EEA8}">
      <dgm:prSet/>
      <dgm:spPr/>
      <dgm:t>
        <a:bodyPr/>
        <a:lstStyle/>
        <a:p>
          <a:endParaRPr lang="en-US"/>
        </a:p>
      </dgm:t>
    </dgm:pt>
    <dgm:pt modelId="{0E1FE625-0C79-46AB-AEC6-BC4535E8ACC6}">
      <dgm:prSet/>
      <dgm:spPr/>
      <dgm:t>
        <a:bodyPr/>
        <a:lstStyle/>
        <a:p>
          <a:r>
            <a:rPr lang="en-US" dirty="0"/>
            <a:t>Data-Informed Services</a:t>
          </a:r>
        </a:p>
      </dgm:t>
    </dgm:pt>
    <dgm:pt modelId="{2775147D-8017-4C09-8718-06DFB5E3AA7A}" type="parTrans" cxnId="{F1FD459F-E089-4DD8-8A8F-3A628AACCF0D}">
      <dgm:prSet/>
      <dgm:spPr/>
      <dgm:t>
        <a:bodyPr/>
        <a:lstStyle/>
        <a:p>
          <a:endParaRPr lang="en-US"/>
        </a:p>
      </dgm:t>
    </dgm:pt>
    <dgm:pt modelId="{08CDDB9A-88A3-4ECB-ACCA-736D7C771B38}" type="sibTrans" cxnId="{F1FD459F-E089-4DD8-8A8F-3A628AACCF0D}">
      <dgm:prSet/>
      <dgm:spPr/>
      <dgm:t>
        <a:bodyPr/>
        <a:lstStyle/>
        <a:p>
          <a:endParaRPr lang="en-US"/>
        </a:p>
      </dgm:t>
    </dgm:pt>
    <dgm:pt modelId="{4C935335-6A9A-4DE6-83CA-BECC1B7CC536}">
      <dgm:prSet/>
      <dgm:spPr/>
      <dgm:t>
        <a:bodyPr/>
        <a:lstStyle/>
        <a:p>
          <a:r>
            <a:rPr lang="en-US" dirty="0"/>
            <a:t>Leveraged Resources</a:t>
          </a:r>
        </a:p>
      </dgm:t>
    </dgm:pt>
    <dgm:pt modelId="{9DF8A99C-9E8C-4809-8748-D62B7B34CD81}" type="parTrans" cxnId="{9EA7F14B-5EFD-4EED-80CC-FB1F7850A757}">
      <dgm:prSet/>
      <dgm:spPr/>
      <dgm:t>
        <a:bodyPr/>
        <a:lstStyle/>
        <a:p>
          <a:endParaRPr lang="en-US"/>
        </a:p>
      </dgm:t>
    </dgm:pt>
    <dgm:pt modelId="{FB963381-48A9-440E-B09A-BC51C8E01C17}" type="sibTrans" cxnId="{9EA7F14B-5EFD-4EED-80CC-FB1F7850A757}">
      <dgm:prSet/>
      <dgm:spPr/>
      <dgm:t>
        <a:bodyPr/>
        <a:lstStyle/>
        <a:p>
          <a:endParaRPr lang="en-US"/>
        </a:p>
      </dgm:t>
    </dgm:pt>
    <dgm:pt modelId="{103B6A73-2DC5-4FFF-BFFD-DBBC84B1FA48}">
      <dgm:prSet/>
      <dgm:spPr/>
      <dgm:t>
        <a:bodyPr/>
        <a:lstStyle/>
        <a:p>
          <a:r>
            <a:rPr lang="en-US" dirty="0"/>
            <a:t>Outcomes for Business and Jobseeker Customers</a:t>
          </a:r>
        </a:p>
      </dgm:t>
    </dgm:pt>
    <dgm:pt modelId="{60970689-EDFB-4013-8D6F-F409EC5F4040}" type="parTrans" cxnId="{2370DF08-7390-43BB-BDF2-A096821F3057}">
      <dgm:prSet/>
      <dgm:spPr/>
      <dgm:t>
        <a:bodyPr/>
        <a:lstStyle/>
        <a:p>
          <a:endParaRPr lang="en-US"/>
        </a:p>
      </dgm:t>
    </dgm:pt>
    <dgm:pt modelId="{24B9B179-E8E0-4CFC-B07B-270CD78ED918}" type="sibTrans" cxnId="{2370DF08-7390-43BB-BDF2-A096821F3057}">
      <dgm:prSet/>
      <dgm:spPr/>
      <dgm:t>
        <a:bodyPr/>
        <a:lstStyle/>
        <a:p>
          <a:endParaRPr lang="en-US"/>
        </a:p>
      </dgm:t>
    </dgm:pt>
    <dgm:pt modelId="{E8358F50-28C0-4DAA-A93E-53571E124659}" type="pres">
      <dgm:prSet presAssocID="{49F5F09F-1CEC-41E6-AD64-788C97A785C0}" presName="linear" presStyleCnt="0">
        <dgm:presLayoutVars>
          <dgm:animLvl val="lvl"/>
          <dgm:resizeHandles val="exact"/>
        </dgm:presLayoutVars>
      </dgm:prSet>
      <dgm:spPr/>
      <dgm:t>
        <a:bodyPr/>
        <a:lstStyle/>
        <a:p>
          <a:endParaRPr lang="en-US"/>
        </a:p>
      </dgm:t>
    </dgm:pt>
    <dgm:pt modelId="{7787AEC4-ABB4-443E-BBE2-BEDD8C80B957}" type="pres">
      <dgm:prSet presAssocID="{38BC23E6-24D3-4EC5-A9BA-34AFE2402ECD}" presName="parentText" presStyleLbl="node1" presStyleIdx="0" presStyleCnt="5">
        <dgm:presLayoutVars>
          <dgm:chMax val="0"/>
          <dgm:bulletEnabled val="1"/>
        </dgm:presLayoutVars>
      </dgm:prSet>
      <dgm:spPr/>
      <dgm:t>
        <a:bodyPr/>
        <a:lstStyle/>
        <a:p>
          <a:endParaRPr lang="en-US"/>
        </a:p>
      </dgm:t>
    </dgm:pt>
    <dgm:pt modelId="{E4079098-B39B-4463-A49A-7406B5F5F7CE}" type="pres">
      <dgm:prSet presAssocID="{197B017E-B607-44E2-8A1E-F99FC0157B25}" presName="spacer" presStyleCnt="0"/>
      <dgm:spPr/>
    </dgm:pt>
    <dgm:pt modelId="{C7554468-460A-403E-BD62-62782FD11F26}" type="pres">
      <dgm:prSet presAssocID="{6EA8DD03-C4FA-4420-A967-EBB57FF54391}" presName="parentText" presStyleLbl="node1" presStyleIdx="1" presStyleCnt="5">
        <dgm:presLayoutVars>
          <dgm:chMax val="0"/>
          <dgm:bulletEnabled val="1"/>
        </dgm:presLayoutVars>
      </dgm:prSet>
      <dgm:spPr/>
      <dgm:t>
        <a:bodyPr/>
        <a:lstStyle/>
        <a:p>
          <a:endParaRPr lang="en-US"/>
        </a:p>
      </dgm:t>
    </dgm:pt>
    <dgm:pt modelId="{92996847-5CE1-4912-B8C1-409C9B863BD1}" type="pres">
      <dgm:prSet presAssocID="{E62F7B73-9141-4ED1-B277-D4BD4D6619C3}" presName="spacer" presStyleCnt="0"/>
      <dgm:spPr/>
    </dgm:pt>
    <dgm:pt modelId="{3AFEC43A-F228-49C0-8CD5-AC6D723F957F}" type="pres">
      <dgm:prSet presAssocID="{0E1FE625-0C79-46AB-AEC6-BC4535E8ACC6}" presName="parentText" presStyleLbl="node1" presStyleIdx="2" presStyleCnt="5">
        <dgm:presLayoutVars>
          <dgm:chMax val="0"/>
          <dgm:bulletEnabled val="1"/>
        </dgm:presLayoutVars>
      </dgm:prSet>
      <dgm:spPr/>
      <dgm:t>
        <a:bodyPr/>
        <a:lstStyle/>
        <a:p>
          <a:endParaRPr lang="en-US"/>
        </a:p>
      </dgm:t>
    </dgm:pt>
    <dgm:pt modelId="{FCAEE0C1-957F-44A4-A90B-2B5B62F2DAA8}" type="pres">
      <dgm:prSet presAssocID="{08CDDB9A-88A3-4ECB-ACCA-736D7C771B38}" presName="spacer" presStyleCnt="0"/>
      <dgm:spPr/>
    </dgm:pt>
    <dgm:pt modelId="{4ECCA2EC-085C-4D71-BEE6-4BA05B18F9F7}" type="pres">
      <dgm:prSet presAssocID="{4C935335-6A9A-4DE6-83CA-BECC1B7CC536}" presName="parentText" presStyleLbl="node1" presStyleIdx="3" presStyleCnt="5">
        <dgm:presLayoutVars>
          <dgm:chMax val="0"/>
          <dgm:bulletEnabled val="1"/>
        </dgm:presLayoutVars>
      </dgm:prSet>
      <dgm:spPr/>
      <dgm:t>
        <a:bodyPr/>
        <a:lstStyle/>
        <a:p>
          <a:endParaRPr lang="en-US"/>
        </a:p>
      </dgm:t>
    </dgm:pt>
    <dgm:pt modelId="{EF1A4A3F-1BA7-4A35-A3A9-31732114CD59}" type="pres">
      <dgm:prSet presAssocID="{FB963381-48A9-440E-B09A-BC51C8E01C17}" presName="spacer" presStyleCnt="0"/>
      <dgm:spPr/>
    </dgm:pt>
    <dgm:pt modelId="{F22D13E3-8F5C-4AF6-970D-8BDB3FF7F05A}" type="pres">
      <dgm:prSet presAssocID="{103B6A73-2DC5-4FFF-BFFD-DBBC84B1FA48}" presName="parentText" presStyleLbl="node1" presStyleIdx="4" presStyleCnt="5">
        <dgm:presLayoutVars>
          <dgm:chMax val="0"/>
          <dgm:bulletEnabled val="1"/>
        </dgm:presLayoutVars>
      </dgm:prSet>
      <dgm:spPr/>
      <dgm:t>
        <a:bodyPr/>
        <a:lstStyle/>
        <a:p>
          <a:endParaRPr lang="en-US"/>
        </a:p>
      </dgm:t>
    </dgm:pt>
  </dgm:ptLst>
  <dgm:cxnLst>
    <dgm:cxn modelId="{BB452E49-E1BC-4543-A959-9570BD50044A}" type="presOf" srcId="{49F5F09F-1CEC-41E6-AD64-788C97A785C0}" destId="{E8358F50-28C0-4DAA-A93E-53571E124659}" srcOrd="0" destOrd="0" presId="urn:microsoft.com/office/officeart/2005/8/layout/vList2"/>
    <dgm:cxn modelId="{F1FD459F-E089-4DD8-8A8F-3A628AACCF0D}" srcId="{49F5F09F-1CEC-41E6-AD64-788C97A785C0}" destId="{0E1FE625-0C79-46AB-AEC6-BC4535E8ACC6}" srcOrd="2" destOrd="0" parTransId="{2775147D-8017-4C09-8718-06DFB5E3AA7A}" sibTransId="{08CDDB9A-88A3-4ECB-ACCA-736D7C771B38}"/>
    <dgm:cxn modelId="{A9407D46-9FC6-461A-A207-AA80F669724E}" type="presOf" srcId="{103B6A73-2DC5-4FFF-BFFD-DBBC84B1FA48}" destId="{F22D13E3-8F5C-4AF6-970D-8BDB3FF7F05A}" srcOrd="0" destOrd="0" presId="urn:microsoft.com/office/officeart/2005/8/layout/vList2"/>
    <dgm:cxn modelId="{A82CDE88-5CFF-4CC0-B9E9-44CDB2105859}" type="presOf" srcId="{0E1FE625-0C79-46AB-AEC6-BC4535E8ACC6}" destId="{3AFEC43A-F228-49C0-8CD5-AC6D723F957F}" srcOrd="0" destOrd="0" presId="urn:microsoft.com/office/officeart/2005/8/layout/vList2"/>
    <dgm:cxn modelId="{9EA7F14B-5EFD-4EED-80CC-FB1F7850A757}" srcId="{49F5F09F-1CEC-41E6-AD64-788C97A785C0}" destId="{4C935335-6A9A-4DE6-83CA-BECC1B7CC536}" srcOrd="3" destOrd="0" parTransId="{9DF8A99C-9E8C-4809-8748-D62B7B34CD81}" sibTransId="{FB963381-48A9-440E-B09A-BC51C8E01C17}"/>
    <dgm:cxn modelId="{1B354077-118D-4683-B0F2-C88E4ED13B84}" type="presOf" srcId="{38BC23E6-24D3-4EC5-A9BA-34AFE2402ECD}" destId="{7787AEC4-ABB4-443E-BBE2-BEDD8C80B957}" srcOrd="0" destOrd="0" presId="urn:microsoft.com/office/officeart/2005/8/layout/vList2"/>
    <dgm:cxn modelId="{B335165A-311C-447F-ABE6-F31CD746EEA8}" srcId="{49F5F09F-1CEC-41E6-AD64-788C97A785C0}" destId="{6EA8DD03-C4FA-4420-A967-EBB57FF54391}" srcOrd="1" destOrd="0" parTransId="{E3C2F006-6A98-4A77-B65B-41652E9B4399}" sibTransId="{E62F7B73-9141-4ED1-B277-D4BD4D6619C3}"/>
    <dgm:cxn modelId="{2370DF08-7390-43BB-BDF2-A096821F3057}" srcId="{49F5F09F-1CEC-41E6-AD64-788C97A785C0}" destId="{103B6A73-2DC5-4FFF-BFFD-DBBC84B1FA48}" srcOrd="4" destOrd="0" parTransId="{60970689-EDFB-4013-8D6F-F409EC5F4040}" sibTransId="{24B9B179-E8E0-4CFC-B07B-270CD78ED918}"/>
    <dgm:cxn modelId="{D94DD2A2-C3D8-4FB4-A473-A53D2F4BDA50}" srcId="{49F5F09F-1CEC-41E6-AD64-788C97A785C0}" destId="{38BC23E6-24D3-4EC5-A9BA-34AFE2402ECD}" srcOrd="0" destOrd="0" parTransId="{8C2708AE-1C68-4E8F-9E9E-BDF7DE0D2E2A}" sibTransId="{197B017E-B607-44E2-8A1E-F99FC0157B25}"/>
    <dgm:cxn modelId="{C3436FB1-EB6C-44A5-8D88-C35CB4C91F4D}" type="presOf" srcId="{6EA8DD03-C4FA-4420-A967-EBB57FF54391}" destId="{C7554468-460A-403E-BD62-62782FD11F26}" srcOrd="0" destOrd="0" presId="urn:microsoft.com/office/officeart/2005/8/layout/vList2"/>
    <dgm:cxn modelId="{3A9DB61A-5A7A-4143-B916-BAE184005B81}" type="presOf" srcId="{4C935335-6A9A-4DE6-83CA-BECC1B7CC536}" destId="{4ECCA2EC-085C-4D71-BEE6-4BA05B18F9F7}" srcOrd="0" destOrd="0" presId="urn:microsoft.com/office/officeart/2005/8/layout/vList2"/>
    <dgm:cxn modelId="{7F213DD9-778F-4EF6-8CBD-5965BA6C621B}" type="presParOf" srcId="{E8358F50-28C0-4DAA-A93E-53571E124659}" destId="{7787AEC4-ABB4-443E-BBE2-BEDD8C80B957}" srcOrd="0" destOrd="0" presId="urn:microsoft.com/office/officeart/2005/8/layout/vList2"/>
    <dgm:cxn modelId="{A34EF7EA-192A-4E11-BEEB-3376031DB481}" type="presParOf" srcId="{E8358F50-28C0-4DAA-A93E-53571E124659}" destId="{E4079098-B39B-4463-A49A-7406B5F5F7CE}" srcOrd="1" destOrd="0" presId="urn:microsoft.com/office/officeart/2005/8/layout/vList2"/>
    <dgm:cxn modelId="{0476E4CB-4570-4470-991E-0D6E46BCF3C4}" type="presParOf" srcId="{E8358F50-28C0-4DAA-A93E-53571E124659}" destId="{C7554468-460A-403E-BD62-62782FD11F26}" srcOrd="2" destOrd="0" presId="urn:microsoft.com/office/officeart/2005/8/layout/vList2"/>
    <dgm:cxn modelId="{395DC4DD-4A58-490E-80D3-9A6C515E26CC}" type="presParOf" srcId="{E8358F50-28C0-4DAA-A93E-53571E124659}" destId="{92996847-5CE1-4912-B8C1-409C9B863BD1}" srcOrd="3" destOrd="0" presId="urn:microsoft.com/office/officeart/2005/8/layout/vList2"/>
    <dgm:cxn modelId="{F6C00935-EAB9-427B-80C3-540AEC9FB165}" type="presParOf" srcId="{E8358F50-28C0-4DAA-A93E-53571E124659}" destId="{3AFEC43A-F228-49C0-8CD5-AC6D723F957F}" srcOrd="4" destOrd="0" presId="urn:microsoft.com/office/officeart/2005/8/layout/vList2"/>
    <dgm:cxn modelId="{0100182E-2652-4311-AFFC-7A3EDEBF8E3C}" type="presParOf" srcId="{E8358F50-28C0-4DAA-A93E-53571E124659}" destId="{FCAEE0C1-957F-44A4-A90B-2B5B62F2DAA8}" srcOrd="5" destOrd="0" presId="urn:microsoft.com/office/officeart/2005/8/layout/vList2"/>
    <dgm:cxn modelId="{49823C5B-6EC8-4C93-AF3D-0BCBC69F278B}" type="presParOf" srcId="{E8358F50-28C0-4DAA-A93E-53571E124659}" destId="{4ECCA2EC-085C-4D71-BEE6-4BA05B18F9F7}" srcOrd="6" destOrd="0" presId="urn:microsoft.com/office/officeart/2005/8/layout/vList2"/>
    <dgm:cxn modelId="{C4AB1123-69A0-4A46-9B42-C1EACF486F58}" type="presParOf" srcId="{E8358F50-28C0-4DAA-A93E-53571E124659}" destId="{EF1A4A3F-1BA7-4A35-A3A9-31732114CD59}" srcOrd="7" destOrd="0" presId="urn:microsoft.com/office/officeart/2005/8/layout/vList2"/>
    <dgm:cxn modelId="{F1FDBB2E-1746-4EFF-92E1-EA639E01A971}" type="presParOf" srcId="{E8358F50-28C0-4DAA-A93E-53571E124659}" destId="{F22D13E3-8F5C-4AF6-970D-8BDB3FF7F05A}"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B1DDC12-1DDD-4979-9203-D6F977082B77}" type="doc">
      <dgm:prSet loTypeId="urn:microsoft.com/office/officeart/2005/8/layout/hierarchy4" loCatId="list" qsTypeId="urn:microsoft.com/office/officeart/2005/8/quickstyle/simple1" qsCatId="simple" csTypeId="urn:microsoft.com/office/officeart/2005/8/colors/colorful1" csCatId="colorful" phldr="1"/>
      <dgm:spPr/>
      <dgm:t>
        <a:bodyPr/>
        <a:lstStyle/>
        <a:p>
          <a:endParaRPr lang="en-US"/>
        </a:p>
      </dgm:t>
    </dgm:pt>
    <dgm:pt modelId="{59A0D6EB-35EE-45A5-8605-C43F38FC6380}">
      <dgm:prSet/>
      <dgm:spPr/>
      <dgm:t>
        <a:bodyPr/>
        <a:lstStyle/>
        <a:p>
          <a:r>
            <a:rPr lang="en-US" dirty="0" smtClean="0"/>
            <a:t>Sections of the Local Plan</a:t>
          </a:r>
          <a:endParaRPr lang="en-US" dirty="0"/>
        </a:p>
      </dgm:t>
    </dgm:pt>
    <dgm:pt modelId="{5EDDFF60-0A2D-4438-B100-31AB7B59B323}" type="parTrans" cxnId="{6873BC83-0103-4B64-8BB0-B438D521F70C}">
      <dgm:prSet/>
      <dgm:spPr/>
      <dgm:t>
        <a:bodyPr/>
        <a:lstStyle/>
        <a:p>
          <a:endParaRPr lang="en-US"/>
        </a:p>
      </dgm:t>
    </dgm:pt>
    <dgm:pt modelId="{6AD8F2BC-4681-40E2-ABFD-3EC2459035CA}" type="sibTrans" cxnId="{6873BC83-0103-4B64-8BB0-B438D521F70C}">
      <dgm:prSet/>
      <dgm:spPr/>
      <dgm:t>
        <a:bodyPr/>
        <a:lstStyle/>
        <a:p>
          <a:endParaRPr lang="en-US"/>
        </a:p>
      </dgm:t>
    </dgm:pt>
    <dgm:pt modelId="{C57FFF97-084C-4BD2-9D12-BB6F933F3983}">
      <dgm:prSet/>
      <dgm:spPr/>
      <dgm:t>
        <a:bodyPr/>
        <a:lstStyle/>
        <a:p>
          <a:r>
            <a:rPr lang="en-US" dirty="0" smtClean="0"/>
            <a:t>INFRASTRUCTURE</a:t>
          </a:r>
          <a:endParaRPr lang="en-US" dirty="0"/>
        </a:p>
      </dgm:t>
    </dgm:pt>
    <dgm:pt modelId="{4A536159-FD21-4159-B50A-048DCFFAAD7D}" type="parTrans" cxnId="{F46AA935-31D0-48F2-9213-3D975C9D9372}">
      <dgm:prSet/>
      <dgm:spPr/>
      <dgm:t>
        <a:bodyPr/>
        <a:lstStyle/>
        <a:p>
          <a:endParaRPr lang="en-US"/>
        </a:p>
      </dgm:t>
    </dgm:pt>
    <dgm:pt modelId="{9C7A0D3E-26E5-4E5F-8B5D-DEBC5F835336}" type="sibTrans" cxnId="{F46AA935-31D0-48F2-9213-3D975C9D9372}">
      <dgm:prSet/>
      <dgm:spPr/>
      <dgm:t>
        <a:bodyPr/>
        <a:lstStyle/>
        <a:p>
          <a:endParaRPr lang="en-US"/>
        </a:p>
      </dgm:t>
    </dgm:pt>
    <dgm:pt modelId="{F941E8E6-03F5-478F-AD97-D6F7375BEDB3}">
      <dgm:prSet/>
      <dgm:spPr/>
      <dgm:t>
        <a:bodyPr/>
        <a:lstStyle/>
        <a:p>
          <a:r>
            <a:rPr lang="en-US" dirty="0" smtClean="0"/>
            <a:t>STRATEGIC PLANNING ELEMENTS</a:t>
          </a:r>
          <a:endParaRPr lang="en-US" dirty="0"/>
        </a:p>
      </dgm:t>
    </dgm:pt>
    <dgm:pt modelId="{F46004C4-82E6-42E2-92F3-272D964DB06F}" type="parTrans" cxnId="{8B824A8B-7B3E-45AF-B3FF-7EAB7002CB5A}">
      <dgm:prSet/>
      <dgm:spPr/>
      <dgm:t>
        <a:bodyPr/>
        <a:lstStyle/>
        <a:p>
          <a:endParaRPr lang="en-US"/>
        </a:p>
      </dgm:t>
    </dgm:pt>
    <dgm:pt modelId="{FF3EFC8D-B3A7-4AC1-8EFE-2923D265E546}" type="sibTrans" cxnId="{8B824A8B-7B3E-45AF-B3FF-7EAB7002CB5A}">
      <dgm:prSet/>
      <dgm:spPr/>
      <dgm:t>
        <a:bodyPr/>
        <a:lstStyle/>
        <a:p>
          <a:endParaRPr lang="en-US"/>
        </a:p>
      </dgm:t>
    </dgm:pt>
    <dgm:pt modelId="{8A3B6267-E8D5-4C2B-9F2C-CCA7B0698A5D}">
      <dgm:prSet/>
      <dgm:spPr/>
      <dgm:t>
        <a:bodyPr/>
        <a:lstStyle/>
        <a:p>
          <a:r>
            <a:rPr lang="en-US" dirty="0" smtClean="0"/>
            <a:t>Iowa</a:t>
          </a:r>
          <a:r>
            <a:rPr lang="en-US" i="1" dirty="0" smtClean="0"/>
            <a:t>WORKS</a:t>
          </a:r>
          <a:r>
            <a:rPr lang="en-US" dirty="0" smtClean="0"/>
            <a:t> SYSTEM COORDINATION</a:t>
          </a:r>
          <a:endParaRPr lang="en-US" dirty="0"/>
        </a:p>
      </dgm:t>
    </dgm:pt>
    <dgm:pt modelId="{996CC380-30F2-4657-927D-9D99D91FD015}" type="parTrans" cxnId="{4634429D-2611-4130-9D5B-3A10B625C5D2}">
      <dgm:prSet/>
      <dgm:spPr/>
      <dgm:t>
        <a:bodyPr/>
        <a:lstStyle/>
        <a:p>
          <a:endParaRPr lang="en-US"/>
        </a:p>
      </dgm:t>
    </dgm:pt>
    <dgm:pt modelId="{8F443B08-3A0A-46BC-8D6B-4CD44A145F5A}" type="sibTrans" cxnId="{4634429D-2611-4130-9D5B-3A10B625C5D2}">
      <dgm:prSet/>
      <dgm:spPr/>
      <dgm:t>
        <a:bodyPr/>
        <a:lstStyle/>
        <a:p>
          <a:endParaRPr lang="en-US"/>
        </a:p>
      </dgm:t>
    </dgm:pt>
    <dgm:pt modelId="{BC9E201D-15EC-4DC8-AC9F-416A2026D878}" type="pres">
      <dgm:prSet presAssocID="{CB1DDC12-1DDD-4979-9203-D6F977082B77}" presName="Name0" presStyleCnt="0">
        <dgm:presLayoutVars>
          <dgm:chPref val="1"/>
          <dgm:dir/>
          <dgm:animOne val="branch"/>
          <dgm:animLvl val="lvl"/>
          <dgm:resizeHandles/>
        </dgm:presLayoutVars>
      </dgm:prSet>
      <dgm:spPr/>
      <dgm:t>
        <a:bodyPr/>
        <a:lstStyle/>
        <a:p>
          <a:endParaRPr lang="en-US"/>
        </a:p>
      </dgm:t>
    </dgm:pt>
    <dgm:pt modelId="{9F663F7D-8A2B-48D9-9E09-F5425A107D54}" type="pres">
      <dgm:prSet presAssocID="{59A0D6EB-35EE-45A5-8605-C43F38FC6380}" presName="vertOne" presStyleCnt="0"/>
      <dgm:spPr/>
    </dgm:pt>
    <dgm:pt modelId="{387AC403-DB47-402B-BAA9-75046C4FF351}" type="pres">
      <dgm:prSet presAssocID="{59A0D6EB-35EE-45A5-8605-C43F38FC6380}" presName="txOne" presStyleLbl="node0" presStyleIdx="0" presStyleCnt="1">
        <dgm:presLayoutVars>
          <dgm:chPref val="3"/>
        </dgm:presLayoutVars>
      </dgm:prSet>
      <dgm:spPr/>
      <dgm:t>
        <a:bodyPr/>
        <a:lstStyle/>
        <a:p>
          <a:endParaRPr lang="en-US"/>
        </a:p>
      </dgm:t>
    </dgm:pt>
    <dgm:pt modelId="{8284572E-72E8-46F4-B012-BBCFCB63352E}" type="pres">
      <dgm:prSet presAssocID="{59A0D6EB-35EE-45A5-8605-C43F38FC6380}" presName="parTransOne" presStyleCnt="0"/>
      <dgm:spPr/>
    </dgm:pt>
    <dgm:pt modelId="{555938BB-8D26-49E9-B103-2EC8F69343E5}" type="pres">
      <dgm:prSet presAssocID="{59A0D6EB-35EE-45A5-8605-C43F38FC6380}" presName="horzOne" presStyleCnt="0"/>
      <dgm:spPr/>
    </dgm:pt>
    <dgm:pt modelId="{AB348605-F253-4394-B5CD-2FEE0033D18C}" type="pres">
      <dgm:prSet presAssocID="{C57FFF97-084C-4BD2-9D12-BB6F933F3983}" presName="vertTwo" presStyleCnt="0"/>
      <dgm:spPr/>
    </dgm:pt>
    <dgm:pt modelId="{BC120240-596A-49AB-AFDE-4F28D522C870}" type="pres">
      <dgm:prSet presAssocID="{C57FFF97-084C-4BD2-9D12-BB6F933F3983}" presName="txTwo" presStyleLbl="node2" presStyleIdx="0" presStyleCnt="3">
        <dgm:presLayoutVars>
          <dgm:chPref val="3"/>
        </dgm:presLayoutVars>
      </dgm:prSet>
      <dgm:spPr/>
      <dgm:t>
        <a:bodyPr/>
        <a:lstStyle/>
        <a:p>
          <a:endParaRPr lang="en-US"/>
        </a:p>
      </dgm:t>
    </dgm:pt>
    <dgm:pt modelId="{5C89B9B1-8CE4-44A7-875D-629010A26E16}" type="pres">
      <dgm:prSet presAssocID="{C57FFF97-084C-4BD2-9D12-BB6F933F3983}" presName="horzTwo" presStyleCnt="0"/>
      <dgm:spPr/>
    </dgm:pt>
    <dgm:pt modelId="{84C99598-D7C9-4D86-B257-E7B9FAC988D1}" type="pres">
      <dgm:prSet presAssocID="{9C7A0D3E-26E5-4E5F-8B5D-DEBC5F835336}" presName="sibSpaceTwo" presStyleCnt="0"/>
      <dgm:spPr/>
    </dgm:pt>
    <dgm:pt modelId="{4C22E551-2C86-4B7C-B53C-C0DB1BDD209C}" type="pres">
      <dgm:prSet presAssocID="{F941E8E6-03F5-478F-AD97-D6F7375BEDB3}" presName="vertTwo" presStyleCnt="0"/>
      <dgm:spPr/>
    </dgm:pt>
    <dgm:pt modelId="{01C700B8-7779-46D3-8A09-84992D4F68C4}" type="pres">
      <dgm:prSet presAssocID="{F941E8E6-03F5-478F-AD97-D6F7375BEDB3}" presName="txTwo" presStyleLbl="node2" presStyleIdx="1" presStyleCnt="3">
        <dgm:presLayoutVars>
          <dgm:chPref val="3"/>
        </dgm:presLayoutVars>
      </dgm:prSet>
      <dgm:spPr/>
      <dgm:t>
        <a:bodyPr/>
        <a:lstStyle/>
        <a:p>
          <a:endParaRPr lang="en-US"/>
        </a:p>
      </dgm:t>
    </dgm:pt>
    <dgm:pt modelId="{D712ECEB-376C-4868-ABEB-64CB1EF38EC3}" type="pres">
      <dgm:prSet presAssocID="{F941E8E6-03F5-478F-AD97-D6F7375BEDB3}" presName="horzTwo" presStyleCnt="0"/>
      <dgm:spPr/>
    </dgm:pt>
    <dgm:pt modelId="{4E0E784A-B957-4A55-8454-43BF32E6EE9E}" type="pres">
      <dgm:prSet presAssocID="{FF3EFC8D-B3A7-4AC1-8EFE-2923D265E546}" presName="sibSpaceTwo" presStyleCnt="0"/>
      <dgm:spPr/>
    </dgm:pt>
    <dgm:pt modelId="{8D81EBAB-0605-49A1-94D6-00BC340D33D8}" type="pres">
      <dgm:prSet presAssocID="{8A3B6267-E8D5-4C2B-9F2C-CCA7B0698A5D}" presName="vertTwo" presStyleCnt="0"/>
      <dgm:spPr/>
    </dgm:pt>
    <dgm:pt modelId="{6B6DCACB-FC2A-4832-83ED-93AB4C69288D}" type="pres">
      <dgm:prSet presAssocID="{8A3B6267-E8D5-4C2B-9F2C-CCA7B0698A5D}" presName="txTwo" presStyleLbl="node2" presStyleIdx="2" presStyleCnt="3">
        <dgm:presLayoutVars>
          <dgm:chPref val="3"/>
        </dgm:presLayoutVars>
      </dgm:prSet>
      <dgm:spPr/>
      <dgm:t>
        <a:bodyPr/>
        <a:lstStyle/>
        <a:p>
          <a:endParaRPr lang="en-US"/>
        </a:p>
      </dgm:t>
    </dgm:pt>
    <dgm:pt modelId="{9D0AA912-3201-4EEB-9557-D597C1666890}" type="pres">
      <dgm:prSet presAssocID="{8A3B6267-E8D5-4C2B-9F2C-CCA7B0698A5D}" presName="horzTwo" presStyleCnt="0"/>
      <dgm:spPr/>
    </dgm:pt>
  </dgm:ptLst>
  <dgm:cxnLst>
    <dgm:cxn modelId="{40D896C4-21F2-4260-A17D-B68DEE09CF65}" type="presOf" srcId="{8A3B6267-E8D5-4C2B-9F2C-CCA7B0698A5D}" destId="{6B6DCACB-FC2A-4832-83ED-93AB4C69288D}" srcOrd="0" destOrd="0" presId="urn:microsoft.com/office/officeart/2005/8/layout/hierarchy4"/>
    <dgm:cxn modelId="{17FAA231-4A09-4041-B9E9-DA4F0990643E}" type="presOf" srcId="{F941E8E6-03F5-478F-AD97-D6F7375BEDB3}" destId="{01C700B8-7779-46D3-8A09-84992D4F68C4}" srcOrd="0" destOrd="0" presId="urn:microsoft.com/office/officeart/2005/8/layout/hierarchy4"/>
    <dgm:cxn modelId="{F46AA935-31D0-48F2-9213-3D975C9D9372}" srcId="{59A0D6EB-35EE-45A5-8605-C43F38FC6380}" destId="{C57FFF97-084C-4BD2-9D12-BB6F933F3983}" srcOrd="0" destOrd="0" parTransId="{4A536159-FD21-4159-B50A-048DCFFAAD7D}" sibTransId="{9C7A0D3E-26E5-4E5F-8B5D-DEBC5F835336}"/>
    <dgm:cxn modelId="{1135DBE0-11BD-48E3-A2F3-50B0E7D0C9B0}" type="presOf" srcId="{C57FFF97-084C-4BD2-9D12-BB6F933F3983}" destId="{BC120240-596A-49AB-AFDE-4F28D522C870}" srcOrd="0" destOrd="0" presId="urn:microsoft.com/office/officeart/2005/8/layout/hierarchy4"/>
    <dgm:cxn modelId="{4634429D-2611-4130-9D5B-3A10B625C5D2}" srcId="{59A0D6EB-35EE-45A5-8605-C43F38FC6380}" destId="{8A3B6267-E8D5-4C2B-9F2C-CCA7B0698A5D}" srcOrd="2" destOrd="0" parTransId="{996CC380-30F2-4657-927D-9D99D91FD015}" sibTransId="{8F443B08-3A0A-46BC-8D6B-4CD44A145F5A}"/>
    <dgm:cxn modelId="{7F5A81FE-658E-47CD-818C-8C9465A89B30}" type="presOf" srcId="{CB1DDC12-1DDD-4979-9203-D6F977082B77}" destId="{BC9E201D-15EC-4DC8-AC9F-416A2026D878}" srcOrd="0" destOrd="0" presId="urn:microsoft.com/office/officeart/2005/8/layout/hierarchy4"/>
    <dgm:cxn modelId="{8E9E4149-43BE-46BF-9205-B65C65FD521C}" type="presOf" srcId="{59A0D6EB-35EE-45A5-8605-C43F38FC6380}" destId="{387AC403-DB47-402B-BAA9-75046C4FF351}" srcOrd="0" destOrd="0" presId="urn:microsoft.com/office/officeart/2005/8/layout/hierarchy4"/>
    <dgm:cxn modelId="{6873BC83-0103-4B64-8BB0-B438D521F70C}" srcId="{CB1DDC12-1DDD-4979-9203-D6F977082B77}" destId="{59A0D6EB-35EE-45A5-8605-C43F38FC6380}" srcOrd="0" destOrd="0" parTransId="{5EDDFF60-0A2D-4438-B100-31AB7B59B323}" sibTransId="{6AD8F2BC-4681-40E2-ABFD-3EC2459035CA}"/>
    <dgm:cxn modelId="{8B824A8B-7B3E-45AF-B3FF-7EAB7002CB5A}" srcId="{59A0D6EB-35EE-45A5-8605-C43F38FC6380}" destId="{F941E8E6-03F5-478F-AD97-D6F7375BEDB3}" srcOrd="1" destOrd="0" parTransId="{F46004C4-82E6-42E2-92F3-272D964DB06F}" sibTransId="{FF3EFC8D-B3A7-4AC1-8EFE-2923D265E546}"/>
    <dgm:cxn modelId="{A8F397BE-218B-499F-964A-7B7F5AFC3C23}" type="presParOf" srcId="{BC9E201D-15EC-4DC8-AC9F-416A2026D878}" destId="{9F663F7D-8A2B-48D9-9E09-F5425A107D54}" srcOrd="0" destOrd="0" presId="urn:microsoft.com/office/officeart/2005/8/layout/hierarchy4"/>
    <dgm:cxn modelId="{F9DB9E5A-5DF8-45FD-84CB-A0823DE78A5E}" type="presParOf" srcId="{9F663F7D-8A2B-48D9-9E09-F5425A107D54}" destId="{387AC403-DB47-402B-BAA9-75046C4FF351}" srcOrd="0" destOrd="0" presId="urn:microsoft.com/office/officeart/2005/8/layout/hierarchy4"/>
    <dgm:cxn modelId="{AA9CF324-8CF9-4350-BE2B-86F6AA60FB00}" type="presParOf" srcId="{9F663F7D-8A2B-48D9-9E09-F5425A107D54}" destId="{8284572E-72E8-46F4-B012-BBCFCB63352E}" srcOrd="1" destOrd="0" presId="urn:microsoft.com/office/officeart/2005/8/layout/hierarchy4"/>
    <dgm:cxn modelId="{2C880335-4890-462F-A011-7E2847A3F5C9}" type="presParOf" srcId="{9F663F7D-8A2B-48D9-9E09-F5425A107D54}" destId="{555938BB-8D26-49E9-B103-2EC8F69343E5}" srcOrd="2" destOrd="0" presId="urn:microsoft.com/office/officeart/2005/8/layout/hierarchy4"/>
    <dgm:cxn modelId="{F5709049-E0B2-4098-B2A7-FD39D975E644}" type="presParOf" srcId="{555938BB-8D26-49E9-B103-2EC8F69343E5}" destId="{AB348605-F253-4394-B5CD-2FEE0033D18C}" srcOrd="0" destOrd="0" presId="urn:microsoft.com/office/officeart/2005/8/layout/hierarchy4"/>
    <dgm:cxn modelId="{CD201C28-2CE4-408D-9F1A-DF90835BFDB0}" type="presParOf" srcId="{AB348605-F253-4394-B5CD-2FEE0033D18C}" destId="{BC120240-596A-49AB-AFDE-4F28D522C870}" srcOrd="0" destOrd="0" presId="urn:microsoft.com/office/officeart/2005/8/layout/hierarchy4"/>
    <dgm:cxn modelId="{0E7309F5-A114-413C-BBC6-E1C3613257F2}" type="presParOf" srcId="{AB348605-F253-4394-B5CD-2FEE0033D18C}" destId="{5C89B9B1-8CE4-44A7-875D-629010A26E16}" srcOrd="1" destOrd="0" presId="urn:microsoft.com/office/officeart/2005/8/layout/hierarchy4"/>
    <dgm:cxn modelId="{4F3EF2F2-89C1-43B2-B6C6-DF26CEEE439F}" type="presParOf" srcId="{555938BB-8D26-49E9-B103-2EC8F69343E5}" destId="{84C99598-D7C9-4D86-B257-E7B9FAC988D1}" srcOrd="1" destOrd="0" presId="urn:microsoft.com/office/officeart/2005/8/layout/hierarchy4"/>
    <dgm:cxn modelId="{29D67A1C-F6C1-43F2-8035-ED0DEEBC8041}" type="presParOf" srcId="{555938BB-8D26-49E9-B103-2EC8F69343E5}" destId="{4C22E551-2C86-4B7C-B53C-C0DB1BDD209C}" srcOrd="2" destOrd="0" presId="urn:microsoft.com/office/officeart/2005/8/layout/hierarchy4"/>
    <dgm:cxn modelId="{A031173C-D86F-4C3A-B146-8B6C76B3833B}" type="presParOf" srcId="{4C22E551-2C86-4B7C-B53C-C0DB1BDD209C}" destId="{01C700B8-7779-46D3-8A09-84992D4F68C4}" srcOrd="0" destOrd="0" presId="urn:microsoft.com/office/officeart/2005/8/layout/hierarchy4"/>
    <dgm:cxn modelId="{0A944472-AF2F-4C90-BA41-BE6D6309FA73}" type="presParOf" srcId="{4C22E551-2C86-4B7C-B53C-C0DB1BDD209C}" destId="{D712ECEB-376C-4868-ABEB-64CB1EF38EC3}" srcOrd="1" destOrd="0" presId="urn:microsoft.com/office/officeart/2005/8/layout/hierarchy4"/>
    <dgm:cxn modelId="{5DD9BFAC-CBE7-4E60-9EBA-443E9B3EF878}" type="presParOf" srcId="{555938BB-8D26-49E9-B103-2EC8F69343E5}" destId="{4E0E784A-B957-4A55-8454-43BF32E6EE9E}" srcOrd="3" destOrd="0" presId="urn:microsoft.com/office/officeart/2005/8/layout/hierarchy4"/>
    <dgm:cxn modelId="{2604960C-B4A6-46DD-9376-CEBD404A8D8B}" type="presParOf" srcId="{555938BB-8D26-49E9-B103-2EC8F69343E5}" destId="{8D81EBAB-0605-49A1-94D6-00BC340D33D8}" srcOrd="4" destOrd="0" presId="urn:microsoft.com/office/officeart/2005/8/layout/hierarchy4"/>
    <dgm:cxn modelId="{646401A1-9A53-44A0-8530-15DA2334B4AD}" type="presParOf" srcId="{8D81EBAB-0605-49A1-94D6-00BC340D33D8}" destId="{6B6DCACB-FC2A-4832-83ED-93AB4C69288D}" srcOrd="0" destOrd="0" presId="urn:microsoft.com/office/officeart/2005/8/layout/hierarchy4"/>
    <dgm:cxn modelId="{63996F1E-F91E-48F9-9B67-E8F164EC93AC}" type="presParOf" srcId="{8D81EBAB-0605-49A1-94D6-00BC340D33D8}" destId="{9D0AA912-3201-4EEB-9557-D597C1666890}"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87AEC4-ABB4-443E-BBE2-BEDD8C80B957}">
      <dsp:nvSpPr>
        <dsp:cNvPr id="0" name=""/>
        <dsp:cNvSpPr/>
      </dsp:nvSpPr>
      <dsp:spPr>
        <a:xfrm>
          <a:off x="0" y="44545"/>
          <a:ext cx="11607800" cy="88744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en-US" sz="3700" kern="1200" dirty="0"/>
            <a:t>Systemic Collaboration</a:t>
          </a:r>
        </a:p>
      </dsp:txBody>
      <dsp:txXfrm>
        <a:off x="43321" y="87866"/>
        <a:ext cx="11521158" cy="800803"/>
      </dsp:txXfrm>
    </dsp:sp>
    <dsp:sp modelId="{C7554468-460A-403E-BD62-62782FD11F26}">
      <dsp:nvSpPr>
        <dsp:cNvPr id="0" name=""/>
        <dsp:cNvSpPr/>
      </dsp:nvSpPr>
      <dsp:spPr>
        <a:xfrm>
          <a:off x="0" y="1038550"/>
          <a:ext cx="11607800" cy="88744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en-US" sz="3700" kern="1200" dirty="0"/>
            <a:t>Integrated Service Delivery</a:t>
          </a:r>
        </a:p>
      </dsp:txBody>
      <dsp:txXfrm>
        <a:off x="43321" y="1081871"/>
        <a:ext cx="11521158" cy="800803"/>
      </dsp:txXfrm>
    </dsp:sp>
    <dsp:sp modelId="{3AFEC43A-F228-49C0-8CD5-AC6D723F957F}">
      <dsp:nvSpPr>
        <dsp:cNvPr id="0" name=""/>
        <dsp:cNvSpPr/>
      </dsp:nvSpPr>
      <dsp:spPr>
        <a:xfrm>
          <a:off x="0" y="2032555"/>
          <a:ext cx="11607800" cy="88744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en-US" sz="3700" kern="1200" dirty="0"/>
            <a:t>Data-Informed Services</a:t>
          </a:r>
        </a:p>
      </dsp:txBody>
      <dsp:txXfrm>
        <a:off x="43321" y="2075876"/>
        <a:ext cx="11521158" cy="800803"/>
      </dsp:txXfrm>
    </dsp:sp>
    <dsp:sp modelId="{4ECCA2EC-085C-4D71-BEE6-4BA05B18F9F7}">
      <dsp:nvSpPr>
        <dsp:cNvPr id="0" name=""/>
        <dsp:cNvSpPr/>
      </dsp:nvSpPr>
      <dsp:spPr>
        <a:xfrm>
          <a:off x="0" y="3026560"/>
          <a:ext cx="11607800" cy="88744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en-US" sz="3700" kern="1200" dirty="0"/>
            <a:t>Leveraged Resources</a:t>
          </a:r>
        </a:p>
      </dsp:txBody>
      <dsp:txXfrm>
        <a:off x="43321" y="3069881"/>
        <a:ext cx="11521158" cy="800803"/>
      </dsp:txXfrm>
    </dsp:sp>
    <dsp:sp modelId="{F22D13E3-8F5C-4AF6-970D-8BDB3FF7F05A}">
      <dsp:nvSpPr>
        <dsp:cNvPr id="0" name=""/>
        <dsp:cNvSpPr/>
      </dsp:nvSpPr>
      <dsp:spPr>
        <a:xfrm>
          <a:off x="0" y="4020565"/>
          <a:ext cx="11607800" cy="887445"/>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l" defTabSz="1644650">
            <a:lnSpc>
              <a:spcPct val="90000"/>
            </a:lnSpc>
            <a:spcBef>
              <a:spcPct val="0"/>
            </a:spcBef>
            <a:spcAft>
              <a:spcPct val="35000"/>
            </a:spcAft>
          </a:pPr>
          <a:r>
            <a:rPr lang="en-US" sz="3700" kern="1200" dirty="0"/>
            <a:t>Outcomes for Business and Jobseeker Customers</a:t>
          </a:r>
        </a:p>
      </dsp:txBody>
      <dsp:txXfrm>
        <a:off x="43321" y="4063886"/>
        <a:ext cx="11521158" cy="8008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7AC403-DB47-402B-BAA9-75046C4FF351}">
      <dsp:nvSpPr>
        <dsp:cNvPr id="0" name=""/>
        <dsp:cNvSpPr/>
      </dsp:nvSpPr>
      <dsp:spPr>
        <a:xfrm>
          <a:off x="4171" y="2414"/>
          <a:ext cx="11599456" cy="232151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en-US" sz="6500" kern="1200" dirty="0" smtClean="0"/>
            <a:t>Sections of the Local Plan</a:t>
          </a:r>
          <a:endParaRPr lang="en-US" sz="6500" kern="1200" dirty="0"/>
        </a:p>
      </dsp:txBody>
      <dsp:txXfrm>
        <a:off x="72166" y="70409"/>
        <a:ext cx="11463466" cy="2185520"/>
      </dsp:txXfrm>
    </dsp:sp>
    <dsp:sp modelId="{BC120240-596A-49AB-AFDE-4F28D522C870}">
      <dsp:nvSpPr>
        <dsp:cNvPr id="0" name=""/>
        <dsp:cNvSpPr/>
      </dsp:nvSpPr>
      <dsp:spPr>
        <a:xfrm>
          <a:off x="4171" y="2628629"/>
          <a:ext cx="3661444" cy="232151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US" sz="3400" kern="1200" dirty="0" smtClean="0"/>
            <a:t>INFRASTRUCTURE</a:t>
          </a:r>
          <a:endParaRPr lang="en-US" sz="3400" kern="1200" dirty="0"/>
        </a:p>
      </dsp:txBody>
      <dsp:txXfrm>
        <a:off x="72166" y="2696624"/>
        <a:ext cx="3525454" cy="2185520"/>
      </dsp:txXfrm>
    </dsp:sp>
    <dsp:sp modelId="{01C700B8-7779-46D3-8A09-84992D4F68C4}">
      <dsp:nvSpPr>
        <dsp:cNvPr id="0" name=""/>
        <dsp:cNvSpPr/>
      </dsp:nvSpPr>
      <dsp:spPr>
        <a:xfrm>
          <a:off x="3973177" y="2628629"/>
          <a:ext cx="3661444" cy="232151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US" sz="3400" kern="1200" dirty="0" smtClean="0"/>
            <a:t>STRATEGIC PLANNING ELEMENTS</a:t>
          </a:r>
          <a:endParaRPr lang="en-US" sz="3400" kern="1200" dirty="0"/>
        </a:p>
      </dsp:txBody>
      <dsp:txXfrm>
        <a:off x="4041172" y="2696624"/>
        <a:ext cx="3525454" cy="2185520"/>
      </dsp:txXfrm>
    </dsp:sp>
    <dsp:sp modelId="{6B6DCACB-FC2A-4832-83ED-93AB4C69288D}">
      <dsp:nvSpPr>
        <dsp:cNvPr id="0" name=""/>
        <dsp:cNvSpPr/>
      </dsp:nvSpPr>
      <dsp:spPr>
        <a:xfrm>
          <a:off x="7942183" y="2628629"/>
          <a:ext cx="3661444" cy="232151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US" sz="3400" kern="1200" dirty="0" smtClean="0"/>
            <a:t>Iowa</a:t>
          </a:r>
          <a:r>
            <a:rPr lang="en-US" sz="3400" i="1" kern="1200" dirty="0" smtClean="0"/>
            <a:t>WORKS</a:t>
          </a:r>
          <a:r>
            <a:rPr lang="en-US" sz="3400" kern="1200" dirty="0" smtClean="0"/>
            <a:t> SYSTEM COORDINATION</a:t>
          </a:r>
          <a:endParaRPr lang="en-US" sz="3400" kern="1200" dirty="0"/>
        </a:p>
      </dsp:txBody>
      <dsp:txXfrm>
        <a:off x="8010178" y="2696624"/>
        <a:ext cx="3525454" cy="218552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F3969CC-34A1-490D-A792-83CC23A046E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A58F6A02-12E7-4515-B69B-91B8408A09B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4FDB394-53F9-4F33-97CB-BA3231C677F3}" type="datetimeFigureOut">
              <a:rPr lang="en-US" smtClean="0"/>
              <a:t>3/10/2021</a:t>
            </a:fld>
            <a:endParaRPr lang="en-US" dirty="0"/>
          </a:p>
        </p:txBody>
      </p:sp>
      <p:sp>
        <p:nvSpPr>
          <p:cNvPr id="4" name="Footer Placeholder 3">
            <a:extLst>
              <a:ext uri="{FF2B5EF4-FFF2-40B4-BE49-F238E27FC236}">
                <a16:creationId xmlns:a16="http://schemas.microsoft.com/office/drawing/2014/main" id="{19685EDC-F595-4F5B-BB91-1129C59D903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E068D6A0-3A7F-4576-88B1-E0A8BC24AF3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94D3068-7B1E-4820-A044-73BE806C5D04}" type="slidenum">
              <a:rPr lang="en-US" smtClean="0"/>
              <a:t>‹#›</a:t>
            </a:fld>
            <a:endParaRPr lang="en-US" dirty="0"/>
          </a:p>
        </p:txBody>
      </p:sp>
    </p:spTree>
    <p:extLst>
      <p:ext uri="{BB962C8B-B14F-4D97-AF65-F5344CB8AC3E}">
        <p14:creationId xmlns:p14="http://schemas.microsoft.com/office/powerpoint/2010/main" val="200975472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4ADABC-670B-4291-9D54-4D8B3AE8E18F}" type="datetimeFigureOut">
              <a:rPr lang="en-US" smtClean="0"/>
              <a:t>3/10/2021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EFB0C4-50AA-4C56-A2A7-6A6BB116D964}" type="slidenum">
              <a:rPr lang="en-US" smtClean="0"/>
              <a:t>‹#›</a:t>
            </a:fld>
            <a:endParaRPr lang="en-US" dirty="0"/>
          </a:p>
        </p:txBody>
      </p:sp>
    </p:spTree>
    <p:extLst>
      <p:ext uri="{BB962C8B-B14F-4D97-AF65-F5344CB8AC3E}">
        <p14:creationId xmlns:p14="http://schemas.microsoft.com/office/powerpoint/2010/main" val="324807897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1</a:t>
            </a:fld>
            <a:endParaRPr lang="en-US" dirty="0"/>
          </a:p>
        </p:txBody>
      </p:sp>
    </p:spTree>
    <p:extLst>
      <p:ext uri="{BB962C8B-B14F-4D97-AF65-F5344CB8AC3E}">
        <p14:creationId xmlns:p14="http://schemas.microsoft.com/office/powerpoint/2010/main" val="11949764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10</a:t>
            </a:fld>
            <a:endParaRPr lang="en-US" dirty="0"/>
          </a:p>
        </p:txBody>
      </p:sp>
    </p:spTree>
    <p:extLst>
      <p:ext uri="{BB962C8B-B14F-4D97-AF65-F5344CB8AC3E}">
        <p14:creationId xmlns:p14="http://schemas.microsoft.com/office/powerpoint/2010/main" val="2920274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11</a:t>
            </a:fld>
            <a:endParaRPr lang="en-US" dirty="0"/>
          </a:p>
        </p:txBody>
      </p:sp>
    </p:spTree>
    <p:extLst>
      <p:ext uri="{BB962C8B-B14F-4D97-AF65-F5344CB8AC3E}">
        <p14:creationId xmlns:p14="http://schemas.microsoft.com/office/powerpoint/2010/main" val="11214216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CC898DE-4CCF-44C7-A062-F2BA78080023}" type="slidenum">
              <a:rPr lang="en-US" smtClean="0"/>
              <a:t>12</a:t>
            </a:fld>
            <a:endParaRPr lang="en-US" dirty="0"/>
          </a:p>
        </p:txBody>
      </p:sp>
    </p:spTree>
    <p:extLst>
      <p:ext uri="{BB962C8B-B14F-4D97-AF65-F5344CB8AC3E}">
        <p14:creationId xmlns:p14="http://schemas.microsoft.com/office/powerpoint/2010/main" val="33480073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14</a:t>
            </a:fld>
            <a:endParaRPr lang="en-US" dirty="0"/>
          </a:p>
        </p:txBody>
      </p:sp>
    </p:spTree>
    <p:extLst>
      <p:ext uri="{BB962C8B-B14F-4D97-AF65-F5344CB8AC3E}">
        <p14:creationId xmlns:p14="http://schemas.microsoft.com/office/powerpoint/2010/main" val="42683874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15</a:t>
            </a:fld>
            <a:endParaRPr lang="en-US" dirty="0"/>
          </a:p>
        </p:txBody>
      </p:sp>
    </p:spTree>
    <p:extLst>
      <p:ext uri="{BB962C8B-B14F-4D97-AF65-F5344CB8AC3E}">
        <p14:creationId xmlns:p14="http://schemas.microsoft.com/office/powerpoint/2010/main" val="42521662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18</a:t>
            </a:fld>
            <a:endParaRPr lang="en-US" dirty="0"/>
          </a:p>
        </p:txBody>
      </p:sp>
    </p:spTree>
    <p:extLst>
      <p:ext uri="{BB962C8B-B14F-4D97-AF65-F5344CB8AC3E}">
        <p14:creationId xmlns:p14="http://schemas.microsoft.com/office/powerpoint/2010/main" val="20519896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19</a:t>
            </a:fld>
            <a:endParaRPr lang="en-US" dirty="0"/>
          </a:p>
        </p:txBody>
      </p:sp>
    </p:spTree>
    <p:extLst>
      <p:ext uri="{BB962C8B-B14F-4D97-AF65-F5344CB8AC3E}">
        <p14:creationId xmlns:p14="http://schemas.microsoft.com/office/powerpoint/2010/main" val="3241163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FEFB0C4-50AA-4C56-A2A7-6A6BB116D964}" type="slidenum">
              <a:rPr lang="en-US" smtClean="0"/>
              <a:t>20</a:t>
            </a:fld>
            <a:endParaRPr lang="en-US" dirty="0"/>
          </a:p>
        </p:txBody>
      </p:sp>
    </p:spTree>
    <p:extLst>
      <p:ext uri="{BB962C8B-B14F-4D97-AF65-F5344CB8AC3E}">
        <p14:creationId xmlns:p14="http://schemas.microsoft.com/office/powerpoint/2010/main" val="1799649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21</a:t>
            </a:fld>
            <a:endParaRPr lang="en-US" dirty="0"/>
          </a:p>
        </p:txBody>
      </p:sp>
    </p:spTree>
    <p:extLst>
      <p:ext uri="{BB962C8B-B14F-4D97-AF65-F5344CB8AC3E}">
        <p14:creationId xmlns:p14="http://schemas.microsoft.com/office/powerpoint/2010/main" val="19992226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22</a:t>
            </a:fld>
            <a:endParaRPr lang="en-US" dirty="0"/>
          </a:p>
        </p:txBody>
      </p:sp>
    </p:spTree>
    <p:extLst>
      <p:ext uri="{BB962C8B-B14F-4D97-AF65-F5344CB8AC3E}">
        <p14:creationId xmlns:p14="http://schemas.microsoft.com/office/powerpoint/2010/main" val="39245286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2</a:t>
            </a:fld>
            <a:endParaRPr lang="en-US" dirty="0"/>
          </a:p>
        </p:txBody>
      </p:sp>
    </p:spTree>
    <p:extLst>
      <p:ext uri="{BB962C8B-B14F-4D97-AF65-F5344CB8AC3E}">
        <p14:creationId xmlns:p14="http://schemas.microsoft.com/office/powerpoint/2010/main" val="9785898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23</a:t>
            </a:fld>
            <a:endParaRPr lang="en-US" dirty="0"/>
          </a:p>
        </p:txBody>
      </p:sp>
    </p:spTree>
    <p:extLst>
      <p:ext uri="{BB962C8B-B14F-4D97-AF65-F5344CB8AC3E}">
        <p14:creationId xmlns:p14="http://schemas.microsoft.com/office/powerpoint/2010/main" val="17411939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24</a:t>
            </a:fld>
            <a:endParaRPr lang="en-US" dirty="0"/>
          </a:p>
        </p:txBody>
      </p:sp>
    </p:spTree>
    <p:extLst>
      <p:ext uri="{BB962C8B-B14F-4D97-AF65-F5344CB8AC3E}">
        <p14:creationId xmlns:p14="http://schemas.microsoft.com/office/powerpoint/2010/main" val="4710451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endParaRPr lang="en-US"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FEFB0C4-50AA-4C56-A2A7-6A6BB116D964}" type="slidenum">
              <a:rPr lang="en-US" smtClean="0"/>
              <a:t>25</a:t>
            </a:fld>
            <a:endParaRPr lang="en-US" dirty="0"/>
          </a:p>
        </p:txBody>
      </p:sp>
    </p:spTree>
    <p:extLst>
      <p:ext uri="{BB962C8B-B14F-4D97-AF65-F5344CB8AC3E}">
        <p14:creationId xmlns:p14="http://schemas.microsoft.com/office/powerpoint/2010/main" val="21640041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26</a:t>
            </a:fld>
            <a:endParaRPr lang="en-US" dirty="0"/>
          </a:p>
        </p:txBody>
      </p:sp>
    </p:spTree>
    <p:extLst>
      <p:ext uri="{BB962C8B-B14F-4D97-AF65-F5344CB8AC3E}">
        <p14:creationId xmlns:p14="http://schemas.microsoft.com/office/powerpoint/2010/main" val="12281906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27</a:t>
            </a:fld>
            <a:endParaRPr lang="en-US" dirty="0"/>
          </a:p>
        </p:txBody>
      </p:sp>
    </p:spTree>
    <p:extLst>
      <p:ext uri="{BB962C8B-B14F-4D97-AF65-F5344CB8AC3E}">
        <p14:creationId xmlns:p14="http://schemas.microsoft.com/office/powerpoint/2010/main" val="5830090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28</a:t>
            </a:fld>
            <a:endParaRPr lang="en-US" dirty="0"/>
          </a:p>
        </p:txBody>
      </p:sp>
    </p:spTree>
    <p:extLst>
      <p:ext uri="{BB962C8B-B14F-4D97-AF65-F5344CB8AC3E}">
        <p14:creationId xmlns:p14="http://schemas.microsoft.com/office/powerpoint/2010/main" val="27122219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29</a:t>
            </a:fld>
            <a:endParaRPr lang="en-US" dirty="0"/>
          </a:p>
        </p:txBody>
      </p:sp>
    </p:spTree>
    <p:extLst>
      <p:ext uri="{BB962C8B-B14F-4D97-AF65-F5344CB8AC3E}">
        <p14:creationId xmlns:p14="http://schemas.microsoft.com/office/powerpoint/2010/main" val="23697006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30</a:t>
            </a:fld>
            <a:endParaRPr lang="en-US" dirty="0"/>
          </a:p>
        </p:txBody>
      </p:sp>
    </p:spTree>
    <p:extLst>
      <p:ext uri="{BB962C8B-B14F-4D97-AF65-F5344CB8AC3E}">
        <p14:creationId xmlns:p14="http://schemas.microsoft.com/office/powerpoint/2010/main" val="13086107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31</a:t>
            </a:fld>
            <a:endParaRPr lang="en-US" dirty="0"/>
          </a:p>
        </p:txBody>
      </p:sp>
    </p:spTree>
    <p:extLst>
      <p:ext uri="{BB962C8B-B14F-4D97-AF65-F5344CB8AC3E}">
        <p14:creationId xmlns:p14="http://schemas.microsoft.com/office/powerpoint/2010/main" val="30213435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r>
            <a:br>
              <a:rPr lang="en-US" dirty="0" smtClean="0"/>
            </a:br>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32</a:t>
            </a:fld>
            <a:endParaRPr lang="en-US" dirty="0"/>
          </a:p>
        </p:txBody>
      </p:sp>
    </p:spTree>
    <p:extLst>
      <p:ext uri="{BB962C8B-B14F-4D97-AF65-F5344CB8AC3E}">
        <p14:creationId xmlns:p14="http://schemas.microsoft.com/office/powerpoint/2010/main" val="23165032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3</a:t>
            </a:fld>
            <a:endParaRPr lang="en-US" dirty="0"/>
          </a:p>
        </p:txBody>
      </p:sp>
    </p:spTree>
    <p:extLst>
      <p:ext uri="{BB962C8B-B14F-4D97-AF65-F5344CB8AC3E}">
        <p14:creationId xmlns:p14="http://schemas.microsoft.com/office/powerpoint/2010/main" val="39765078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FEFB0C4-50AA-4C56-A2A7-6A6BB116D964}" type="slidenum">
              <a:rPr lang="en-US" smtClean="0"/>
              <a:t>34</a:t>
            </a:fld>
            <a:endParaRPr lang="en-US" dirty="0"/>
          </a:p>
        </p:txBody>
      </p:sp>
    </p:spTree>
    <p:extLst>
      <p:ext uri="{BB962C8B-B14F-4D97-AF65-F5344CB8AC3E}">
        <p14:creationId xmlns:p14="http://schemas.microsoft.com/office/powerpoint/2010/main" val="8048476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FEFB0C4-50AA-4C56-A2A7-6A6BB116D964}" type="slidenum">
              <a:rPr lang="en-US" smtClean="0"/>
              <a:t>39</a:t>
            </a:fld>
            <a:endParaRPr lang="en-US" dirty="0"/>
          </a:p>
        </p:txBody>
      </p:sp>
    </p:spTree>
    <p:extLst>
      <p:ext uri="{BB962C8B-B14F-4D97-AF65-F5344CB8AC3E}">
        <p14:creationId xmlns:p14="http://schemas.microsoft.com/office/powerpoint/2010/main" val="23331281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FEFB0C4-50AA-4C56-A2A7-6A6BB116D964}" type="slidenum">
              <a:rPr lang="en-US" smtClean="0"/>
              <a:t>40</a:t>
            </a:fld>
            <a:endParaRPr lang="en-US" dirty="0"/>
          </a:p>
        </p:txBody>
      </p:sp>
    </p:spTree>
    <p:extLst>
      <p:ext uri="{BB962C8B-B14F-4D97-AF65-F5344CB8AC3E}">
        <p14:creationId xmlns:p14="http://schemas.microsoft.com/office/powerpoint/2010/main" val="258937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41</a:t>
            </a:fld>
            <a:endParaRPr lang="en-US" dirty="0"/>
          </a:p>
        </p:txBody>
      </p:sp>
    </p:spTree>
    <p:extLst>
      <p:ext uri="{BB962C8B-B14F-4D97-AF65-F5344CB8AC3E}">
        <p14:creationId xmlns:p14="http://schemas.microsoft.com/office/powerpoint/2010/main" val="27391554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42</a:t>
            </a:fld>
            <a:endParaRPr lang="en-US" dirty="0"/>
          </a:p>
        </p:txBody>
      </p:sp>
    </p:spTree>
    <p:extLst>
      <p:ext uri="{BB962C8B-B14F-4D97-AF65-F5344CB8AC3E}">
        <p14:creationId xmlns:p14="http://schemas.microsoft.com/office/powerpoint/2010/main" val="26147286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FEFB0C4-50AA-4C56-A2A7-6A6BB116D964}" type="slidenum">
              <a:rPr lang="en-US" smtClean="0"/>
              <a:t>43</a:t>
            </a:fld>
            <a:endParaRPr lang="en-US" dirty="0"/>
          </a:p>
        </p:txBody>
      </p:sp>
    </p:spTree>
    <p:extLst>
      <p:ext uri="{BB962C8B-B14F-4D97-AF65-F5344CB8AC3E}">
        <p14:creationId xmlns:p14="http://schemas.microsoft.com/office/powerpoint/2010/main" val="223291850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FEFB0C4-50AA-4C56-A2A7-6A6BB116D964}" type="slidenum">
              <a:rPr lang="en-US" smtClean="0"/>
              <a:t>44</a:t>
            </a:fld>
            <a:endParaRPr lang="en-US" dirty="0"/>
          </a:p>
        </p:txBody>
      </p:sp>
    </p:spTree>
    <p:extLst>
      <p:ext uri="{BB962C8B-B14F-4D97-AF65-F5344CB8AC3E}">
        <p14:creationId xmlns:p14="http://schemas.microsoft.com/office/powerpoint/2010/main" val="37785526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45</a:t>
            </a:fld>
            <a:endParaRPr lang="en-US" dirty="0"/>
          </a:p>
        </p:txBody>
      </p:sp>
    </p:spTree>
    <p:extLst>
      <p:ext uri="{BB962C8B-B14F-4D97-AF65-F5344CB8AC3E}">
        <p14:creationId xmlns:p14="http://schemas.microsoft.com/office/powerpoint/2010/main" val="20225163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46</a:t>
            </a:fld>
            <a:endParaRPr lang="en-US" dirty="0"/>
          </a:p>
        </p:txBody>
      </p:sp>
    </p:spTree>
    <p:extLst>
      <p:ext uri="{BB962C8B-B14F-4D97-AF65-F5344CB8AC3E}">
        <p14:creationId xmlns:p14="http://schemas.microsoft.com/office/powerpoint/2010/main" val="49494328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47</a:t>
            </a:fld>
            <a:endParaRPr lang="en-US" dirty="0"/>
          </a:p>
        </p:txBody>
      </p:sp>
    </p:spTree>
    <p:extLst>
      <p:ext uri="{BB962C8B-B14F-4D97-AF65-F5344CB8AC3E}">
        <p14:creationId xmlns:p14="http://schemas.microsoft.com/office/powerpoint/2010/main" val="1269154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4</a:t>
            </a:fld>
            <a:endParaRPr lang="en-US" dirty="0"/>
          </a:p>
        </p:txBody>
      </p:sp>
    </p:spTree>
    <p:extLst>
      <p:ext uri="{BB962C8B-B14F-4D97-AF65-F5344CB8AC3E}">
        <p14:creationId xmlns:p14="http://schemas.microsoft.com/office/powerpoint/2010/main" val="36718950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48</a:t>
            </a:fld>
            <a:endParaRPr lang="en-US" dirty="0"/>
          </a:p>
        </p:txBody>
      </p:sp>
    </p:spTree>
    <p:extLst>
      <p:ext uri="{BB962C8B-B14F-4D97-AF65-F5344CB8AC3E}">
        <p14:creationId xmlns:p14="http://schemas.microsoft.com/office/powerpoint/2010/main" val="9163617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49</a:t>
            </a:fld>
            <a:endParaRPr lang="en-US" dirty="0"/>
          </a:p>
        </p:txBody>
      </p:sp>
    </p:spTree>
    <p:extLst>
      <p:ext uri="{BB962C8B-B14F-4D97-AF65-F5344CB8AC3E}">
        <p14:creationId xmlns:p14="http://schemas.microsoft.com/office/powerpoint/2010/main" val="342817892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50</a:t>
            </a:fld>
            <a:endParaRPr lang="en-US" dirty="0"/>
          </a:p>
        </p:txBody>
      </p:sp>
    </p:spTree>
    <p:extLst>
      <p:ext uri="{BB962C8B-B14F-4D97-AF65-F5344CB8AC3E}">
        <p14:creationId xmlns:p14="http://schemas.microsoft.com/office/powerpoint/2010/main" val="31719895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5</a:t>
            </a:fld>
            <a:endParaRPr lang="en-US" dirty="0"/>
          </a:p>
        </p:txBody>
      </p:sp>
    </p:spTree>
    <p:extLst>
      <p:ext uri="{BB962C8B-B14F-4D97-AF65-F5344CB8AC3E}">
        <p14:creationId xmlns:p14="http://schemas.microsoft.com/office/powerpoint/2010/main" val="33909395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6</a:t>
            </a:fld>
            <a:endParaRPr lang="en-US"/>
          </a:p>
        </p:txBody>
      </p:sp>
    </p:spTree>
    <p:extLst>
      <p:ext uri="{BB962C8B-B14F-4D97-AF65-F5344CB8AC3E}">
        <p14:creationId xmlns:p14="http://schemas.microsoft.com/office/powerpoint/2010/main" val="34516164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EFB0C4-50AA-4C56-A2A7-6A6BB116D964}" type="slidenum">
              <a:rPr lang="en-US" smtClean="0"/>
              <a:t>7</a:t>
            </a:fld>
            <a:endParaRPr lang="en-US" dirty="0"/>
          </a:p>
        </p:txBody>
      </p:sp>
    </p:spTree>
    <p:extLst>
      <p:ext uri="{BB962C8B-B14F-4D97-AF65-F5344CB8AC3E}">
        <p14:creationId xmlns:p14="http://schemas.microsoft.com/office/powerpoint/2010/main" val="24967651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CC898DE-4CCF-44C7-A062-F2BA78080023}" type="slidenum">
              <a:rPr lang="en-US" smtClean="0"/>
              <a:t>8</a:t>
            </a:fld>
            <a:endParaRPr lang="en-US" dirty="0"/>
          </a:p>
        </p:txBody>
      </p:sp>
    </p:spTree>
    <p:extLst>
      <p:ext uri="{BB962C8B-B14F-4D97-AF65-F5344CB8AC3E}">
        <p14:creationId xmlns:p14="http://schemas.microsoft.com/office/powerpoint/2010/main" val="41947869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CC898DE-4CCF-44C7-A062-F2BA78080023}" type="slidenum">
              <a:rPr lang="en-US" smtClean="0"/>
              <a:t>9</a:t>
            </a:fld>
            <a:endParaRPr lang="en-US" dirty="0"/>
          </a:p>
        </p:txBody>
      </p:sp>
    </p:spTree>
    <p:extLst>
      <p:ext uri="{BB962C8B-B14F-4D97-AF65-F5344CB8AC3E}">
        <p14:creationId xmlns:p14="http://schemas.microsoft.com/office/powerpoint/2010/main" val="37035647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5F7D634-7622-423C-806E-9D00FC605BD5}"/>
              </a:ext>
              <a:ext uri="{C183D7F6-B498-43B3-948B-1728B52AA6E4}">
                <adec:decorative xmlns:adec="http://schemas.microsoft.com/office/drawing/2017/decorative" xmlns="" val="1"/>
              </a:ext>
            </a:extLst>
          </p:cNvPr>
          <p:cNvCxnSpPr/>
          <p:nvPr userDrawn="1"/>
        </p:nvCxnSpPr>
        <p:spPr>
          <a:xfrm>
            <a:off x="0" y="1645773"/>
            <a:ext cx="12192000"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Picture 8" descr="Logo for Iowa State Workforce Development Board">
            <a:extLst>
              <a:ext uri="{FF2B5EF4-FFF2-40B4-BE49-F238E27FC236}">
                <a16:creationId xmlns:a16="http://schemas.microsoft.com/office/drawing/2014/main" id="{5C71DC3B-D666-4059-8354-5288EC4EDDA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83752" y="450930"/>
            <a:ext cx="4821537" cy="982733"/>
          </a:xfrm>
          <a:prstGeom prst="rect">
            <a:avLst/>
          </a:prstGeom>
        </p:spPr>
      </p:pic>
      <p:sp>
        <p:nvSpPr>
          <p:cNvPr id="7" name="IA - Iowa">
            <a:extLst>
              <a:ext uri="{FF2B5EF4-FFF2-40B4-BE49-F238E27FC236}">
                <a16:creationId xmlns:a16="http://schemas.microsoft.com/office/drawing/2014/main" id="{844A14F8-D0CC-408C-9A89-8D978913DD06}"/>
              </a:ext>
              <a:ext uri="{C183D7F6-B498-43B3-948B-1728B52AA6E4}">
                <adec:decorative xmlns:adec="http://schemas.microsoft.com/office/drawing/2017/decorative" xmlns="" val="1"/>
              </a:ext>
            </a:extLst>
          </p:cNvPr>
          <p:cNvSpPr/>
          <p:nvPr userDrawn="1"/>
        </p:nvSpPr>
        <p:spPr>
          <a:xfrm>
            <a:off x="9642342" y="217424"/>
            <a:ext cx="2233386" cy="1449745"/>
          </a:xfrm>
          <a:custGeom>
            <a:avLst/>
            <a:gdLst>
              <a:gd name="connsiteX0" fmla="*/ 459925 w 562369"/>
              <a:gd name="connsiteY0" fmla="*/ 0 h 365047"/>
              <a:gd name="connsiteX1" fmla="*/ 323377 w 562369"/>
              <a:gd name="connsiteY1" fmla="*/ 7104 h 365047"/>
              <a:gd name="connsiteX2" fmla="*/ 322983 w 562369"/>
              <a:gd name="connsiteY2" fmla="*/ 7104 h 365047"/>
              <a:gd name="connsiteX3" fmla="*/ 99318 w 562369"/>
              <a:gd name="connsiteY3" fmla="*/ 13813 h 365047"/>
              <a:gd name="connsiteX4" fmla="*/ 98923 w 562369"/>
              <a:gd name="connsiteY4" fmla="*/ 13813 h 365047"/>
              <a:gd name="connsiteX5" fmla="*/ 9733 w 562369"/>
              <a:gd name="connsiteY5" fmla="*/ 14602 h 365047"/>
              <a:gd name="connsiteX6" fmla="*/ 9240 w 562369"/>
              <a:gd name="connsiteY6" fmla="*/ 14602 h 365047"/>
              <a:gd name="connsiteX7" fmla="*/ 2137 w 562369"/>
              <a:gd name="connsiteY7" fmla="*/ 14602 h 365047"/>
              <a:gd name="connsiteX8" fmla="*/ 2728 w 562369"/>
              <a:gd name="connsiteY8" fmla="*/ 17167 h 365047"/>
              <a:gd name="connsiteX9" fmla="*/ 4406 w 562369"/>
              <a:gd name="connsiteY9" fmla="*/ 19930 h 365047"/>
              <a:gd name="connsiteX10" fmla="*/ 6675 w 562369"/>
              <a:gd name="connsiteY10" fmla="*/ 34729 h 365047"/>
              <a:gd name="connsiteX11" fmla="*/ 4110 w 562369"/>
              <a:gd name="connsiteY11" fmla="*/ 38577 h 365047"/>
              <a:gd name="connsiteX12" fmla="*/ 7760 w 562369"/>
              <a:gd name="connsiteY12" fmla="*/ 43806 h 365047"/>
              <a:gd name="connsiteX13" fmla="*/ 13285 w 562369"/>
              <a:gd name="connsiteY13" fmla="*/ 50317 h 365047"/>
              <a:gd name="connsiteX14" fmla="*/ 13384 w 562369"/>
              <a:gd name="connsiteY14" fmla="*/ 50811 h 365047"/>
              <a:gd name="connsiteX15" fmla="*/ 13483 w 562369"/>
              <a:gd name="connsiteY15" fmla="*/ 51107 h 365047"/>
              <a:gd name="connsiteX16" fmla="*/ 9141 w 562369"/>
              <a:gd name="connsiteY16" fmla="*/ 67188 h 365047"/>
              <a:gd name="connsiteX17" fmla="*/ 8845 w 562369"/>
              <a:gd name="connsiteY17" fmla="*/ 67287 h 365047"/>
              <a:gd name="connsiteX18" fmla="*/ 8845 w 562369"/>
              <a:gd name="connsiteY18" fmla="*/ 67386 h 365047"/>
              <a:gd name="connsiteX19" fmla="*/ 8648 w 562369"/>
              <a:gd name="connsiteY19" fmla="*/ 70642 h 365047"/>
              <a:gd name="connsiteX20" fmla="*/ 1249 w 562369"/>
              <a:gd name="connsiteY20" fmla="*/ 93728 h 365047"/>
              <a:gd name="connsiteX21" fmla="*/ 3715 w 562369"/>
              <a:gd name="connsiteY21" fmla="*/ 105568 h 365047"/>
              <a:gd name="connsiteX22" fmla="*/ 3715 w 562369"/>
              <a:gd name="connsiteY22" fmla="*/ 105568 h 365047"/>
              <a:gd name="connsiteX23" fmla="*/ 3715 w 562369"/>
              <a:gd name="connsiteY23" fmla="*/ 105568 h 365047"/>
              <a:gd name="connsiteX24" fmla="*/ 11707 w 562369"/>
              <a:gd name="connsiteY24" fmla="*/ 125300 h 365047"/>
              <a:gd name="connsiteX25" fmla="*/ 15456 w 562369"/>
              <a:gd name="connsiteY25" fmla="*/ 126089 h 365047"/>
              <a:gd name="connsiteX26" fmla="*/ 19402 w 562369"/>
              <a:gd name="connsiteY26" fmla="*/ 130825 h 365047"/>
              <a:gd name="connsiteX27" fmla="*/ 19205 w 562369"/>
              <a:gd name="connsiteY27" fmla="*/ 143256 h 365047"/>
              <a:gd name="connsiteX28" fmla="*/ 22757 w 562369"/>
              <a:gd name="connsiteY28" fmla="*/ 151347 h 365047"/>
              <a:gd name="connsiteX29" fmla="*/ 24829 w 562369"/>
              <a:gd name="connsiteY29" fmla="*/ 166540 h 365047"/>
              <a:gd name="connsiteX30" fmla="*/ 24829 w 562369"/>
              <a:gd name="connsiteY30" fmla="*/ 166540 h 365047"/>
              <a:gd name="connsiteX31" fmla="*/ 31636 w 562369"/>
              <a:gd name="connsiteY31" fmla="*/ 181438 h 365047"/>
              <a:gd name="connsiteX32" fmla="*/ 41404 w 562369"/>
              <a:gd name="connsiteY32" fmla="*/ 194067 h 365047"/>
              <a:gd name="connsiteX33" fmla="*/ 42390 w 562369"/>
              <a:gd name="connsiteY33" fmla="*/ 197323 h 365047"/>
              <a:gd name="connsiteX34" fmla="*/ 42390 w 562369"/>
              <a:gd name="connsiteY34" fmla="*/ 203834 h 365047"/>
              <a:gd name="connsiteX35" fmla="*/ 44659 w 562369"/>
              <a:gd name="connsiteY35" fmla="*/ 207978 h 365047"/>
              <a:gd name="connsiteX36" fmla="*/ 47521 w 562369"/>
              <a:gd name="connsiteY36" fmla="*/ 228006 h 365047"/>
              <a:gd name="connsiteX37" fmla="*/ 48211 w 562369"/>
              <a:gd name="connsiteY37" fmla="*/ 237873 h 365047"/>
              <a:gd name="connsiteX38" fmla="*/ 48902 w 562369"/>
              <a:gd name="connsiteY38" fmla="*/ 241227 h 365047"/>
              <a:gd name="connsiteX39" fmla="*/ 50875 w 562369"/>
              <a:gd name="connsiteY39" fmla="*/ 241227 h 365047"/>
              <a:gd name="connsiteX40" fmla="*/ 55808 w 562369"/>
              <a:gd name="connsiteY40" fmla="*/ 246160 h 365047"/>
              <a:gd name="connsiteX41" fmla="*/ 55808 w 562369"/>
              <a:gd name="connsiteY41" fmla="*/ 246259 h 365047"/>
              <a:gd name="connsiteX42" fmla="*/ 55808 w 562369"/>
              <a:gd name="connsiteY42" fmla="*/ 250600 h 365047"/>
              <a:gd name="connsiteX43" fmla="*/ 60544 w 562369"/>
              <a:gd name="connsiteY43" fmla="*/ 252968 h 365047"/>
              <a:gd name="connsiteX44" fmla="*/ 63109 w 562369"/>
              <a:gd name="connsiteY44" fmla="*/ 258394 h 365047"/>
              <a:gd name="connsiteX45" fmla="*/ 62221 w 562369"/>
              <a:gd name="connsiteY45" fmla="*/ 262834 h 365047"/>
              <a:gd name="connsiteX46" fmla="*/ 61728 w 562369"/>
              <a:gd name="connsiteY46" fmla="*/ 265202 h 365047"/>
              <a:gd name="connsiteX47" fmla="*/ 63010 w 562369"/>
              <a:gd name="connsiteY47" fmla="*/ 267175 h 365047"/>
              <a:gd name="connsiteX48" fmla="*/ 63010 w 562369"/>
              <a:gd name="connsiteY48" fmla="*/ 267175 h 365047"/>
              <a:gd name="connsiteX49" fmla="*/ 65477 w 562369"/>
              <a:gd name="connsiteY49" fmla="*/ 271121 h 365047"/>
              <a:gd name="connsiteX50" fmla="*/ 65970 w 562369"/>
              <a:gd name="connsiteY50" fmla="*/ 275068 h 365047"/>
              <a:gd name="connsiteX51" fmla="*/ 65970 w 562369"/>
              <a:gd name="connsiteY51" fmla="*/ 275068 h 365047"/>
              <a:gd name="connsiteX52" fmla="*/ 64885 w 562369"/>
              <a:gd name="connsiteY52" fmla="*/ 278620 h 365047"/>
              <a:gd name="connsiteX53" fmla="*/ 64786 w 562369"/>
              <a:gd name="connsiteY53" fmla="*/ 279014 h 365047"/>
              <a:gd name="connsiteX54" fmla="*/ 63898 w 562369"/>
              <a:gd name="connsiteY54" fmla="*/ 281777 h 365047"/>
              <a:gd name="connsiteX55" fmla="*/ 65773 w 562369"/>
              <a:gd name="connsiteY55" fmla="*/ 283947 h 365047"/>
              <a:gd name="connsiteX56" fmla="*/ 65970 w 562369"/>
              <a:gd name="connsiteY56" fmla="*/ 284145 h 365047"/>
              <a:gd name="connsiteX57" fmla="*/ 68831 w 562369"/>
              <a:gd name="connsiteY57" fmla="*/ 287697 h 365047"/>
              <a:gd name="connsiteX58" fmla="*/ 69917 w 562369"/>
              <a:gd name="connsiteY58" fmla="*/ 291248 h 365047"/>
              <a:gd name="connsiteX59" fmla="*/ 69917 w 562369"/>
              <a:gd name="connsiteY59" fmla="*/ 291248 h 365047"/>
              <a:gd name="connsiteX60" fmla="*/ 68634 w 562369"/>
              <a:gd name="connsiteY60" fmla="*/ 304864 h 365047"/>
              <a:gd name="connsiteX61" fmla="*/ 68831 w 562369"/>
              <a:gd name="connsiteY61" fmla="*/ 309007 h 365047"/>
              <a:gd name="connsiteX62" fmla="*/ 69719 w 562369"/>
              <a:gd name="connsiteY62" fmla="*/ 345907 h 365047"/>
              <a:gd name="connsiteX63" fmla="*/ 70805 w 562369"/>
              <a:gd name="connsiteY63" fmla="*/ 346696 h 365047"/>
              <a:gd name="connsiteX64" fmla="*/ 75343 w 562369"/>
              <a:gd name="connsiteY64" fmla="*/ 350445 h 365047"/>
              <a:gd name="connsiteX65" fmla="*/ 77612 w 562369"/>
              <a:gd name="connsiteY65" fmla="*/ 355872 h 365047"/>
              <a:gd name="connsiteX66" fmla="*/ 77612 w 562369"/>
              <a:gd name="connsiteY66" fmla="*/ 355970 h 365047"/>
              <a:gd name="connsiteX67" fmla="*/ 81361 w 562369"/>
              <a:gd name="connsiteY67" fmla="*/ 355970 h 365047"/>
              <a:gd name="connsiteX68" fmla="*/ 81361 w 562369"/>
              <a:gd name="connsiteY68" fmla="*/ 355970 h 365047"/>
              <a:gd name="connsiteX69" fmla="*/ 81953 w 562369"/>
              <a:gd name="connsiteY69" fmla="*/ 355970 h 365047"/>
              <a:gd name="connsiteX70" fmla="*/ 351792 w 562369"/>
              <a:gd name="connsiteY70" fmla="*/ 348965 h 365047"/>
              <a:gd name="connsiteX71" fmla="*/ 403786 w 562369"/>
              <a:gd name="connsiteY71" fmla="*/ 344920 h 365047"/>
              <a:gd name="connsiteX72" fmla="*/ 437923 w 562369"/>
              <a:gd name="connsiteY72" fmla="*/ 340480 h 365047"/>
              <a:gd name="connsiteX73" fmla="*/ 438022 w 562369"/>
              <a:gd name="connsiteY73" fmla="*/ 340480 h 365047"/>
              <a:gd name="connsiteX74" fmla="*/ 438219 w 562369"/>
              <a:gd name="connsiteY74" fmla="*/ 340480 h 365047"/>
              <a:gd name="connsiteX75" fmla="*/ 438219 w 562369"/>
              <a:gd name="connsiteY75" fmla="*/ 340480 h 365047"/>
              <a:gd name="connsiteX76" fmla="*/ 443448 w 562369"/>
              <a:gd name="connsiteY76" fmla="*/ 342947 h 365047"/>
              <a:gd name="connsiteX77" fmla="*/ 445125 w 562369"/>
              <a:gd name="connsiteY77" fmla="*/ 346203 h 365047"/>
              <a:gd name="connsiteX78" fmla="*/ 445323 w 562369"/>
              <a:gd name="connsiteY78" fmla="*/ 346499 h 365047"/>
              <a:gd name="connsiteX79" fmla="*/ 454005 w 562369"/>
              <a:gd name="connsiteY79" fmla="*/ 355576 h 365047"/>
              <a:gd name="connsiteX80" fmla="*/ 466930 w 562369"/>
              <a:gd name="connsiteY80" fmla="*/ 367908 h 365047"/>
              <a:gd name="connsiteX81" fmla="*/ 467127 w 562369"/>
              <a:gd name="connsiteY81" fmla="*/ 368204 h 365047"/>
              <a:gd name="connsiteX82" fmla="*/ 467127 w 562369"/>
              <a:gd name="connsiteY82" fmla="*/ 368303 h 365047"/>
              <a:gd name="connsiteX83" fmla="*/ 469297 w 562369"/>
              <a:gd name="connsiteY83" fmla="*/ 364356 h 365047"/>
              <a:gd name="connsiteX84" fmla="*/ 464858 w 562369"/>
              <a:gd name="connsiteY84" fmla="*/ 356365 h 365047"/>
              <a:gd name="connsiteX85" fmla="*/ 465154 w 562369"/>
              <a:gd name="connsiteY85" fmla="*/ 350346 h 365047"/>
              <a:gd name="connsiteX86" fmla="*/ 484985 w 562369"/>
              <a:gd name="connsiteY86" fmla="*/ 335646 h 365047"/>
              <a:gd name="connsiteX87" fmla="*/ 490707 w 562369"/>
              <a:gd name="connsiteY87" fmla="*/ 328345 h 365047"/>
              <a:gd name="connsiteX88" fmla="*/ 490904 w 562369"/>
              <a:gd name="connsiteY88" fmla="*/ 321735 h 365047"/>
              <a:gd name="connsiteX89" fmla="*/ 499093 w 562369"/>
              <a:gd name="connsiteY89" fmla="*/ 305357 h 365047"/>
              <a:gd name="connsiteX90" fmla="*/ 500178 w 562369"/>
              <a:gd name="connsiteY90" fmla="*/ 303976 h 365047"/>
              <a:gd name="connsiteX91" fmla="*/ 500178 w 562369"/>
              <a:gd name="connsiteY91" fmla="*/ 303976 h 365047"/>
              <a:gd name="connsiteX92" fmla="*/ 500178 w 562369"/>
              <a:gd name="connsiteY92" fmla="*/ 303976 h 365047"/>
              <a:gd name="connsiteX93" fmla="*/ 503336 w 562369"/>
              <a:gd name="connsiteY93" fmla="*/ 293123 h 365047"/>
              <a:gd name="connsiteX94" fmla="*/ 496232 w 562369"/>
              <a:gd name="connsiteY94" fmla="*/ 280494 h 365047"/>
              <a:gd name="connsiteX95" fmla="*/ 496232 w 562369"/>
              <a:gd name="connsiteY95" fmla="*/ 280494 h 365047"/>
              <a:gd name="connsiteX96" fmla="*/ 488931 w 562369"/>
              <a:gd name="connsiteY96" fmla="*/ 272799 h 365047"/>
              <a:gd name="connsiteX97" fmla="*/ 487747 w 562369"/>
              <a:gd name="connsiteY97" fmla="*/ 268655 h 365047"/>
              <a:gd name="connsiteX98" fmla="*/ 488043 w 562369"/>
              <a:gd name="connsiteY98" fmla="*/ 265596 h 365047"/>
              <a:gd name="connsiteX99" fmla="*/ 493173 w 562369"/>
              <a:gd name="connsiteY99" fmla="*/ 243990 h 365047"/>
              <a:gd name="connsiteX100" fmla="*/ 496824 w 562369"/>
              <a:gd name="connsiteY100" fmla="*/ 240832 h 365047"/>
              <a:gd name="connsiteX101" fmla="*/ 496824 w 562369"/>
              <a:gd name="connsiteY101" fmla="*/ 240832 h 365047"/>
              <a:gd name="connsiteX102" fmla="*/ 524942 w 562369"/>
              <a:gd name="connsiteY102" fmla="*/ 235110 h 365047"/>
              <a:gd name="connsiteX103" fmla="*/ 525238 w 562369"/>
              <a:gd name="connsiteY103" fmla="*/ 234715 h 365047"/>
              <a:gd name="connsiteX104" fmla="*/ 540630 w 562369"/>
              <a:gd name="connsiteY104" fmla="*/ 225441 h 365047"/>
              <a:gd name="connsiteX105" fmla="*/ 540630 w 562369"/>
              <a:gd name="connsiteY105" fmla="*/ 225441 h 365047"/>
              <a:gd name="connsiteX106" fmla="*/ 547240 w 562369"/>
              <a:gd name="connsiteY106" fmla="*/ 223468 h 365047"/>
              <a:gd name="connsiteX107" fmla="*/ 547240 w 562369"/>
              <a:gd name="connsiteY107" fmla="*/ 223468 h 365047"/>
              <a:gd name="connsiteX108" fmla="*/ 547240 w 562369"/>
              <a:gd name="connsiteY108" fmla="*/ 223468 h 365047"/>
              <a:gd name="connsiteX109" fmla="*/ 547240 w 562369"/>
              <a:gd name="connsiteY109" fmla="*/ 223468 h 365047"/>
              <a:gd name="connsiteX110" fmla="*/ 547338 w 562369"/>
              <a:gd name="connsiteY110" fmla="*/ 223468 h 365047"/>
              <a:gd name="connsiteX111" fmla="*/ 549608 w 562369"/>
              <a:gd name="connsiteY111" fmla="*/ 221396 h 365047"/>
              <a:gd name="connsiteX112" fmla="*/ 552370 w 562369"/>
              <a:gd name="connsiteY112" fmla="*/ 218930 h 365047"/>
              <a:gd name="connsiteX113" fmla="*/ 559671 w 562369"/>
              <a:gd name="connsiteY113" fmla="*/ 195251 h 365047"/>
              <a:gd name="connsiteX114" fmla="*/ 566577 w 562369"/>
              <a:gd name="connsiteY114" fmla="*/ 173841 h 365047"/>
              <a:gd name="connsiteX115" fmla="*/ 554738 w 562369"/>
              <a:gd name="connsiteY115" fmla="*/ 152925 h 365047"/>
              <a:gd name="connsiteX116" fmla="*/ 543096 w 562369"/>
              <a:gd name="connsiteY116" fmla="*/ 144638 h 365047"/>
              <a:gd name="connsiteX117" fmla="*/ 541221 w 562369"/>
              <a:gd name="connsiteY117" fmla="*/ 140790 h 365047"/>
              <a:gd name="connsiteX118" fmla="*/ 535992 w 562369"/>
              <a:gd name="connsiteY118" fmla="*/ 130825 h 365047"/>
              <a:gd name="connsiteX119" fmla="*/ 519319 w 562369"/>
              <a:gd name="connsiteY119" fmla="*/ 115828 h 365047"/>
              <a:gd name="connsiteX120" fmla="*/ 518431 w 562369"/>
              <a:gd name="connsiteY120" fmla="*/ 110797 h 365047"/>
              <a:gd name="connsiteX121" fmla="*/ 514188 w 562369"/>
              <a:gd name="connsiteY121" fmla="*/ 99549 h 365047"/>
              <a:gd name="connsiteX122" fmla="*/ 503336 w 562369"/>
              <a:gd name="connsiteY122" fmla="*/ 97280 h 365047"/>
              <a:gd name="connsiteX123" fmla="*/ 478078 w 562369"/>
              <a:gd name="connsiteY123" fmla="*/ 79028 h 365047"/>
              <a:gd name="connsiteX124" fmla="*/ 478078 w 562369"/>
              <a:gd name="connsiteY124" fmla="*/ 78732 h 365047"/>
              <a:gd name="connsiteX125" fmla="*/ 474921 w 562369"/>
              <a:gd name="connsiteY125" fmla="*/ 69260 h 365047"/>
              <a:gd name="connsiteX126" fmla="*/ 469889 w 562369"/>
              <a:gd name="connsiteY126" fmla="*/ 55645 h 365047"/>
              <a:gd name="connsiteX127" fmla="*/ 467916 w 562369"/>
              <a:gd name="connsiteY127" fmla="*/ 43115 h 365047"/>
              <a:gd name="connsiteX128" fmla="*/ 467226 w 562369"/>
              <a:gd name="connsiteY128" fmla="*/ 36603 h 365047"/>
              <a:gd name="connsiteX129" fmla="*/ 467226 w 562369"/>
              <a:gd name="connsiteY129" fmla="*/ 36603 h 365047"/>
              <a:gd name="connsiteX130" fmla="*/ 472060 w 562369"/>
              <a:gd name="connsiteY130" fmla="*/ 24961 h 365047"/>
              <a:gd name="connsiteX131" fmla="*/ 473737 w 562369"/>
              <a:gd name="connsiteY131" fmla="*/ 21607 h 365047"/>
              <a:gd name="connsiteX132" fmla="*/ 473047 w 562369"/>
              <a:gd name="connsiteY132" fmla="*/ 19732 h 365047"/>
              <a:gd name="connsiteX133" fmla="*/ 472159 w 562369"/>
              <a:gd name="connsiteY133" fmla="*/ 17858 h 365047"/>
              <a:gd name="connsiteX134" fmla="*/ 471073 w 562369"/>
              <a:gd name="connsiteY134" fmla="*/ 17660 h 365047"/>
              <a:gd name="connsiteX135" fmla="*/ 468015 w 562369"/>
              <a:gd name="connsiteY135" fmla="*/ 16575 h 365047"/>
              <a:gd name="connsiteX136" fmla="*/ 465055 w 562369"/>
              <a:gd name="connsiteY136" fmla="*/ 13615 h 365047"/>
              <a:gd name="connsiteX137" fmla="*/ 461010 w 562369"/>
              <a:gd name="connsiteY137" fmla="*/ 4045 h 365047"/>
              <a:gd name="connsiteX138" fmla="*/ 461010 w 562369"/>
              <a:gd name="connsiteY138" fmla="*/ 4045 h 365047"/>
              <a:gd name="connsiteX139" fmla="*/ 461010 w 562369"/>
              <a:gd name="connsiteY139" fmla="*/ 3946 h 365047"/>
              <a:gd name="connsiteX140" fmla="*/ 460023 w 562369"/>
              <a:gd name="connsiteY140" fmla="*/ 2171 h 365047"/>
              <a:gd name="connsiteX141" fmla="*/ 459925 w 562369"/>
              <a:gd name="connsiteY141" fmla="*/ 0 h 365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562369" h="365047">
                <a:moveTo>
                  <a:pt x="459925" y="0"/>
                </a:moveTo>
                <a:lnTo>
                  <a:pt x="323377" y="7104"/>
                </a:lnTo>
                <a:lnTo>
                  <a:pt x="322983" y="7104"/>
                </a:lnTo>
                <a:lnTo>
                  <a:pt x="99318" y="13813"/>
                </a:lnTo>
                <a:cubicBezTo>
                  <a:pt x="99219" y="13813"/>
                  <a:pt x="99022" y="13813"/>
                  <a:pt x="98923" y="13813"/>
                </a:cubicBezTo>
                <a:lnTo>
                  <a:pt x="9733" y="14602"/>
                </a:lnTo>
                <a:lnTo>
                  <a:pt x="9240" y="14602"/>
                </a:lnTo>
                <a:lnTo>
                  <a:pt x="2137" y="14602"/>
                </a:lnTo>
                <a:lnTo>
                  <a:pt x="2728" y="17167"/>
                </a:lnTo>
                <a:cubicBezTo>
                  <a:pt x="3518" y="19140"/>
                  <a:pt x="4011" y="19634"/>
                  <a:pt x="4406" y="19930"/>
                </a:cubicBezTo>
                <a:cubicBezTo>
                  <a:pt x="8451" y="23975"/>
                  <a:pt x="7168" y="29302"/>
                  <a:pt x="6675" y="34729"/>
                </a:cubicBezTo>
                <a:cubicBezTo>
                  <a:pt x="6478" y="36406"/>
                  <a:pt x="5491" y="37787"/>
                  <a:pt x="4110" y="38577"/>
                </a:cubicBezTo>
                <a:cubicBezTo>
                  <a:pt x="5590" y="42819"/>
                  <a:pt x="6774" y="43411"/>
                  <a:pt x="7760" y="43806"/>
                </a:cubicBezTo>
                <a:cubicBezTo>
                  <a:pt x="10227" y="44891"/>
                  <a:pt x="12200" y="45680"/>
                  <a:pt x="13285" y="50317"/>
                </a:cubicBezTo>
                <a:lnTo>
                  <a:pt x="13384" y="50811"/>
                </a:lnTo>
                <a:lnTo>
                  <a:pt x="13483" y="51107"/>
                </a:lnTo>
                <a:cubicBezTo>
                  <a:pt x="14864" y="58802"/>
                  <a:pt x="11213" y="64130"/>
                  <a:pt x="9141" y="67188"/>
                </a:cubicBezTo>
                <a:cubicBezTo>
                  <a:pt x="9043" y="67386"/>
                  <a:pt x="8944" y="67386"/>
                  <a:pt x="8845" y="67287"/>
                </a:cubicBezTo>
                <a:lnTo>
                  <a:pt x="8845" y="67386"/>
                </a:lnTo>
                <a:cubicBezTo>
                  <a:pt x="8648" y="68076"/>
                  <a:pt x="8648" y="69260"/>
                  <a:pt x="8648" y="70642"/>
                </a:cubicBezTo>
                <a:cubicBezTo>
                  <a:pt x="8845" y="76167"/>
                  <a:pt x="9141" y="83468"/>
                  <a:pt x="1249" y="93728"/>
                </a:cubicBezTo>
                <a:cubicBezTo>
                  <a:pt x="-1514" y="97280"/>
                  <a:pt x="755" y="100931"/>
                  <a:pt x="3715" y="105568"/>
                </a:cubicBezTo>
                <a:lnTo>
                  <a:pt x="3715" y="105568"/>
                </a:lnTo>
                <a:lnTo>
                  <a:pt x="3715" y="105568"/>
                </a:lnTo>
                <a:cubicBezTo>
                  <a:pt x="6971" y="110797"/>
                  <a:pt x="10720" y="116815"/>
                  <a:pt x="11707" y="125300"/>
                </a:cubicBezTo>
                <a:lnTo>
                  <a:pt x="15456" y="126089"/>
                </a:lnTo>
                <a:cubicBezTo>
                  <a:pt x="17725" y="126583"/>
                  <a:pt x="19402" y="128556"/>
                  <a:pt x="19402" y="130825"/>
                </a:cubicBezTo>
                <a:cubicBezTo>
                  <a:pt x="19994" y="136646"/>
                  <a:pt x="19797" y="140592"/>
                  <a:pt x="19205" y="143256"/>
                </a:cubicBezTo>
                <a:cubicBezTo>
                  <a:pt x="19896" y="144638"/>
                  <a:pt x="20981" y="147104"/>
                  <a:pt x="22757" y="151347"/>
                </a:cubicBezTo>
                <a:cubicBezTo>
                  <a:pt x="25717" y="158450"/>
                  <a:pt x="25421" y="161213"/>
                  <a:pt x="24829" y="166540"/>
                </a:cubicBezTo>
                <a:lnTo>
                  <a:pt x="24829" y="166540"/>
                </a:lnTo>
                <a:cubicBezTo>
                  <a:pt x="32623" y="176308"/>
                  <a:pt x="32426" y="179070"/>
                  <a:pt x="31636" y="181438"/>
                </a:cubicBezTo>
                <a:lnTo>
                  <a:pt x="41404" y="194067"/>
                </a:lnTo>
                <a:cubicBezTo>
                  <a:pt x="42193" y="195054"/>
                  <a:pt x="42489" y="196237"/>
                  <a:pt x="42390" y="197323"/>
                </a:cubicBezTo>
                <a:lnTo>
                  <a:pt x="42390" y="203834"/>
                </a:lnTo>
                <a:cubicBezTo>
                  <a:pt x="43278" y="206597"/>
                  <a:pt x="44068" y="207386"/>
                  <a:pt x="44659" y="207978"/>
                </a:cubicBezTo>
                <a:cubicBezTo>
                  <a:pt x="47521" y="210741"/>
                  <a:pt x="49099" y="212319"/>
                  <a:pt x="47521" y="228006"/>
                </a:cubicBezTo>
                <a:cubicBezTo>
                  <a:pt x="47027" y="232939"/>
                  <a:pt x="47619" y="235702"/>
                  <a:pt x="48211" y="237873"/>
                </a:cubicBezTo>
                <a:cubicBezTo>
                  <a:pt x="48507" y="239056"/>
                  <a:pt x="48705" y="240142"/>
                  <a:pt x="48902" y="241227"/>
                </a:cubicBezTo>
                <a:lnTo>
                  <a:pt x="50875" y="241227"/>
                </a:lnTo>
                <a:cubicBezTo>
                  <a:pt x="53539" y="241227"/>
                  <a:pt x="55808" y="243398"/>
                  <a:pt x="55808" y="246160"/>
                </a:cubicBezTo>
                <a:lnTo>
                  <a:pt x="55808" y="246259"/>
                </a:lnTo>
                <a:lnTo>
                  <a:pt x="55808" y="250600"/>
                </a:lnTo>
                <a:lnTo>
                  <a:pt x="60544" y="252968"/>
                </a:lnTo>
                <a:cubicBezTo>
                  <a:pt x="62616" y="253954"/>
                  <a:pt x="63602" y="256224"/>
                  <a:pt x="63109" y="258394"/>
                </a:cubicBezTo>
                <a:cubicBezTo>
                  <a:pt x="62715" y="260663"/>
                  <a:pt x="62419" y="261847"/>
                  <a:pt x="62221" y="262834"/>
                </a:cubicBezTo>
                <a:lnTo>
                  <a:pt x="61728" y="265202"/>
                </a:lnTo>
                <a:cubicBezTo>
                  <a:pt x="61728" y="265202"/>
                  <a:pt x="62123" y="265892"/>
                  <a:pt x="63010" y="267175"/>
                </a:cubicBezTo>
                <a:lnTo>
                  <a:pt x="63010" y="267175"/>
                </a:lnTo>
                <a:cubicBezTo>
                  <a:pt x="63602" y="268063"/>
                  <a:pt x="64392" y="269345"/>
                  <a:pt x="65477" y="271121"/>
                </a:cubicBezTo>
                <a:cubicBezTo>
                  <a:pt x="66168" y="272305"/>
                  <a:pt x="66365" y="273785"/>
                  <a:pt x="65970" y="275068"/>
                </a:cubicBezTo>
                <a:lnTo>
                  <a:pt x="65970" y="275068"/>
                </a:lnTo>
                <a:cubicBezTo>
                  <a:pt x="65477" y="276646"/>
                  <a:pt x="65181" y="277732"/>
                  <a:pt x="64885" y="278620"/>
                </a:cubicBezTo>
                <a:lnTo>
                  <a:pt x="64786" y="279014"/>
                </a:lnTo>
                <a:cubicBezTo>
                  <a:pt x="64194" y="280889"/>
                  <a:pt x="63898" y="281777"/>
                  <a:pt x="63898" y="281777"/>
                </a:cubicBezTo>
                <a:lnTo>
                  <a:pt x="65773" y="283947"/>
                </a:lnTo>
                <a:lnTo>
                  <a:pt x="65970" y="284145"/>
                </a:lnTo>
                <a:cubicBezTo>
                  <a:pt x="66661" y="284934"/>
                  <a:pt x="67549" y="286019"/>
                  <a:pt x="68831" y="287697"/>
                </a:cubicBezTo>
                <a:cubicBezTo>
                  <a:pt x="69621" y="288683"/>
                  <a:pt x="70015" y="289966"/>
                  <a:pt x="69917" y="291248"/>
                </a:cubicBezTo>
                <a:lnTo>
                  <a:pt x="69917" y="291248"/>
                </a:lnTo>
                <a:lnTo>
                  <a:pt x="68634" y="304864"/>
                </a:lnTo>
                <a:cubicBezTo>
                  <a:pt x="69325" y="306146"/>
                  <a:pt x="69423" y="307626"/>
                  <a:pt x="68831" y="309007"/>
                </a:cubicBezTo>
                <a:cubicBezTo>
                  <a:pt x="73863" y="323412"/>
                  <a:pt x="73173" y="328444"/>
                  <a:pt x="69719" y="345907"/>
                </a:cubicBezTo>
                <a:lnTo>
                  <a:pt x="70805" y="346696"/>
                </a:lnTo>
                <a:cubicBezTo>
                  <a:pt x="73074" y="348176"/>
                  <a:pt x="74258" y="348965"/>
                  <a:pt x="75343" y="350445"/>
                </a:cubicBezTo>
                <a:cubicBezTo>
                  <a:pt x="76527" y="352024"/>
                  <a:pt x="76922" y="353306"/>
                  <a:pt x="77612" y="355872"/>
                </a:cubicBezTo>
                <a:lnTo>
                  <a:pt x="77612" y="355970"/>
                </a:lnTo>
                <a:lnTo>
                  <a:pt x="81361" y="355970"/>
                </a:lnTo>
                <a:lnTo>
                  <a:pt x="81361" y="355970"/>
                </a:lnTo>
                <a:cubicBezTo>
                  <a:pt x="81559" y="355970"/>
                  <a:pt x="81756" y="355970"/>
                  <a:pt x="81953" y="355970"/>
                </a:cubicBezTo>
                <a:cubicBezTo>
                  <a:pt x="107901" y="359127"/>
                  <a:pt x="252045" y="355477"/>
                  <a:pt x="351792" y="348965"/>
                </a:cubicBezTo>
                <a:cubicBezTo>
                  <a:pt x="371327" y="347683"/>
                  <a:pt x="389086" y="346301"/>
                  <a:pt x="403786" y="344920"/>
                </a:cubicBezTo>
                <a:cubicBezTo>
                  <a:pt x="418388" y="343539"/>
                  <a:pt x="430129" y="342059"/>
                  <a:pt x="437923" y="340480"/>
                </a:cubicBezTo>
                <a:lnTo>
                  <a:pt x="438022" y="340480"/>
                </a:lnTo>
                <a:lnTo>
                  <a:pt x="438219" y="340480"/>
                </a:lnTo>
                <a:lnTo>
                  <a:pt x="438219" y="340480"/>
                </a:lnTo>
                <a:cubicBezTo>
                  <a:pt x="440291" y="340086"/>
                  <a:pt x="442462" y="340974"/>
                  <a:pt x="443448" y="342947"/>
                </a:cubicBezTo>
                <a:cubicBezTo>
                  <a:pt x="444040" y="344131"/>
                  <a:pt x="444632" y="345216"/>
                  <a:pt x="445125" y="346203"/>
                </a:cubicBezTo>
                <a:lnTo>
                  <a:pt x="445323" y="346499"/>
                </a:lnTo>
                <a:cubicBezTo>
                  <a:pt x="447592" y="350741"/>
                  <a:pt x="447592" y="350741"/>
                  <a:pt x="454005" y="355576"/>
                </a:cubicBezTo>
                <a:cubicBezTo>
                  <a:pt x="462983" y="362285"/>
                  <a:pt x="465548" y="365836"/>
                  <a:pt x="466930" y="367908"/>
                </a:cubicBezTo>
                <a:lnTo>
                  <a:pt x="467127" y="368204"/>
                </a:lnTo>
                <a:lnTo>
                  <a:pt x="467127" y="368303"/>
                </a:lnTo>
                <a:cubicBezTo>
                  <a:pt x="468607" y="366527"/>
                  <a:pt x="469297" y="365343"/>
                  <a:pt x="469297" y="364356"/>
                </a:cubicBezTo>
                <a:cubicBezTo>
                  <a:pt x="469297" y="362778"/>
                  <a:pt x="467620" y="360311"/>
                  <a:pt x="464858" y="356365"/>
                </a:cubicBezTo>
                <a:cubicBezTo>
                  <a:pt x="463575" y="354490"/>
                  <a:pt x="463772" y="352024"/>
                  <a:pt x="465154" y="350346"/>
                </a:cubicBezTo>
                <a:cubicBezTo>
                  <a:pt x="473441" y="339987"/>
                  <a:pt x="480052" y="337520"/>
                  <a:pt x="484985" y="335646"/>
                </a:cubicBezTo>
                <a:cubicBezTo>
                  <a:pt x="488043" y="334462"/>
                  <a:pt x="489918" y="333771"/>
                  <a:pt x="490707" y="328345"/>
                </a:cubicBezTo>
                <a:cubicBezTo>
                  <a:pt x="491299" y="324596"/>
                  <a:pt x="491102" y="322820"/>
                  <a:pt x="490904" y="321735"/>
                </a:cubicBezTo>
                <a:cubicBezTo>
                  <a:pt x="490411" y="317196"/>
                  <a:pt x="490312" y="316999"/>
                  <a:pt x="499093" y="305357"/>
                </a:cubicBezTo>
                <a:lnTo>
                  <a:pt x="500178" y="303976"/>
                </a:lnTo>
                <a:lnTo>
                  <a:pt x="500178" y="303976"/>
                </a:lnTo>
                <a:lnTo>
                  <a:pt x="500178" y="303976"/>
                </a:lnTo>
                <a:cubicBezTo>
                  <a:pt x="503237" y="299931"/>
                  <a:pt x="503928" y="299043"/>
                  <a:pt x="503336" y="293123"/>
                </a:cubicBezTo>
                <a:cubicBezTo>
                  <a:pt x="502744" y="287105"/>
                  <a:pt x="500869" y="285131"/>
                  <a:pt x="496232" y="280494"/>
                </a:cubicBezTo>
                <a:lnTo>
                  <a:pt x="496232" y="280494"/>
                </a:lnTo>
                <a:cubicBezTo>
                  <a:pt x="494259" y="278521"/>
                  <a:pt x="491891" y="276153"/>
                  <a:pt x="488931" y="272799"/>
                </a:cubicBezTo>
                <a:cubicBezTo>
                  <a:pt x="487846" y="271615"/>
                  <a:pt x="487451" y="270135"/>
                  <a:pt x="487747" y="268655"/>
                </a:cubicBezTo>
                <a:lnTo>
                  <a:pt x="488043" y="265596"/>
                </a:lnTo>
                <a:cubicBezTo>
                  <a:pt x="488931" y="256125"/>
                  <a:pt x="489326" y="254842"/>
                  <a:pt x="493173" y="243990"/>
                </a:cubicBezTo>
                <a:cubicBezTo>
                  <a:pt x="493765" y="242312"/>
                  <a:pt x="495147" y="241227"/>
                  <a:pt x="496824" y="240832"/>
                </a:cubicBezTo>
                <a:lnTo>
                  <a:pt x="496824" y="240832"/>
                </a:lnTo>
                <a:lnTo>
                  <a:pt x="524942" y="235110"/>
                </a:lnTo>
                <a:cubicBezTo>
                  <a:pt x="525041" y="235011"/>
                  <a:pt x="525041" y="234913"/>
                  <a:pt x="525238" y="234715"/>
                </a:cubicBezTo>
                <a:cubicBezTo>
                  <a:pt x="527606" y="232643"/>
                  <a:pt x="531849" y="228796"/>
                  <a:pt x="540630" y="225441"/>
                </a:cubicBezTo>
                <a:lnTo>
                  <a:pt x="540630" y="225441"/>
                </a:lnTo>
                <a:cubicBezTo>
                  <a:pt x="544379" y="224060"/>
                  <a:pt x="546155" y="223665"/>
                  <a:pt x="547240" y="223468"/>
                </a:cubicBezTo>
                <a:lnTo>
                  <a:pt x="547240" y="223468"/>
                </a:lnTo>
                <a:lnTo>
                  <a:pt x="547240" y="223468"/>
                </a:lnTo>
                <a:lnTo>
                  <a:pt x="547240" y="223468"/>
                </a:lnTo>
                <a:lnTo>
                  <a:pt x="547338" y="223468"/>
                </a:lnTo>
                <a:cubicBezTo>
                  <a:pt x="547634" y="223172"/>
                  <a:pt x="548325" y="222580"/>
                  <a:pt x="549608" y="221396"/>
                </a:cubicBezTo>
                <a:lnTo>
                  <a:pt x="552370" y="218930"/>
                </a:lnTo>
                <a:cubicBezTo>
                  <a:pt x="552666" y="202058"/>
                  <a:pt x="555922" y="198901"/>
                  <a:pt x="559671" y="195251"/>
                </a:cubicBezTo>
                <a:cubicBezTo>
                  <a:pt x="562138" y="192784"/>
                  <a:pt x="564999" y="190022"/>
                  <a:pt x="566577" y="173841"/>
                </a:cubicBezTo>
                <a:cubicBezTo>
                  <a:pt x="567761" y="161410"/>
                  <a:pt x="563026" y="158351"/>
                  <a:pt x="554738" y="152925"/>
                </a:cubicBezTo>
                <a:cubicBezTo>
                  <a:pt x="551482" y="150755"/>
                  <a:pt x="547634" y="148288"/>
                  <a:pt x="543096" y="144638"/>
                </a:cubicBezTo>
                <a:cubicBezTo>
                  <a:pt x="541912" y="143651"/>
                  <a:pt x="541221" y="142171"/>
                  <a:pt x="541221" y="140790"/>
                </a:cubicBezTo>
                <a:cubicBezTo>
                  <a:pt x="541221" y="134574"/>
                  <a:pt x="539742" y="133587"/>
                  <a:pt x="535992" y="130825"/>
                </a:cubicBezTo>
                <a:cubicBezTo>
                  <a:pt x="532145" y="128062"/>
                  <a:pt x="526718" y="124116"/>
                  <a:pt x="519319" y="115828"/>
                </a:cubicBezTo>
                <a:cubicBezTo>
                  <a:pt x="518036" y="114447"/>
                  <a:pt x="517740" y="112474"/>
                  <a:pt x="518431" y="110797"/>
                </a:cubicBezTo>
                <a:lnTo>
                  <a:pt x="514188" y="99549"/>
                </a:lnTo>
                <a:cubicBezTo>
                  <a:pt x="510341" y="98563"/>
                  <a:pt x="506690" y="97971"/>
                  <a:pt x="503336" y="97280"/>
                </a:cubicBezTo>
                <a:cubicBezTo>
                  <a:pt x="489326" y="94715"/>
                  <a:pt x="479460" y="92939"/>
                  <a:pt x="478078" y="79028"/>
                </a:cubicBezTo>
                <a:lnTo>
                  <a:pt x="478078" y="78732"/>
                </a:lnTo>
                <a:cubicBezTo>
                  <a:pt x="477486" y="72516"/>
                  <a:pt x="476204" y="70938"/>
                  <a:pt x="474921" y="69260"/>
                </a:cubicBezTo>
                <a:cubicBezTo>
                  <a:pt x="472849" y="66596"/>
                  <a:pt x="470679" y="63933"/>
                  <a:pt x="469889" y="55645"/>
                </a:cubicBezTo>
                <a:cubicBezTo>
                  <a:pt x="469199" y="49133"/>
                  <a:pt x="468409" y="45483"/>
                  <a:pt x="467916" y="43115"/>
                </a:cubicBezTo>
                <a:cubicBezTo>
                  <a:pt x="467324" y="40451"/>
                  <a:pt x="466930" y="38873"/>
                  <a:pt x="467226" y="36603"/>
                </a:cubicBezTo>
                <a:lnTo>
                  <a:pt x="467226" y="36603"/>
                </a:lnTo>
                <a:cubicBezTo>
                  <a:pt x="467620" y="33742"/>
                  <a:pt x="468903" y="31177"/>
                  <a:pt x="472060" y="24961"/>
                </a:cubicBezTo>
                <a:lnTo>
                  <a:pt x="473737" y="21607"/>
                </a:lnTo>
                <a:lnTo>
                  <a:pt x="473047" y="19732"/>
                </a:lnTo>
                <a:lnTo>
                  <a:pt x="472159" y="17858"/>
                </a:lnTo>
                <a:cubicBezTo>
                  <a:pt x="471764" y="17858"/>
                  <a:pt x="471468" y="17759"/>
                  <a:pt x="471073" y="17660"/>
                </a:cubicBezTo>
                <a:cubicBezTo>
                  <a:pt x="470284" y="17364"/>
                  <a:pt x="469297" y="17068"/>
                  <a:pt x="468015" y="16575"/>
                </a:cubicBezTo>
                <a:cubicBezTo>
                  <a:pt x="466732" y="16082"/>
                  <a:pt x="465647" y="15095"/>
                  <a:pt x="465055" y="13615"/>
                </a:cubicBezTo>
                <a:cubicBezTo>
                  <a:pt x="461997" y="5130"/>
                  <a:pt x="461207" y="4242"/>
                  <a:pt x="461010" y="4045"/>
                </a:cubicBezTo>
                <a:lnTo>
                  <a:pt x="461010" y="4045"/>
                </a:lnTo>
                <a:lnTo>
                  <a:pt x="461010" y="3946"/>
                </a:lnTo>
                <a:cubicBezTo>
                  <a:pt x="460615" y="3354"/>
                  <a:pt x="460319" y="3059"/>
                  <a:pt x="460023" y="2171"/>
                </a:cubicBezTo>
                <a:cubicBezTo>
                  <a:pt x="459826" y="1184"/>
                  <a:pt x="459727" y="592"/>
                  <a:pt x="459925" y="0"/>
                </a:cubicBezTo>
                <a:close/>
              </a:path>
            </a:pathLst>
          </a:custGeom>
          <a:gradFill flip="none" rotWithShape="1">
            <a:gsLst>
              <a:gs pos="0">
                <a:schemeClr val="tx2"/>
              </a:gs>
              <a:gs pos="100000">
                <a:schemeClr val="accent1"/>
              </a:gs>
            </a:gsLst>
            <a:lin ang="2700000" scaled="1"/>
            <a:tileRect/>
          </a:gradFill>
          <a:ln w="31750">
            <a:gradFill flip="none" rotWithShape="1">
              <a:gsLst>
                <a:gs pos="21000">
                  <a:schemeClr val="accent2"/>
                </a:gs>
                <a:gs pos="93805">
                  <a:schemeClr val="bg1"/>
                </a:gs>
                <a:gs pos="73000">
                  <a:schemeClr val="accent3">
                    <a:lumMod val="65000"/>
                    <a:lumOff val="35000"/>
                  </a:schemeClr>
                </a:gs>
              </a:gsLst>
              <a:lin ang="4800000" scaled="0"/>
              <a:tileRect/>
            </a:gradFill>
            <a:miter lim="800000"/>
          </a:ln>
          <a:effectLst>
            <a:glow rad="139700">
              <a:schemeClr val="bg1">
                <a:alpha val="9000"/>
              </a:schemeClr>
            </a:glow>
            <a:innerShdw blurRad="25400" dist="381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solidFill>
                <a:schemeClr val="lt1"/>
              </a:solidFill>
            </a:endParaRPr>
          </a:p>
        </p:txBody>
      </p:sp>
      <p:sp>
        <p:nvSpPr>
          <p:cNvPr id="2" name="Title 1">
            <a:extLst>
              <a:ext uri="{FF2B5EF4-FFF2-40B4-BE49-F238E27FC236}">
                <a16:creationId xmlns:a16="http://schemas.microsoft.com/office/drawing/2014/main" id="{08B57982-3989-4828-A5A0-E6DE13570B81}"/>
              </a:ext>
            </a:extLst>
          </p:cNvPr>
          <p:cNvSpPr>
            <a:spLocks noGrp="1"/>
          </p:cNvSpPr>
          <p:nvPr>
            <p:ph type="ctrTitle" hasCustomPrompt="1"/>
          </p:nvPr>
        </p:nvSpPr>
        <p:spPr>
          <a:xfrm>
            <a:off x="1335024" y="2128530"/>
            <a:ext cx="9523476" cy="2713954"/>
          </a:xfrm>
        </p:spPr>
        <p:txBody>
          <a:bodyPr anchor="ctr"/>
          <a:lstStyle>
            <a:lvl1pPr algn="l">
              <a:defRPr sz="6000" b="1" i="0" cap="none" baseline="0">
                <a:solidFill>
                  <a:schemeClr val="accent1"/>
                </a:solidFill>
                <a:latin typeface="+mn-lt"/>
              </a:defRPr>
            </a:lvl1pPr>
          </a:lstStyle>
          <a:p>
            <a:r>
              <a:rPr lang="en-US" dirty="0"/>
              <a:t>Click to Add Presentation Title.</a:t>
            </a:r>
          </a:p>
        </p:txBody>
      </p:sp>
      <p:sp>
        <p:nvSpPr>
          <p:cNvPr id="3" name="Subtitle 2">
            <a:extLst>
              <a:ext uri="{FF2B5EF4-FFF2-40B4-BE49-F238E27FC236}">
                <a16:creationId xmlns:a16="http://schemas.microsoft.com/office/drawing/2014/main" id="{D3FB5CE1-FB8D-457E-B7EE-700A0324AEA4}"/>
              </a:ext>
            </a:extLst>
          </p:cNvPr>
          <p:cNvSpPr>
            <a:spLocks noGrp="1"/>
          </p:cNvSpPr>
          <p:nvPr>
            <p:ph type="subTitle" idx="1" hasCustomPrompt="1"/>
          </p:nvPr>
        </p:nvSpPr>
        <p:spPr>
          <a:xfrm>
            <a:off x="1335024" y="4957887"/>
            <a:ext cx="9523476" cy="1585977"/>
          </a:xfrm>
        </p:spPr>
        <p:txBody>
          <a:bodyPr anchor="t">
            <a:normAutofit/>
          </a:bodyPr>
          <a:lstStyle>
            <a:lvl1pPr marL="0" indent="0" algn="l">
              <a:lnSpc>
                <a:spcPct val="100000"/>
              </a:lnSpc>
              <a:spcBef>
                <a:spcPts val="0"/>
              </a:spcBef>
              <a:buNone/>
              <a:defRPr sz="3200" b="0" i="0">
                <a:solidFill>
                  <a:schemeClr val="accent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Presentation Subtitle.  Delete this block if it is not needed.</a:t>
            </a:r>
          </a:p>
        </p:txBody>
      </p:sp>
      <p:sp>
        <p:nvSpPr>
          <p:cNvPr id="4" name="Date Placeholder 3">
            <a:extLst>
              <a:ext uri="{FF2B5EF4-FFF2-40B4-BE49-F238E27FC236}">
                <a16:creationId xmlns:a16="http://schemas.microsoft.com/office/drawing/2014/main" id="{226B8C1F-43B5-4A7F-A548-18585623A539}"/>
              </a:ext>
            </a:extLst>
          </p:cNvPr>
          <p:cNvSpPr>
            <a:spLocks noGrp="1"/>
          </p:cNvSpPr>
          <p:nvPr>
            <p:ph type="dt" sz="half" idx="10"/>
          </p:nvPr>
        </p:nvSpPr>
        <p:spPr>
          <a:xfrm>
            <a:off x="9733994" y="759734"/>
            <a:ext cx="2141734" cy="365125"/>
          </a:xfrm>
          <a:prstGeom prst="rect">
            <a:avLst/>
          </a:prstGeom>
        </p:spPr>
        <p:txBody>
          <a:bodyPr/>
          <a:lstStyle>
            <a:lvl1pPr algn="ctr">
              <a:defRPr sz="1600" b="0">
                <a:solidFill>
                  <a:schemeClr val="bg1"/>
                </a:solidFill>
              </a:defRPr>
            </a:lvl1pPr>
          </a:lstStyle>
          <a:p>
            <a:endParaRPr lang="en-US" dirty="0"/>
          </a:p>
        </p:txBody>
      </p:sp>
    </p:spTree>
    <p:extLst>
      <p:ext uri="{BB962C8B-B14F-4D97-AF65-F5344CB8AC3E}">
        <p14:creationId xmlns:p14="http://schemas.microsoft.com/office/powerpoint/2010/main" val="20988544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Objectives">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dirty="0"/>
          </a:p>
        </p:txBody>
      </p:sp>
      <p:sp>
        <p:nvSpPr>
          <p:cNvPr id="2" name="Title 1">
            <a:extLst>
              <a:ext uri="{FF2B5EF4-FFF2-40B4-BE49-F238E27FC236}">
                <a16:creationId xmlns:a16="http://schemas.microsoft.com/office/drawing/2014/main" id="{5462ED9B-89A9-4C6F-9890-6AA52851A17C}"/>
              </a:ext>
            </a:extLst>
          </p:cNvPr>
          <p:cNvSpPr>
            <a:spLocks noGrp="1"/>
          </p:cNvSpPr>
          <p:nvPr>
            <p:ph type="title" hasCustomPrompt="1"/>
          </p:nvPr>
        </p:nvSpPr>
        <p:spPr>
          <a:xfrm>
            <a:off x="1146810" y="221024"/>
            <a:ext cx="10789920" cy="686434"/>
          </a:xfrm>
        </p:spPr>
        <p:txBody>
          <a:bodyPr/>
          <a:lstStyle>
            <a:lvl1pPr>
              <a:defRPr/>
            </a:lvl1pPr>
          </a:lstStyle>
          <a:p>
            <a:r>
              <a:rPr lang="en-US" dirty="0"/>
              <a:t>Click to edit Objectives title style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p:nvPr>
        </p:nvSpPr>
        <p:spPr>
          <a:xfrm>
            <a:off x="290513" y="1028708"/>
            <a:ext cx="11609387" cy="4952555"/>
          </a:xfrm>
        </p:spPr>
        <p:txBody>
          <a:bodyPr/>
          <a:lstStyle>
            <a:lvl1pPr marL="457200" indent="-457200">
              <a:buSzPct val="120000"/>
              <a:buFont typeface="Wingdings" panose="05000000000000000000" pitchFamily="2" charset="2"/>
              <a:buChar char="ü"/>
              <a:defRPr/>
            </a:lvl1pPr>
            <a:lvl2pPr marL="914400">
              <a:defRPr/>
            </a:lvl2pPr>
            <a:lvl3pPr marL="1234440">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r>
              <a:rPr lang="en-US" dirty="0"/>
              <a:t>LWDB Roles and Responsibilities Training</a:t>
            </a:r>
          </a:p>
        </p:txBody>
      </p:sp>
      <p:grpSp>
        <p:nvGrpSpPr>
          <p:cNvPr id="11" name="Graphic 11">
            <a:extLst>
              <a:ext uri="{FF2B5EF4-FFF2-40B4-BE49-F238E27FC236}">
                <a16:creationId xmlns:a16="http://schemas.microsoft.com/office/drawing/2014/main" id="{D98A8BCA-E020-4151-B589-038117C84E9B}"/>
              </a:ext>
              <a:ext uri="{C183D7F6-B498-43B3-948B-1728B52AA6E4}">
                <adec:decorative xmlns:adec="http://schemas.microsoft.com/office/drawing/2017/decorative" xmlns="" val="1"/>
              </a:ext>
            </a:extLst>
          </p:cNvPr>
          <p:cNvGrpSpPr>
            <a:grpSpLocks noChangeAspect="1"/>
          </p:cNvGrpSpPr>
          <p:nvPr userDrawn="1"/>
        </p:nvGrpSpPr>
        <p:grpSpPr>
          <a:xfrm>
            <a:off x="76200" y="38100"/>
            <a:ext cx="914400" cy="914400"/>
            <a:chOff x="6016170" y="2408284"/>
            <a:chExt cx="914400" cy="914400"/>
          </a:xfrm>
        </p:grpSpPr>
        <p:sp>
          <p:nvSpPr>
            <p:cNvPr id="12" name="Freeform: Shape 11">
              <a:extLst>
                <a:ext uri="{FF2B5EF4-FFF2-40B4-BE49-F238E27FC236}">
                  <a16:creationId xmlns:a16="http://schemas.microsoft.com/office/drawing/2014/main" id="{B8058EFE-B770-471F-8E18-D76E55DE193A}"/>
                </a:ext>
              </a:extLst>
            </p:cNvPr>
            <p:cNvSpPr/>
            <p:nvPr/>
          </p:nvSpPr>
          <p:spPr>
            <a:xfrm>
              <a:off x="6362880" y="2489247"/>
              <a:ext cx="485775" cy="485775"/>
            </a:xfrm>
            <a:custGeom>
              <a:avLst/>
              <a:gdLst>
                <a:gd name="connsiteX0" fmla="*/ 401003 w 485775"/>
                <a:gd name="connsiteY0" fmla="*/ 85725 h 485775"/>
                <a:gd name="connsiteX1" fmla="*/ 391478 w 485775"/>
                <a:gd name="connsiteY1" fmla="*/ 0 h 485775"/>
                <a:gd name="connsiteX2" fmla="*/ 286703 w 485775"/>
                <a:gd name="connsiteY2" fmla="*/ 104775 h 485775"/>
                <a:gd name="connsiteX3" fmla="*/ 292417 w 485775"/>
                <a:gd name="connsiteY3" fmla="*/ 154305 h 485775"/>
                <a:gd name="connsiteX4" fmla="*/ 140017 w 485775"/>
                <a:gd name="connsiteY4" fmla="*/ 306705 h 485775"/>
                <a:gd name="connsiteX5" fmla="*/ 95250 w 485775"/>
                <a:gd name="connsiteY5" fmla="*/ 295275 h 485775"/>
                <a:gd name="connsiteX6" fmla="*/ 0 w 485775"/>
                <a:gd name="connsiteY6" fmla="*/ 390525 h 485775"/>
                <a:gd name="connsiteX7" fmla="*/ 95250 w 485775"/>
                <a:gd name="connsiteY7" fmla="*/ 485775 h 485775"/>
                <a:gd name="connsiteX8" fmla="*/ 190500 w 485775"/>
                <a:gd name="connsiteY8" fmla="*/ 390525 h 485775"/>
                <a:gd name="connsiteX9" fmla="*/ 180022 w 485775"/>
                <a:gd name="connsiteY9" fmla="*/ 346710 h 485775"/>
                <a:gd name="connsiteX10" fmla="*/ 332423 w 485775"/>
                <a:gd name="connsiteY10" fmla="*/ 194310 h 485775"/>
                <a:gd name="connsiteX11" fmla="*/ 381953 w 485775"/>
                <a:gd name="connsiteY11" fmla="*/ 200025 h 485775"/>
                <a:gd name="connsiteX12" fmla="*/ 486728 w 485775"/>
                <a:gd name="connsiteY12" fmla="*/ 95250 h 485775"/>
                <a:gd name="connsiteX13" fmla="*/ 401003 w 485775"/>
                <a:gd name="connsiteY13" fmla="*/ 85725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5775" h="485775">
                  <a:moveTo>
                    <a:pt x="401003" y="85725"/>
                  </a:moveTo>
                  <a:lnTo>
                    <a:pt x="391478" y="0"/>
                  </a:lnTo>
                  <a:lnTo>
                    <a:pt x="286703" y="104775"/>
                  </a:lnTo>
                  <a:lnTo>
                    <a:pt x="292417" y="154305"/>
                  </a:lnTo>
                  <a:lnTo>
                    <a:pt x="140017" y="306705"/>
                  </a:lnTo>
                  <a:cubicBezTo>
                    <a:pt x="126682" y="300038"/>
                    <a:pt x="111442" y="295275"/>
                    <a:pt x="95250" y="295275"/>
                  </a:cubicBezTo>
                  <a:cubicBezTo>
                    <a:pt x="42863" y="295275"/>
                    <a:pt x="0" y="338138"/>
                    <a:pt x="0" y="390525"/>
                  </a:cubicBezTo>
                  <a:cubicBezTo>
                    <a:pt x="0" y="442913"/>
                    <a:pt x="42863" y="485775"/>
                    <a:pt x="95250" y="485775"/>
                  </a:cubicBezTo>
                  <a:cubicBezTo>
                    <a:pt x="147638" y="485775"/>
                    <a:pt x="190500" y="442913"/>
                    <a:pt x="190500" y="390525"/>
                  </a:cubicBezTo>
                  <a:cubicBezTo>
                    <a:pt x="190500" y="374333"/>
                    <a:pt x="186690" y="360045"/>
                    <a:pt x="180022" y="346710"/>
                  </a:cubicBezTo>
                  <a:lnTo>
                    <a:pt x="332423" y="194310"/>
                  </a:lnTo>
                  <a:lnTo>
                    <a:pt x="381953" y="200025"/>
                  </a:lnTo>
                  <a:lnTo>
                    <a:pt x="486728" y="95250"/>
                  </a:lnTo>
                  <a:lnTo>
                    <a:pt x="401003" y="85725"/>
                  </a:lnTo>
                  <a:close/>
                </a:path>
              </a:pathLst>
            </a:custGeom>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solidFill>
                  <a:schemeClr val="lt1"/>
                </a:solidFill>
              </a:endParaRPr>
            </a:p>
          </p:txBody>
        </p:sp>
        <p:sp>
          <p:nvSpPr>
            <p:cNvPr id="13" name="Freeform: Shape 12">
              <a:extLst>
                <a:ext uri="{FF2B5EF4-FFF2-40B4-BE49-F238E27FC236}">
                  <a16:creationId xmlns:a16="http://schemas.microsoft.com/office/drawing/2014/main" id="{BCA9E1D5-0D2A-4A0D-8D48-9841DC225039}"/>
                </a:ext>
              </a:extLst>
            </p:cNvPr>
            <p:cNvSpPr/>
            <p:nvPr/>
          </p:nvSpPr>
          <p:spPr>
            <a:xfrm>
              <a:off x="6097133" y="2517822"/>
              <a:ext cx="723900" cy="723900"/>
            </a:xfrm>
            <a:custGeom>
              <a:avLst/>
              <a:gdLst>
                <a:gd name="connsiteX0" fmla="*/ 674370 w 723900"/>
                <a:gd name="connsiteY0" fmla="*/ 198120 h 723900"/>
                <a:gd name="connsiteX1" fmla="*/ 661988 w 723900"/>
                <a:gd name="connsiteY1" fmla="*/ 211455 h 723900"/>
                <a:gd name="connsiteX2" fmla="*/ 643890 w 723900"/>
                <a:gd name="connsiteY2" fmla="*/ 209550 h 723900"/>
                <a:gd name="connsiteX3" fmla="*/ 623888 w 723900"/>
                <a:gd name="connsiteY3" fmla="*/ 206693 h 723900"/>
                <a:gd name="connsiteX4" fmla="*/ 666750 w 723900"/>
                <a:gd name="connsiteY4" fmla="*/ 361950 h 723900"/>
                <a:gd name="connsiteX5" fmla="*/ 361950 w 723900"/>
                <a:gd name="connsiteY5" fmla="*/ 666750 h 723900"/>
                <a:gd name="connsiteX6" fmla="*/ 57150 w 723900"/>
                <a:gd name="connsiteY6" fmla="*/ 361950 h 723900"/>
                <a:gd name="connsiteX7" fmla="*/ 361950 w 723900"/>
                <a:gd name="connsiteY7" fmla="*/ 57150 h 723900"/>
                <a:gd name="connsiteX8" fmla="*/ 517208 w 723900"/>
                <a:gd name="connsiteY8" fmla="*/ 100013 h 723900"/>
                <a:gd name="connsiteX9" fmla="*/ 515303 w 723900"/>
                <a:gd name="connsiteY9" fmla="*/ 80963 h 723900"/>
                <a:gd name="connsiteX10" fmla="*/ 512445 w 723900"/>
                <a:gd name="connsiteY10" fmla="*/ 61913 h 723900"/>
                <a:gd name="connsiteX11" fmla="*/ 525780 w 723900"/>
                <a:gd name="connsiteY11" fmla="*/ 48578 h 723900"/>
                <a:gd name="connsiteX12" fmla="*/ 532448 w 723900"/>
                <a:gd name="connsiteY12" fmla="*/ 41910 h 723900"/>
                <a:gd name="connsiteX13" fmla="*/ 361950 w 723900"/>
                <a:gd name="connsiteY13" fmla="*/ 0 h 723900"/>
                <a:gd name="connsiteX14" fmla="*/ 0 w 723900"/>
                <a:gd name="connsiteY14" fmla="*/ 361950 h 723900"/>
                <a:gd name="connsiteX15" fmla="*/ 361950 w 723900"/>
                <a:gd name="connsiteY15" fmla="*/ 723900 h 723900"/>
                <a:gd name="connsiteX16" fmla="*/ 723900 w 723900"/>
                <a:gd name="connsiteY16" fmla="*/ 361950 h 723900"/>
                <a:gd name="connsiteX17" fmla="*/ 681038 w 723900"/>
                <a:gd name="connsiteY17" fmla="*/ 192405 h 723900"/>
                <a:gd name="connsiteX18" fmla="*/ 674370 w 723900"/>
                <a:gd name="connsiteY18" fmla="*/ 198120 h 72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23900" h="723900">
                  <a:moveTo>
                    <a:pt x="674370" y="198120"/>
                  </a:moveTo>
                  <a:lnTo>
                    <a:pt x="661988" y="211455"/>
                  </a:lnTo>
                  <a:lnTo>
                    <a:pt x="643890" y="209550"/>
                  </a:lnTo>
                  <a:lnTo>
                    <a:pt x="623888" y="206693"/>
                  </a:lnTo>
                  <a:cubicBezTo>
                    <a:pt x="650558" y="252413"/>
                    <a:pt x="666750" y="304800"/>
                    <a:pt x="666750" y="361950"/>
                  </a:cubicBezTo>
                  <a:cubicBezTo>
                    <a:pt x="666750" y="529590"/>
                    <a:pt x="529590" y="666750"/>
                    <a:pt x="361950" y="666750"/>
                  </a:cubicBezTo>
                  <a:cubicBezTo>
                    <a:pt x="194310" y="666750"/>
                    <a:pt x="57150" y="529590"/>
                    <a:pt x="57150" y="361950"/>
                  </a:cubicBezTo>
                  <a:cubicBezTo>
                    <a:pt x="57150" y="194310"/>
                    <a:pt x="194310" y="57150"/>
                    <a:pt x="361950" y="57150"/>
                  </a:cubicBezTo>
                  <a:cubicBezTo>
                    <a:pt x="418148" y="57150"/>
                    <a:pt x="471488" y="72390"/>
                    <a:pt x="517208" y="100013"/>
                  </a:cubicBezTo>
                  <a:lnTo>
                    <a:pt x="515303" y="80963"/>
                  </a:lnTo>
                  <a:lnTo>
                    <a:pt x="512445" y="61913"/>
                  </a:lnTo>
                  <a:lnTo>
                    <a:pt x="525780" y="48578"/>
                  </a:lnTo>
                  <a:lnTo>
                    <a:pt x="532448" y="41910"/>
                  </a:lnTo>
                  <a:cubicBezTo>
                    <a:pt x="481013" y="15240"/>
                    <a:pt x="423863" y="0"/>
                    <a:pt x="361950" y="0"/>
                  </a:cubicBezTo>
                  <a:cubicBezTo>
                    <a:pt x="161925" y="0"/>
                    <a:pt x="0" y="161925"/>
                    <a:pt x="0" y="361950"/>
                  </a:cubicBezTo>
                  <a:cubicBezTo>
                    <a:pt x="0" y="561975"/>
                    <a:pt x="161925" y="723900"/>
                    <a:pt x="361950" y="723900"/>
                  </a:cubicBezTo>
                  <a:cubicBezTo>
                    <a:pt x="561975" y="723900"/>
                    <a:pt x="723900" y="561975"/>
                    <a:pt x="723900" y="361950"/>
                  </a:cubicBezTo>
                  <a:cubicBezTo>
                    <a:pt x="723900" y="300038"/>
                    <a:pt x="708660" y="242888"/>
                    <a:pt x="681038" y="192405"/>
                  </a:cubicBezTo>
                  <a:lnTo>
                    <a:pt x="674370" y="198120"/>
                  </a:lnTo>
                  <a:close/>
                </a:path>
              </a:pathLst>
            </a:custGeom>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solidFill>
                  <a:schemeClr val="lt1"/>
                </a:solidFill>
              </a:endParaRPr>
            </a:p>
          </p:txBody>
        </p:sp>
        <p:sp>
          <p:nvSpPr>
            <p:cNvPr id="14" name="Freeform: Shape 13">
              <a:extLst>
                <a:ext uri="{FF2B5EF4-FFF2-40B4-BE49-F238E27FC236}">
                  <a16:creationId xmlns:a16="http://schemas.microsoft.com/office/drawing/2014/main" id="{A67AA53D-02A0-4345-B6C5-6431439374C3}"/>
                </a:ext>
              </a:extLst>
            </p:cNvPr>
            <p:cNvSpPr/>
            <p:nvPr/>
          </p:nvSpPr>
          <p:spPr>
            <a:xfrm>
              <a:off x="6230483" y="2651172"/>
              <a:ext cx="457200" cy="457200"/>
            </a:xfrm>
            <a:custGeom>
              <a:avLst/>
              <a:gdLst>
                <a:gd name="connsiteX0" fmla="*/ 387668 w 457200"/>
                <a:gd name="connsiteY0" fmla="*/ 163830 h 457200"/>
                <a:gd name="connsiteX1" fmla="*/ 400050 w 457200"/>
                <a:gd name="connsiteY1" fmla="*/ 228600 h 457200"/>
                <a:gd name="connsiteX2" fmla="*/ 228600 w 457200"/>
                <a:gd name="connsiteY2" fmla="*/ 400050 h 457200"/>
                <a:gd name="connsiteX3" fmla="*/ 57150 w 457200"/>
                <a:gd name="connsiteY3" fmla="*/ 228600 h 457200"/>
                <a:gd name="connsiteX4" fmla="*/ 228600 w 457200"/>
                <a:gd name="connsiteY4" fmla="*/ 57150 h 457200"/>
                <a:gd name="connsiteX5" fmla="*/ 293370 w 457200"/>
                <a:gd name="connsiteY5" fmla="*/ 69532 h 457200"/>
                <a:gd name="connsiteX6" fmla="*/ 336233 w 457200"/>
                <a:gd name="connsiteY6" fmla="*/ 26670 h 457200"/>
                <a:gd name="connsiteX7" fmla="*/ 228600 w 457200"/>
                <a:gd name="connsiteY7" fmla="*/ 0 h 457200"/>
                <a:gd name="connsiteX8" fmla="*/ 0 w 457200"/>
                <a:gd name="connsiteY8" fmla="*/ 228600 h 457200"/>
                <a:gd name="connsiteX9" fmla="*/ 228600 w 457200"/>
                <a:gd name="connsiteY9" fmla="*/ 457200 h 457200"/>
                <a:gd name="connsiteX10" fmla="*/ 457200 w 457200"/>
                <a:gd name="connsiteY10" fmla="*/ 228600 h 457200"/>
                <a:gd name="connsiteX11" fmla="*/ 430530 w 457200"/>
                <a:gd name="connsiteY11" fmla="*/ 120968 h 457200"/>
                <a:gd name="connsiteX12" fmla="*/ 387668 w 457200"/>
                <a:gd name="connsiteY12" fmla="*/ 16383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7200" h="457200">
                  <a:moveTo>
                    <a:pt x="387668" y="163830"/>
                  </a:moveTo>
                  <a:cubicBezTo>
                    <a:pt x="396240" y="183833"/>
                    <a:pt x="400050" y="205740"/>
                    <a:pt x="400050" y="228600"/>
                  </a:cubicBezTo>
                  <a:cubicBezTo>
                    <a:pt x="400050" y="322898"/>
                    <a:pt x="322898" y="400050"/>
                    <a:pt x="228600" y="400050"/>
                  </a:cubicBezTo>
                  <a:cubicBezTo>
                    <a:pt x="134302" y="400050"/>
                    <a:pt x="57150" y="322898"/>
                    <a:pt x="57150" y="228600"/>
                  </a:cubicBezTo>
                  <a:cubicBezTo>
                    <a:pt x="57150" y="134302"/>
                    <a:pt x="134302" y="57150"/>
                    <a:pt x="228600" y="57150"/>
                  </a:cubicBezTo>
                  <a:cubicBezTo>
                    <a:pt x="251460" y="57150"/>
                    <a:pt x="273368" y="61913"/>
                    <a:pt x="293370" y="69532"/>
                  </a:cubicBezTo>
                  <a:lnTo>
                    <a:pt x="336233" y="26670"/>
                  </a:lnTo>
                  <a:cubicBezTo>
                    <a:pt x="303848" y="9525"/>
                    <a:pt x="267653" y="0"/>
                    <a:pt x="228600" y="0"/>
                  </a:cubicBezTo>
                  <a:cubicBezTo>
                    <a:pt x="102870" y="0"/>
                    <a:pt x="0" y="102870"/>
                    <a:pt x="0" y="228600"/>
                  </a:cubicBezTo>
                  <a:cubicBezTo>
                    <a:pt x="0" y="354330"/>
                    <a:pt x="102870" y="457200"/>
                    <a:pt x="228600" y="457200"/>
                  </a:cubicBezTo>
                  <a:cubicBezTo>
                    <a:pt x="354330" y="457200"/>
                    <a:pt x="457200" y="354330"/>
                    <a:pt x="457200" y="228600"/>
                  </a:cubicBezTo>
                  <a:cubicBezTo>
                    <a:pt x="457200" y="189548"/>
                    <a:pt x="447675" y="153352"/>
                    <a:pt x="430530" y="120968"/>
                  </a:cubicBezTo>
                  <a:lnTo>
                    <a:pt x="387668" y="163830"/>
                  </a:lnTo>
                  <a:close/>
                </a:path>
              </a:pathLst>
            </a:custGeom>
            <a:ln/>
          </p:spPr>
          <p:style>
            <a:lnRef idx="1">
              <a:schemeClr val="accent3"/>
            </a:lnRef>
            <a:fillRef idx="3">
              <a:schemeClr val="accent3"/>
            </a:fillRef>
            <a:effectRef idx="2">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solidFill>
                  <a:schemeClr val="lt1"/>
                </a:solidFill>
              </a:endParaRPr>
            </a:p>
          </p:txBody>
        </p:sp>
      </p:grpSp>
    </p:spTree>
    <p:extLst>
      <p:ext uri="{BB962C8B-B14F-4D97-AF65-F5344CB8AC3E}">
        <p14:creationId xmlns:p14="http://schemas.microsoft.com/office/powerpoint/2010/main" val="33669721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Resources">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BB0E853-00A9-42E1-A9B3-58F89D9CF0EE}"/>
              </a:ext>
            </a:extLst>
          </p:cNvPr>
          <p:cNvSpPr>
            <a:spLocks noGrp="1"/>
          </p:cNvSpPr>
          <p:nvPr>
            <p:ph type="sldNum" sz="quarter" idx="12"/>
          </p:nvPr>
        </p:nvSpPr>
        <p:spPr/>
        <p:txBody>
          <a:bodyPr/>
          <a:lstStyle/>
          <a:p>
            <a:fld id="{D307F087-50E8-4976-AA50-2FC07D62CDFA}" type="slidenum">
              <a:rPr lang="en-US" smtClean="0"/>
              <a:t>‹#›</a:t>
            </a:fld>
            <a:endParaRPr lang="en-US" dirty="0"/>
          </a:p>
        </p:txBody>
      </p:sp>
      <p:sp>
        <p:nvSpPr>
          <p:cNvPr id="2" name="Title 1">
            <a:extLst>
              <a:ext uri="{FF2B5EF4-FFF2-40B4-BE49-F238E27FC236}">
                <a16:creationId xmlns:a16="http://schemas.microsoft.com/office/drawing/2014/main" id="{5462D4F0-5B12-4045-BE83-9754153068B0}"/>
              </a:ext>
            </a:extLst>
          </p:cNvPr>
          <p:cNvSpPr>
            <a:spLocks noGrp="1"/>
          </p:cNvSpPr>
          <p:nvPr>
            <p:ph type="title" hasCustomPrompt="1"/>
          </p:nvPr>
        </p:nvSpPr>
        <p:spPr>
          <a:xfrm>
            <a:off x="1078145" y="221024"/>
            <a:ext cx="10789920" cy="686434"/>
          </a:xfrm>
        </p:spPr>
        <p:txBody>
          <a:bodyPr/>
          <a:lstStyle>
            <a:lvl1pPr>
              <a:defRPr/>
            </a:lvl1pPr>
          </a:lstStyle>
          <a:p>
            <a:r>
              <a:rPr lang="en-US" dirty="0"/>
              <a:t>Click to edit Resources title style</a:t>
            </a:r>
          </a:p>
        </p:txBody>
      </p:sp>
      <p:sp>
        <p:nvSpPr>
          <p:cNvPr id="4" name="Content Placeholder 3">
            <a:extLst>
              <a:ext uri="{FF2B5EF4-FFF2-40B4-BE49-F238E27FC236}">
                <a16:creationId xmlns:a16="http://schemas.microsoft.com/office/drawing/2014/main" id="{45B372CE-B14F-4B62-BD80-73C985AE62FA}"/>
              </a:ext>
            </a:extLst>
          </p:cNvPr>
          <p:cNvSpPr>
            <a:spLocks noGrp="1"/>
          </p:cNvSpPr>
          <p:nvPr>
            <p:ph sz="half" idx="2" hasCustomPrompt="1"/>
          </p:nvPr>
        </p:nvSpPr>
        <p:spPr>
          <a:xfrm>
            <a:off x="6198785" y="1104900"/>
            <a:ext cx="5669280" cy="5072063"/>
          </a:xfrm>
        </p:spPr>
        <p:txBody>
          <a:bodyPr/>
          <a:lstStyle>
            <a:lvl1pPr>
              <a:defRPr sz="2400"/>
            </a:lvl1pPr>
            <a:lvl2pPr marL="320040" indent="0">
              <a:spcBef>
                <a:spcPts val="200"/>
              </a:spcBef>
              <a:buNone/>
              <a:defRPr sz="2000" i="1"/>
            </a:lvl2pPr>
            <a:lvl3pPr marL="640080" indent="-320040">
              <a:buFont typeface="Wingdings 3" panose="05040102010807070707" pitchFamily="18" charset="2"/>
              <a:buChar char=""/>
              <a:defRPr sz="1800" u="sng">
                <a:solidFill>
                  <a:schemeClr val="accent2"/>
                </a:solidFill>
              </a:defRPr>
            </a:lvl3pPr>
          </a:lstStyle>
          <a:p>
            <a:pPr lvl="0"/>
            <a:r>
              <a:rPr lang="en-US" dirty="0"/>
              <a:t>Resource Name</a:t>
            </a:r>
          </a:p>
          <a:p>
            <a:pPr lvl="1"/>
            <a:r>
              <a:rPr lang="en-US" dirty="0"/>
              <a:t>Resource Info</a:t>
            </a:r>
          </a:p>
          <a:p>
            <a:pPr lvl="2"/>
            <a:r>
              <a:rPr lang="en-US" dirty="0"/>
              <a:t>Resource Link</a:t>
            </a:r>
          </a:p>
          <a:p>
            <a:pPr lvl="3"/>
            <a:r>
              <a:rPr lang="en-US" dirty="0"/>
              <a:t>Fourth level</a:t>
            </a:r>
          </a:p>
          <a:p>
            <a:pPr lvl="4"/>
            <a:r>
              <a:rPr lang="en-US" dirty="0"/>
              <a:t>Fifth level</a:t>
            </a:r>
          </a:p>
        </p:txBody>
      </p:sp>
      <p:sp>
        <p:nvSpPr>
          <p:cNvPr id="3" name="Content Placeholder 2">
            <a:extLst>
              <a:ext uri="{FF2B5EF4-FFF2-40B4-BE49-F238E27FC236}">
                <a16:creationId xmlns:a16="http://schemas.microsoft.com/office/drawing/2014/main" id="{D6A6706A-8C82-4371-85E8-D4D2991C4245}"/>
              </a:ext>
            </a:extLst>
          </p:cNvPr>
          <p:cNvSpPr>
            <a:spLocks noGrp="1"/>
          </p:cNvSpPr>
          <p:nvPr>
            <p:ph sz="half" idx="1" hasCustomPrompt="1"/>
          </p:nvPr>
        </p:nvSpPr>
        <p:spPr>
          <a:xfrm>
            <a:off x="292100" y="1104900"/>
            <a:ext cx="5669280" cy="5072063"/>
          </a:xfrm>
        </p:spPr>
        <p:txBody>
          <a:bodyPr/>
          <a:lstStyle>
            <a:lvl1pPr>
              <a:defRPr sz="2400"/>
            </a:lvl1pPr>
            <a:lvl2pPr marL="320040" indent="0">
              <a:spcBef>
                <a:spcPts val="200"/>
              </a:spcBef>
              <a:buNone/>
              <a:defRPr sz="2000" i="1"/>
            </a:lvl2pPr>
            <a:lvl3pPr marL="640080" indent="-320040">
              <a:buFont typeface="Wingdings 3" panose="05040102010807070707" pitchFamily="18" charset="2"/>
              <a:buChar char=""/>
              <a:defRPr sz="1800" u="sng">
                <a:solidFill>
                  <a:schemeClr val="accent2"/>
                </a:solidFill>
              </a:defRPr>
            </a:lvl3pPr>
          </a:lstStyle>
          <a:p>
            <a:pPr lvl="0"/>
            <a:r>
              <a:rPr lang="en-US" dirty="0"/>
              <a:t>Resource Name</a:t>
            </a:r>
          </a:p>
          <a:p>
            <a:pPr lvl="1"/>
            <a:r>
              <a:rPr lang="en-US" dirty="0"/>
              <a:t>Resource Info</a:t>
            </a:r>
          </a:p>
          <a:p>
            <a:pPr lvl="2"/>
            <a:r>
              <a:rPr lang="en-US" dirty="0"/>
              <a:t>Resource Link</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644DE2D0-4C52-49F6-BD46-5B6BBBB8A3D2}"/>
              </a:ext>
            </a:extLst>
          </p:cNvPr>
          <p:cNvSpPr>
            <a:spLocks noGrp="1"/>
          </p:cNvSpPr>
          <p:nvPr>
            <p:ph type="ftr" sz="quarter" idx="11"/>
          </p:nvPr>
        </p:nvSpPr>
        <p:spPr/>
        <p:txBody>
          <a:bodyPr/>
          <a:lstStyle/>
          <a:p>
            <a:r>
              <a:rPr lang="en-US" dirty="0"/>
              <a:t>LWDB Roles and Responsibilities Training</a:t>
            </a:r>
          </a:p>
        </p:txBody>
      </p:sp>
      <p:grpSp>
        <p:nvGrpSpPr>
          <p:cNvPr id="14" name="Graphic 7">
            <a:extLst>
              <a:ext uri="{FF2B5EF4-FFF2-40B4-BE49-F238E27FC236}">
                <a16:creationId xmlns:a16="http://schemas.microsoft.com/office/drawing/2014/main" id="{91E33AC9-F2C9-4FFC-8149-C5B9F98A09EE}"/>
              </a:ext>
              <a:ext uri="{C183D7F6-B498-43B3-948B-1728B52AA6E4}">
                <adec:decorative xmlns:adec="http://schemas.microsoft.com/office/drawing/2017/decorative" xmlns="" val="1"/>
              </a:ext>
            </a:extLst>
          </p:cNvPr>
          <p:cNvGrpSpPr/>
          <p:nvPr userDrawn="1"/>
        </p:nvGrpSpPr>
        <p:grpSpPr>
          <a:xfrm>
            <a:off x="116454" y="114300"/>
            <a:ext cx="845638" cy="814921"/>
            <a:chOff x="5750675" y="3095625"/>
            <a:chExt cx="681207" cy="656463"/>
          </a:xfrm>
        </p:grpSpPr>
        <p:sp>
          <p:nvSpPr>
            <p:cNvPr id="15" name="Freeform: Shape 14">
              <a:extLst>
                <a:ext uri="{FF2B5EF4-FFF2-40B4-BE49-F238E27FC236}">
                  <a16:creationId xmlns:a16="http://schemas.microsoft.com/office/drawing/2014/main" id="{1CDE5FD3-A838-41B1-9325-DDC0F4AC303D}"/>
                </a:ext>
              </a:extLst>
            </p:cNvPr>
            <p:cNvSpPr/>
            <p:nvPr/>
          </p:nvSpPr>
          <p:spPr>
            <a:xfrm>
              <a:off x="6069932" y="3095625"/>
              <a:ext cx="361950" cy="323850"/>
            </a:xfrm>
            <a:custGeom>
              <a:avLst/>
              <a:gdLst>
                <a:gd name="connsiteX0" fmla="*/ 37021 w 361950"/>
                <a:gd name="connsiteY0" fmla="*/ 229838 h 323850"/>
                <a:gd name="connsiteX1" fmla="*/ 37021 w 361950"/>
                <a:gd name="connsiteY1" fmla="*/ 229838 h 323850"/>
                <a:gd name="connsiteX2" fmla="*/ 90647 w 361950"/>
                <a:gd name="connsiteY2" fmla="*/ 252031 h 323850"/>
                <a:gd name="connsiteX3" fmla="*/ 157839 w 361950"/>
                <a:gd name="connsiteY3" fmla="*/ 191777 h 323850"/>
                <a:gd name="connsiteX4" fmla="*/ 213329 w 361950"/>
                <a:gd name="connsiteY4" fmla="*/ 231076 h 323850"/>
                <a:gd name="connsiteX5" fmla="*/ 202185 w 361950"/>
                <a:gd name="connsiteY5" fmla="*/ 298228 h 323850"/>
                <a:gd name="connsiteX6" fmla="*/ 266764 w 361950"/>
                <a:gd name="connsiteY6" fmla="*/ 324993 h 323850"/>
                <a:gd name="connsiteX7" fmla="*/ 267907 w 361950"/>
                <a:gd name="connsiteY7" fmla="*/ 325469 h 323850"/>
                <a:gd name="connsiteX8" fmla="*/ 363062 w 361950"/>
                <a:gd name="connsiteY8" fmla="*/ 95250 h 323850"/>
                <a:gd name="connsiteX9" fmla="*/ 132176 w 361950"/>
                <a:gd name="connsiteY9" fmla="*/ 0 h 323850"/>
                <a:gd name="connsiteX10" fmla="*/ 96267 w 361950"/>
                <a:gd name="connsiteY10" fmla="*/ 88297 h 323850"/>
                <a:gd name="connsiteX11" fmla="*/ 96267 w 361950"/>
                <a:gd name="connsiteY11" fmla="*/ 88297 h 323850"/>
                <a:gd name="connsiteX12" fmla="*/ 93505 w 361950"/>
                <a:gd name="connsiteY12" fmla="*/ 94869 h 323850"/>
                <a:gd name="connsiteX13" fmla="*/ 92743 w 361950"/>
                <a:gd name="connsiteY13" fmla="*/ 91821 h 323850"/>
                <a:gd name="connsiteX14" fmla="*/ 28163 w 361950"/>
                <a:gd name="connsiteY14" fmla="*/ 65056 h 323850"/>
                <a:gd name="connsiteX15" fmla="*/ 2731 w 361950"/>
                <a:gd name="connsiteY15" fmla="*/ 89154 h 323850"/>
                <a:gd name="connsiteX16" fmla="*/ 33203 w 361950"/>
                <a:gd name="connsiteY16" fmla="*/ 151926 h 323850"/>
                <a:gd name="connsiteX17" fmla="*/ 68263 w 361950"/>
                <a:gd name="connsiteY17" fmla="*/ 150876 h 323850"/>
                <a:gd name="connsiteX18" fmla="*/ 71311 w 361950"/>
                <a:gd name="connsiteY18" fmla="*/ 149638 h 323850"/>
                <a:gd name="connsiteX19" fmla="*/ 69502 w 361950"/>
                <a:gd name="connsiteY19" fmla="*/ 154019 h 323850"/>
                <a:gd name="connsiteX20" fmla="*/ 69502 w 361950"/>
                <a:gd name="connsiteY20" fmla="*/ 154019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61950" h="323850">
                  <a:moveTo>
                    <a:pt x="37021" y="229838"/>
                  </a:moveTo>
                  <a:lnTo>
                    <a:pt x="37021" y="229838"/>
                  </a:lnTo>
                  <a:lnTo>
                    <a:pt x="90647" y="252031"/>
                  </a:lnTo>
                  <a:cubicBezTo>
                    <a:pt x="92563" y="216839"/>
                    <a:pt x="122645" y="189862"/>
                    <a:pt x="157839" y="191777"/>
                  </a:cubicBezTo>
                  <a:cubicBezTo>
                    <a:pt x="182356" y="193112"/>
                    <a:pt x="203933" y="208393"/>
                    <a:pt x="213329" y="231076"/>
                  </a:cubicBezTo>
                  <a:cubicBezTo>
                    <a:pt x="222421" y="253788"/>
                    <a:pt x="218125" y="279670"/>
                    <a:pt x="202185" y="298228"/>
                  </a:cubicBezTo>
                  <a:lnTo>
                    <a:pt x="266764" y="324993"/>
                  </a:lnTo>
                  <a:lnTo>
                    <a:pt x="267907" y="325469"/>
                  </a:lnTo>
                  <a:lnTo>
                    <a:pt x="363062" y="95250"/>
                  </a:lnTo>
                  <a:lnTo>
                    <a:pt x="132176" y="0"/>
                  </a:lnTo>
                  <a:lnTo>
                    <a:pt x="96267" y="88297"/>
                  </a:lnTo>
                  <a:lnTo>
                    <a:pt x="96267" y="88297"/>
                  </a:lnTo>
                  <a:lnTo>
                    <a:pt x="93505" y="94869"/>
                  </a:lnTo>
                  <a:lnTo>
                    <a:pt x="92743" y="91821"/>
                  </a:lnTo>
                  <a:cubicBezTo>
                    <a:pt x="82259" y="66639"/>
                    <a:pt x="53387" y="54673"/>
                    <a:pt x="28163" y="65056"/>
                  </a:cubicBezTo>
                  <a:cubicBezTo>
                    <a:pt x="17105" y="69831"/>
                    <a:pt x="8094" y="78368"/>
                    <a:pt x="2731" y="89154"/>
                  </a:cubicBezTo>
                  <a:cubicBezTo>
                    <a:pt x="-6188" y="114902"/>
                    <a:pt x="7454" y="143006"/>
                    <a:pt x="33203" y="151926"/>
                  </a:cubicBezTo>
                  <a:cubicBezTo>
                    <a:pt x="44623" y="155882"/>
                    <a:pt x="57099" y="155509"/>
                    <a:pt x="68263" y="150876"/>
                  </a:cubicBezTo>
                  <a:lnTo>
                    <a:pt x="71311" y="149638"/>
                  </a:lnTo>
                  <a:lnTo>
                    <a:pt x="69502" y="154019"/>
                  </a:lnTo>
                  <a:lnTo>
                    <a:pt x="69502" y="154019"/>
                  </a:lnTo>
                  <a:close/>
                </a:path>
              </a:pathLst>
            </a:custGeom>
            <a:ln/>
          </p:spPr>
          <p:style>
            <a:lnRef idx="1">
              <a:schemeClr val="accent3"/>
            </a:lnRef>
            <a:fillRef idx="3">
              <a:schemeClr val="accent3"/>
            </a:fillRef>
            <a:effectRef idx="2">
              <a:schemeClr val="accent3"/>
            </a:effectRef>
            <a:fontRef idx="minor">
              <a:schemeClr val="lt1"/>
            </a:fontRef>
          </p:style>
          <p:txBody>
            <a:bodyPr rtlCol="0" anchor="ctr"/>
            <a:lstStyle/>
            <a:p>
              <a:endParaRPr lang="en-US" dirty="0"/>
            </a:p>
          </p:txBody>
        </p:sp>
        <p:sp>
          <p:nvSpPr>
            <p:cNvPr id="16" name="Freeform: Shape 15">
              <a:extLst>
                <a:ext uri="{FF2B5EF4-FFF2-40B4-BE49-F238E27FC236}">
                  <a16:creationId xmlns:a16="http://schemas.microsoft.com/office/drawing/2014/main" id="{12EE5647-85F5-40C2-A9D7-301B31FF6830}"/>
                </a:ext>
              </a:extLst>
            </p:cNvPr>
            <p:cNvSpPr/>
            <p:nvPr/>
          </p:nvSpPr>
          <p:spPr>
            <a:xfrm>
              <a:off x="5750675" y="3504438"/>
              <a:ext cx="352425" cy="247650"/>
            </a:xfrm>
            <a:custGeom>
              <a:avLst/>
              <a:gdLst>
                <a:gd name="connsiteX0" fmla="*/ 320231 w 352425"/>
                <a:gd name="connsiteY0" fmla="*/ 158877 h 247650"/>
                <a:gd name="connsiteX1" fmla="*/ 350484 w 352425"/>
                <a:gd name="connsiteY1" fmla="*/ 98702 h 247650"/>
                <a:gd name="connsiteX2" fmla="*/ 290309 w 352425"/>
                <a:gd name="connsiteY2" fmla="*/ 68449 h 247650"/>
                <a:gd name="connsiteX3" fmla="*/ 266700 w 352425"/>
                <a:gd name="connsiteY3" fmla="*/ 85725 h 247650"/>
                <a:gd name="connsiteX4" fmla="*/ 266700 w 352425"/>
                <a:gd name="connsiteY4" fmla="*/ 0 h 247650"/>
                <a:gd name="connsiteX5" fmla="*/ 208883 w 352425"/>
                <a:gd name="connsiteY5" fmla="*/ 0 h 247650"/>
                <a:gd name="connsiteX6" fmla="*/ 209550 w 352425"/>
                <a:gd name="connsiteY6" fmla="*/ 9525 h 247650"/>
                <a:gd name="connsiteX7" fmla="*/ 133350 w 352425"/>
                <a:gd name="connsiteY7" fmla="*/ 85725 h 247650"/>
                <a:gd name="connsiteX8" fmla="*/ 57150 w 352425"/>
                <a:gd name="connsiteY8" fmla="*/ 9525 h 247650"/>
                <a:gd name="connsiteX9" fmla="*/ 57817 w 352425"/>
                <a:gd name="connsiteY9" fmla="*/ 0 h 247650"/>
                <a:gd name="connsiteX10" fmla="*/ 0 w 352425"/>
                <a:gd name="connsiteY10" fmla="*/ 0 h 247650"/>
                <a:gd name="connsiteX11" fmla="*/ 0 w 352425"/>
                <a:gd name="connsiteY11" fmla="*/ 247650 h 247650"/>
                <a:gd name="connsiteX12" fmla="*/ 266700 w 352425"/>
                <a:gd name="connsiteY12" fmla="*/ 247650 h 247650"/>
                <a:gd name="connsiteX13" fmla="*/ 266700 w 352425"/>
                <a:gd name="connsiteY13" fmla="*/ 142875 h 247650"/>
                <a:gd name="connsiteX14" fmla="*/ 270129 w 352425"/>
                <a:gd name="connsiteY14" fmla="*/ 147066 h 247650"/>
                <a:gd name="connsiteX15" fmla="*/ 271939 w 352425"/>
                <a:gd name="connsiteY15" fmla="*/ 149828 h 247650"/>
                <a:gd name="connsiteX16" fmla="*/ 314325 w 352425"/>
                <a:gd name="connsiteY16" fmla="*/ 160782 h 247650"/>
                <a:gd name="connsiteX17" fmla="*/ 318992 w 352425"/>
                <a:gd name="connsiteY17" fmla="*/ 159353 h 24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2425" h="247650">
                  <a:moveTo>
                    <a:pt x="320231" y="158877"/>
                  </a:moveTo>
                  <a:cubicBezTo>
                    <a:pt x="345201" y="150614"/>
                    <a:pt x="358747" y="123673"/>
                    <a:pt x="350484" y="98702"/>
                  </a:cubicBezTo>
                  <a:cubicBezTo>
                    <a:pt x="342221" y="73731"/>
                    <a:pt x="315279" y="60187"/>
                    <a:pt x="290309" y="68449"/>
                  </a:cubicBezTo>
                  <a:cubicBezTo>
                    <a:pt x="280822" y="71588"/>
                    <a:pt x="272562" y="77632"/>
                    <a:pt x="266700" y="85725"/>
                  </a:cubicBezTo>
                  <a:lnTo>
                    <a:pt x="266700" y="0"/>
                  </a:lnTo>
                  <a:lnTo>
                    <a:pt x="208883" y="0"/>
                  </a:lnTo>
                  <a:cubicBezTo>
                    <a:pt x="209301" y="3158"/>
                    <a:pt x="209524" y="6339"/>
                    <a:pt x="209550" y="9525"/>
                  </a:cubicBezTo>
                  <a:cubicBezTo>
                    <a:pt x="209550" y="51609"/>
                    <a:pt x="175434" y="85725"/>
                    <a:pt x="133350" y="85725"/>
                  </a:cubicBezTo>
                  <a:cubicBezTo>
                    <a:pt x="91266" y="85725"/>
                    <a:pt x="57150" y="51609"/>
                    <a:pt x="57150" y="9525"/>
                  </a:cubicBezTo>
                  <a:cubicBezTo>
                    <a:pt x="57176" y="6339"/>
                    <a:pt x="57399" y="3158"/>
                    <a:pt x="57817" y="0"/>
                  </a:cubicBezTo>
                  <a:lnTo>
                    <a:pt x="0" y="0"/>
                  </a:lnTo>
                  <a:lnTo>
                    <a:pt x="0" y="247650"/>
                  </a:lnTo>
                  <a:lnTo>
                    <a:pt x="266700" y="247650"/>
                  </a:lnTo>
                  <a:lnTo>
                    <a:pt x="266700" y="142875"/>
                  </a:lnTo>
                  <a:cubicBezTo>
                    <a:pt x="267762" y="144337"/>
                    <a:pt x="268907" y="145736"/>
                    <a:pt x="270129" y="147066"/>
                  </a:cubicBezTo>
                  <a:cubicBezTo>
                    <a:pt x="270642" y="148042"/>
                    <a:pt x="271248" y="148967"/>
                    <a:pt x="271939" y="149828"/>
                  </a:cubicBezTo>
                  <a:cubicBezTo>
                    <a:pt x="283197" y="160610"/>
                    <a:pt x="299253" y="164760"/>
                    <a:pt x="314325" y="160782"/>
                  </a:cubicBezTo>
                  <a:cubicBezTo>
                    <a:pt x="315944" y="160782"/>
                    <a:pt x="317468" y="159829"/>
                    <a:pt x="318992" y="159353"/>
                  </a:cubicBezTo>
                  <a:close/>
                </a:path>
              </a:pathLst>
            </a:custGeom>
            <a:ln/>
          </p:spPr>
          <p:style>
            <a:lnRef idx="1">
              <a:schemeClr val="accent2"/>
            </a:lnRef>
            <a:fillRef idx="3">
              <a:schemeClr val="accent2"/>
            </a:fillRef>
            <a:effectRef idx="2">
              <a:schemeClr val="accent2"/>
            </a:effectRef>
            <a:fontRef idx="minor">
              <a:schemeClr val="lt1"/>
            </a:fontRef>
          </p:style>
          <p:txBody>
            <a:bodyPr rtlCol="0" anchor="ctr"/>
            <a:lstStyle/>
            <a:p>
              <a:endParaRPr lang="en-US" dirty="0"/>
            </a:p>
          </p:txBody>
        </p:sp>
        <p:sp>
          <p:nvSpPr>
            <p:cNvPr id="17" name="Freeform: Shape 16">
              <a:extLst>
                <a:ext uri="{FF2B5EF4-FFF2-40B4-BE49-F238E27FC236}">
                  <a16:creationId xmlns:a16="http://schemas.microsoft.com/office/drawing/2014/main" id="{542FEB64-7A79-41D4-84C0-9F5607D4E9FF}"/>
                </a:ext>
              </a:extLst>
            </p:cNvPr>
            <p:cNvSpPr/>
            <p:nvPr/>
          </p:nvSpPr>
          <p:spPr>
            <a:xfrm>
              <a:off x="6057900" y="3419105"/>
              <a:ext cx="247650" cy="323850"/>
            </a:xfrm>
            <a:custGeom>
              <a:avLst/>
              <a:gdLst>
                <a:gd name="connsiteX0" fmla="*/ 142875 w 247650"/>
                <a:gd name="connsiteY0" fmla="*/ 85142 h 323850"/>
                <a:gd name="connsiteX1" fmla="*/ 147066 w 247650"/>
                <a:gd name="connsiteY1" fmla="*/ 81618 h 323850"/>
                <a:gd name="connsiteX2" fmla="*/ 149828 w 247650"/>
                <a:gd name="connsiteY2" fmla="*/ 79808 h 323850"/>
                <a:gd name="connsiteX3" fmla="*/ 159925 w 247650"/>
                <a:gd name="connsiteY3" fmla="*/ 33041 h 323850"/>
                <a:gd name="connsiteX4" fmla="*/ 159925 w 247650"/>
                <a:gd name="connsiteY4" fmla="*/ 31612 h 323850"/>
                <a:gd name="connsiteX5" fmla="*/ 99051 w 247650"/>
                <a:gd name="connsiteY5" fmla="*/ 2790 h 323850"/>
                <a:gd name="connsiteX6" fmla="*/ 70230 w 247650"/>
                <a:gd name="connsiteY6" fmla="*/ 63664 h 323850"/>
                <a:gd name="connsiteX7" fmla="*/ 85725 w 247650"/>
                <a:gd name="connsiteY7" fmla="*/ 85142 h 323850"/>
                <a:gd name="connsiteX8" fmla="*/ 0 w 247650"/>
                <a:gd name="connsiteY8" fmla="*/ 85142 h 323850"/>
                <a:gd name="connsiteX9" fmla="*/ 0 w 247650"/>
                <a:gd name="connsiteY9" fmla="*/ 124195 h 323850"/>
                <a:gd name="connsiteX10" fmla="*/ 9525 w 247650"/>
                <a:gd name="connsiteY10" fmla="*/ 123623 h 323850"/>
                <a:gd name="connsiteX11" fmla="*/ 85725 w 247650"/>
                <a:gd name="connsiteY11" fmla="*/ 199823 h 323850"/>
                <a:gd name="connsiteX12" fmla="*/ 9525 w 247650"/>
                <a:gd name="connsiteY12" fmla="*/ 276023 h 323850"/>
                <a:gd name="connsiteX13" fmla="*/ 0 w 247650"/>
                <a:gd name="connsiteY13" fmla="*/ 275357 h 323850"/>
                <a:gd name="connsiteX14" fmla="*/ 0 w 247650"/>
                <a:gd name="connsiteY14" fmla="*/ 332792 h 323850"/>
                <a:gd name="connsiteX15" fmla="*/ 247650 w 247650"/>
                <a:gd name="connsiteY15" fmla="*/ 332792 h 323850"/>
                <a:gd name="connsiteX16" fmla="*/ 247650 w 247650"/>
                <a:gd name="connsiteY16" fmla="*/ 85142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7650" h="323850">
                  <a:moveTo>
                    <a:pt x="142875" y="85142"/>
                  </a:moveTo>
                  <a:cubicBezTo>
                    <a:pt x="144353" y="84067"/>
                    <a:pt x="145753" y="82890"/>
                    <a:pt x="147066" y="81618"/>
                  </a:cubicBezTo>
                  <a:cubicBezTo>
                    <a:pt x="148106" y="81221"/>
                    <a:pt x="149049" y="80604"/>
                    <a:pt x="149828" y="79808"/>
                  </a:cubicBezTo>
                  <a:cubicBezTo>
                    <a:pt x="161536" y="67261"/>
                    <a:pt x="165413" y="49301"/>
                    <a:pt x="159925" y="33041"/>
                  </a:cubicBezTo>
                  <a:lnTo>
                    <a:pt x="159925" y="31612"/>
                  </a:lnTo>
                  <a:cubicBezTo>
                    <a:pt x="151074" y="6843"/>
                    <a:pt x="123820" y="-6060"/>
                    <a:pt x="99051" y="2790"/>
                  </a:cubicBezTo>
                  <a:cubicBezTo>
                    <a:pt x="74283" y="11641"/>
                    <a:pt x="61379" y="38895"/>
                    <a:pt x="70230" y="63664"/>
                  </a:cubicBezTo>
                  <a:cubicBezTo>
                    <a:pt x="73260" y="72145"/>
                    <a:pt x="78633" y="79592"/>
                    <a:pt x="85725" y="85142"/>
                  </a:cubicBezTo>
                  <a:lnTo>
                    <a:pt x="0" y="85142"/>
                  </a:lnTo>
                  <a:lnTo>
                    <a:pt x="0" y="124195"/>
                  </a:lnTo>
                  <a:cubicBezTo>
                    <a:pt x="3160" y="123812"/>
                    <a:pt x="6342" y="123622"/>
                    <a:pt x="9525" y="123623"/>
                  </a:cubicBezTo>
                  <a:cubicBezTo>
                    <a:pt x="51609" y="123623"/>
                    <a:pt x="85725" y="157739"/>
                    <a:pt x="85725" y="199823"/>
                  </a:cubicBezTo>
                  <a:cubicBezTo>
                    <a:pt x="85725" y="241908"/>
                    <a:pt x="51609" y="276023"/>
                    <a:pt x="9525" y="276023"/>
                  </a:cubicBezTo>
                  <a:cubicBezTo>
                    <a:pt x="6340" y="275994"/>
                    <a:pt x="3158" y="275772"/>
                    <a:pt x="0" y="275357"/>
                  </a:cubicBezTo>
                  <a:lnTo>
                    <a:pt x="0" y="332792"/>
                  </a:lnTo>
                  <a:lnTo>
                    <a:pt x="247650" y="332792"/>
                  </a:lnTo>
                  <a:lnTo>
                    <a:pt x="247650" y="85142"/>
                  </a:lnTo>
                  <a:close/>
                </a:path>
              </a:pathLst>
            </a:custGeom>
            <a:ln/>
          </p:spPr>
          <p:style>
            <a:lnRef idx="1">
              <a:schemeClr val="accent1"/>
            </a:lnRef>
            <a:fillRef idx="3">
              <a:schemeClr val="accent1"/>
            </a:fillRef>
            <a:effectRef idx="2">
              <a:schemeClr val="accent1"/>
            </a:effectRef>
            <a:fontRef idx="minor">
              <a:schemeClr val="lt1"/>
            </a:fontRef>
          </p:style>
          <p:txBody>
            <a:bodyPr rtlCol="0" anchor="ctr"/>
            <a:lstStyle/>
            <a:p>
              <a:endParaRPr lang="en-US" dirty="0"/>
            </a:p>
          </p:txBody>
        </p:sp>
        <p:sp>
          <p:nvSpPr>
            <p:cNvPr id="18" name="Freeform: Shape 17">
              <a:extLst>
                <a:ext uri="{FF2B5EF4-FFF2-40B4-BE49-F238E27FC236}">
                  <a16:creationId xmlns:a16="http://schemas.microsoft.com/office/drawing/2014/main" id="{D0D788AC-84C3-4EBF-96FD-01DA79ED8032}"/>
                </a:ext>
              </a:extLst>
            </p:cNvPr>
            <p:cNvSpPr/>
            <p:nvPr/>
          </p:nvSpPr>
          <p:spPr>
            <a:xfrm>
              <a:off x="5750675" y="3197022"/>
              <a:ext cx="266700" cy="352425"/>
            </a:xfrm>
            <a:custGeom>
              <a:avLst/>
              <a:gdLst>
                <a:gd name="connsiteX0" fmla="*/ 266700 w 266700"/>
                <a:gd name="connsiteY0" fmla="*/ 98869 h 352425"/>
                <a:gd name="connsiteX1" fmla="*/ 266700 w 266700"/>
                <a:gd name="connsiteY1" fmla="*/ 0 h 352425"/>
                <a:gd name="connsiteX2" fmla="*/ 0 w 266700"/>
                <a:gd name="connsiteY2" fmla="*/ 0 h 352425"/>
                <a:gd name="connsiteX3" fmla="*/ 0 w 266700"/>
                <a:gd name="connsiteY3" fmla="*/ 266700 h 352425"/>
                <a:gd name="connsiteX4" fmla="*/ 104775 w 266700"/>
                <a:gd name="connsiteY4" fmla="*/ 266700 h 352425"/>
                <a:gd name="connsiteX5" fmla="*/ 85725 w 266700"/>
                <a:gd name="connsiteY5" fmla="*/ 304800 h 352425"/>
                <a:gd name="connsiteX6" fmla="*/ 133350 w 266700"/>
                <a:gd name="connsiteY6" fmla="*/ 352425 h 352425"/>
                <a:gd name="connsiteX7" fmla="*/ 180975 w 266700"/>
                <a:gd name="connsiteY7" fmla="*/ 304800 h 352425"/>
                <a:gd name="connsiteX8" fmla="*/ 161925 w 266700"/>
                <a:gd name="connsiteY8" fmla="*/ 266700 h 352425"/>
                <a:gd name="connsiteX9" fmla="*/ 266700 w 266700"/>
                <a:gd name="connsiteY9" fmla="*/ 266700 h 352425"/>
                <a:gd name="connsiteX10" fmla="*/ 266700 w 266700"/>
                <a:gd name="connsiteY10" fmla="*/ 168783 h 352425"/>
                <a:gd name="connsiteX11" fmla="*/ 193834 w 266700"/>
                <a:gd name="connsiteY11" fmla="*/ 168783 h 352425"/>
                <a:gd name="connsiteX12" fmla="*/ 193018 w 266700"/>
                <a:gd name="connsiteY12" fmla="*/ 99685 h 352425"/>
                <a:gd name="connsiteX13" fmla="*/ 193834 w 266700"/>
                <a:gd name="connsiteY13" fmla="*/ 98869 h 352425"/>
                <a:gd name="connsiteX14" fmla="*/ 266700 w 266700"/>
                <a:gd name="connsiteY14" fmla="*/ 98869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6700" h="352425">
                  <a:moveTo>
                    <a:pt x="266700" y="98869"/>
                  </a:moveTo>
                  <a:lnTo>
                    <a:pt x="266700" y="0"/>
                  </a:lnTo>
                  <a:lnTo>
                    <a:pt x="0" y="0"/>
                  </a:lnTo>
                  <a:lnTo>
                    <a:pt x="0" y="266700"/>
                  </a:lnTo>
                  <a:lnTo>
                    <a:pt x="104775" y="266700"/>
                  </a:lnTo>
                  <a:cubicBezTo>
                    <a:pt x="92783" y="275694"/>
                    <a:pt x="85725" y="289810"/>
                    <a:pt x="85725" y="304800"/>
                  </a:cubicBezTo>
                  <a:cubicBezTo>
                    <a:pt x="85725" y="331102"/>
                    <a:pt x="107048" y="352425"/>
                    <a:pt x="133350" y="352425"/>
                  </a:cubicBezTo>
                  <a:cubicBezTo>
                    <a:pt x="159652" y="352425"/>
                    <a:pt x="180975" y="331102"/>
                    <a:pt x="180975" y="304800"/>
                  </a:cubicBezTo>
                  <a:cubicBezTo>
                    <a:pt x="180975" y="289810"/>
                    <a:pt x="173917" y="275694"/>
                    <a:pt x="161925" y="266700"/>
                  </a:cubicBezTo>
                  <a:lnTo>
                    <a:pt x="266700" y="266700"/>
                  </a:lnTo>
                  <a:lnTo>
                    <a:pt x="266700" y="168783"/>
                  </a:lnTo>
                  <a:cubicBezTo>
                    <a:pt x="246215" y="188005"/>
                    <a:pt x="214319" y="188005"/>
                    <a:pt x="193834" y="168783"/>
                  </a:cubicBezTo>
                  <a:cubicBezTo>
                    <a:pt x="174528" y="149927"/>
                    <a:pt x="174163" y="118991"/>
                    <a:pt x="193018" y="99685"/>
                  </a:cubicBezTo>
                  <a:cubicBezTo>
                    <a:pt x="193287" y="99410"/>
                    <a:pt x="193558" y="99138"/>
                    <a:pt x="193834" y="98869"/>
                  </a:cubicBezTo>
                  <a:cubicBezTo>
                    <a:pt x="214319" y="79647"/>
                    <a:pt x="246215" y="79647"/>
                    <a:pt x="266700" y="98869"/>
                  </a:cubicBezTo>
                  <a:close/>
                </a:path>
              </a:pathLst>
            </a:custGeom>
            <a:ln/>
          </p:spPr>
          <p:style>
            <a:lnRef idx="1">
              <a:schemeClr val="accent5"/>
            </a:lnRef>
            <a:fillRef idx="3">
              <a:schemeClr val="accent5"/>
            </a:fillRef>
            <a:effectRef idx="2">
              <a:schemeClr val="accent5"/>
            </a:effectRef>
            <a:fontRef idx="minor">
              <a:schemeClr val="lt1"/>
            </a:fontRef>
          </p:style>
          <p:txBody>
            <a:bodyPr rtlCol="0" anchor="ctr"/>
            <a:lstStyle/>
            <a:p>
              <a:endParaRPr lang="en-US" dirty="0"/>
            </a:p>
          </p:txBody>
        </p:sp>
      </p:grpSp>
    </p:spTree>
    <p:extLst>
      <p:ext uri="{BB962C8B-B14F-4D97-AF65-F5344CB8AC3E}">
        <p14:creationId xmlns:p14="http://schemas.microsoft.com/office/powerpoint/2010/main" val="17332065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DE26BDCE-DE77-4919-A4F3-F5D6F5697C0A}"/>
              </a:ext>
              <a:ext uri="{C183D7F6-B498-43B3-948B-1728B52AA6E4}">
                <adec:decorative xmlns:adec="http://schemas.microsoft.com/office/drawing/2017/decorative" xmlns="" val="1"/>
              </a:ext>
            </a:extLst>
          </p:cNvPr>
          <p:cNvSpPr/>
          <p:nvPr userDrawn="1"/>
        </p:nvSpPr>
        <p:spPr>
          <a:xfrm>
            <a:off x="0" y="4334464"/>
            <a:ext cx="12192000" cy="156162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p>
        </p:txBody>
      </p:sp>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dirty="0"/>
          </a:p>
        </p:txBody>
      </p:sp>
      <p:sp>
        <p:nvSpPr>
          <p:cNvPr id="11" name="Text Placeholder 10">
            <a:extLst>
              <a:ext uri="{FF2B5EF4-FFF2-40B4-BE49-F238E27FC236}">
                <a16:creationId xmlns:a16="http://schemas.microsoft.com/office/drawing/2014/main" id="{29BE280C-00EB-451E-B422-BD964782EB32}"/>
              </a:ext>
            </a:extLst>
          </p:cNvPr>
          <p:cNvSpPr>
            <a:spLocks noGrp="1"/>
          </p:cNvSpPr>
          <p:nvPr>
            <p:ph type="body" sz="quarter" idx="10" hasCustomPrompt="1"/>
          </p:nvPr>
        </p:nvSpPr>
        <p:spPr>
          <a:xfrm>
            <a:off x="1193022" y="433161"/>
            <a:ext cx="9742456" cy="3676650"/>
          </a:xfrm>
        </p:spPr>
        <p:txBody>
          <a:bodyPr anchor="ctr">
            <a:normAutofit/>
          </a:bodyPr>
          <a:lstStyle>
            <a:lvl1pPr marL="0" indent="0">
              <a:lnSpc>
                <a:spcPct val="110000"/>
              </a:lnSpc>
              <a:buNone/>
              <a:defRPr sz="4000" i="0">
                <a:solidFill>
                  <a:schemeClr val="accent1"/>
                </a:solidFill>
                <a:latin typeface="+mj-lt"/>
              </a:defRPr>
            </a:lvl1pPr>
          </a:lstStyle>
          <a:p>
            <a:pPr lvl="0"/>
            <a:r>
              <a:rPr lang="en-US" dirty="0"/>
              <a:t>Type quote here.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hasCustomPrompt="1"/>
          </p:nvPr>
        </p:nvSpPr>
        <p:spPr>
          <a:xfrm>
            <a:off x="1193022" y="4487773"/>
            <a:ext cx="9742456" cy="1255005"/>
          </a:xfrm>
        </p:spPr>
        <p:txBody>
          <a:bodyPr anchor="ctr"/>
          <a:lstStyle>
            <a:lvl1pPr marL="411480" indent="-411480">
              <a:defRPr sz="3200" b="1"/>
            </a:lvl1pPr>
            <a:lvl2pPr marL="457200" indent="0">
              <a:buNone/>
              <a:defRPr i="1"/>
            </a:lvl2pPr>
          </a:lstStyle>
          <a:p>
            <a:pPr lvl="0"/>
            <a:r>
              <a:rPr lang="en-US" dirty="0"/>
              <a:t>FirstName LastName</a:t>
            </a:r>
          </a:p>
          <a:p>
            <a:pPr lvl="1"/>
            <a:r>
              <a:rPr lang="en-US" dirty="0"/>
              <a:t>Additional info if applicable.</a:t>
            </a:r>
          </a:p>
        </p:txBody>
      </p:sp>
      <p:grpSp>
        <p:nvGrpSpPr>
          <p:cNvPr id="12" name="Graphic 4">
            <a:extLst>
              <a:ext uri="{FF2B5EF4-FFF2-40B4-BE49-F238E27FC236}">
                <a16:creationId xmlns:a16="http://schemas.microsoft.com/office/drawing/2014/main" id="{F64DDED0-B2D0-4AF0-A583-07702E9F8A3D}"/>
              </a:ext>
              <a:ext uri="{C183D7F6-B498-43B3-948B-1728B52AA6E4}">
                <adec:decorative xmlns:adec="http://schemas.microsoft.com/office/drawing/2017/decorative" xmlns="" val="1"/>
              </a:ext>
            </a:extLst>
          </p:cNvPr>
          <p:cNvGrpSpPr/>
          <p:nvPr/>
        </p:nvGrpSpPr>
        <p:grpSpPr>
          <a:xfrm>
            <a:off x="0" y="-293034"/>
            <a:ext cx="1463040" cy="1463040"/>
            <a:chOff x="0" y="0"/>
            <a:chExt cx="1463040" cy="1463040"/>
          </a:xfrm>
        </p:grpSpPr>
        <p:sp>
          <p:nvSpPr>
            <p:cNvPr id="13" name="Freeform: Shape 12">
              <a:extLst>
                <a:ext uri="{FF2B5EF4-FFF2-40B4-BE49-F238E27FC236}">
                  <a16:creationId xmlns:a16="http://schemas.microsoft.com/office/drawing/2014/main" id="{EC783484-AECF-48A8-91AE-B0BE38E6EC18}"/>
                </a:ext>
              </a:extLst>
            </p:cNvPr>
            <p:cNvSpPr/>
            <p:nvPr/>
          </p:nvSpPr>
          <p:spPr>
            <a:xfrm>
              <a:off x="807720" y="431597"/>
              <a:ext cx="304800" cy="594360"/>
            </a:xfrm>
            <a:custGeom>
              <a:avLst/>
              <a:gdLst>
                <a:gd name="connsiteX0" fmla="*/ 304800 w 304800"/>
                <a:gd name="connsiteY0" fmla="*/ 604723 h 594360"/>
                <a:gd name="connsiteX1" fmla="*/ 304800 w 304800"/>
                <a:gd name="connsiteY1" fmla="*/ 299923 h 594360"/>
                <a:gd name="connsiteX2" fmla="*/ 130912 w 304800"/>
                <a:gd name="connsiteY2" fmla="*/ 299923 h 594360"/>
                <a:gd name="connsiteX3" fmla="*/ 304800 w 304800"/>
                <a:gd name="connsiteY3" fmla="*/ 130759 h 594360"/>
                <a:gd name="connsiteX4" fmla="*/ 304800 w 304800"/>
                <a:gd name="connsiteY4" fmla="*/ 0 h 594360"/>
                <a:gd name="connsiteX5" fmla="*/ 0 w 304800"/>
                <a:gd name="connsiteY5" fmla="*/ 299923 h 594360"/>
                <a:gd name="connsiteX6" fmla="*/ 0 w 304800"/>
                <a:gd name="connsiteY6" fmla="*/ 299923 h 594360"/>
                <a:gd name="connsiteX7" fmla="*/ 0 w 304800"/>
                <a:gd name="connsiteY7" fmla="*/ 604723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304800" y="604723"/>
                  </a:moveTo>
                  <a:lnTo>
                    <a:pt x="304800" y="299923"/>
                  </a:lnTo>
                  <a:lnTo>
                    <a:pt x="130912" y="299923"/>
                  </a:lnTo>
                  <a:cubicBezTo>
                    <a:pt x="133551" y="205772"/>
                    <a:pt x="210612" y="130805"/>
                    <a:pt x="304800" y="130759"/>
                  </a:cubicBezTo>
                  <a:lnTo>
                    <a:pt x="304800" y="0"/>
                  </a:lnTo>
                  <a:cubicBezTo>
                    <a:pt x="138350" y="-21"/>
                    <a:pt x="2664" y="133495"/>
                    <a:pt x="0" y="299923"/>
                  </a:cubicBezTo>
                  <a:lnTo>
                    <a:pt x="0" y="299923"/>
                  </a:lnTo>
                  <a:lnTo>
                    <a:pt x="0" y="604723"/>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p>
          </p:txBody>
        </p:sp>
        <p:sp>
          <p:nvSpPr>
            <p:cNvPr id="14" name="Freeform: Shape 13">
              <a:extLst>
                <a:ext uri="{FF2B5EF4-FFF2-40B4-BE49-F238E27FC236}">
                  <a16:creationId xmlns:a16="http://schemas.microsoft.com/office/drawing/2014/main" id="{F4764CB8-39FF-4599-A58D-7E39C219FE54}"/>
                </a:ext>
              </a:extLst>
            </p:cNvPr>
            <p:cNvSpPr/>
            <p:nvPr/>
          </p:nvSpPr>
          <p:spPr>
            <a:xfrm>
              <a:off x="350520" y="431597"/>
              <a:ext cx="304800" cy="594360"/>
            </a:xfrm>
            <a:custGeom>
              <a:avLst/>
              <a:gdLst>
                <a:gd name="connsiteX0" fmla="*/ 304800 w 304800"/>
                <a:gd name="connsiteY0" fmla="*/ 604723 h 594360"/>
                <a:gd name="connsiteX1" fmla="*/ 304800 w 304800"/>
                <a:gd name="connsiteY1" fmla="*/ 299923 h 594360"/>
                <a:gd name="connsiteX2" fmla="*/ 130912 w 304800"/>
                <a:gd name="connsiteY2" fmla="*/ 299923 h 594360"/>
                <a:gd name="connsiteX3" fmla="*/ 304800 w 304800"/>
                <a:gd name="connsiteY3" fmla="*/ 130759 h 594360"/>
                <a:gd name="connsiteX4" fmla="*/ 304800 w 304800"/>
                <a:gd name="connsiteY4" fmla="*/ 0 h 594360"/>
                <a:gd name="connsiteX5" fmla="*/ 0 w 304800"/>
                <a:gd name="connsiteY5" fmla="*/ 299923 h 594360"/>
                <a:gd name="connsiteX6" fmla="*/ 0 w 304800"/>
                <a:gd name="connsiteY6" fmla="*/ 299923 h 594360"/>
                <a:gd name="connsiteX7" fmla="*/ 0 w 304800"/>
                <a:gd name="connsiteY7" fmla="*/ 604723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304800" y="604723"/>
                  </a:moveTo>
                  <a:lnTo>
                    <a:pt x="304800" y="299923"/>
                  </a:lnTo>
                  <a:lnTo>
                    <a:pt x="130912" y="299923"/>
                  </a:lnTo>
                  <a:cubicBezTo>
                    <a:pt x="133551" y="205772"/>
                    <a:pt x="210612" y="130805"/>
                    <a:pt x="304800" y="130759"/>
                  </a:cubicBezTo>
                  <a:lnTo>
                    <a:pt x="304800" y="0"/>
                  </a:lnTo>
                  <a:cubicBezTo>
                    <a:pt x="138350" y="-21"/>
                    <a:pt x="2664" y="133495"/>
                    <a:pt x="0" y="299923"/>
                  </a:cubicBezTo>
                  <a:lnTo>
                    <a:pt x="0" y="299923"/>
                  </a:lnTo>
                  <a:lnTo>
                    <a:pt x="0" y="604723"/>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p>
          </p:txBody>
        </p:sp>
      </p:gr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r>
              <a:rPr lang="en-US" dirty="0"/>
              <a:t>LWDB Roles and Responsibilities Training</a:t>
            </a:r>
          </a:p>
        </p:txBody>
      </p:sp>
      <p:grpSp>
        <p:nvGrpSpPr>
          <p:cNvPr id="15" name="Graphic 8">
            <a:extLst>
              <a:ext uri="{FF2B5EF4-FFF2-40B4-BE49-F238E27FC236}">
                <a16:creationId xmlns:a16="http://schemas.microsoft.com/office/drawing/2014/main" id="{A37AD2C0-553C-4033-956B-ACC3094F35FA}"/>
              </a:ext>
              <a:ext uri="{C183D7F6-B498-43B3-948B-1728B52AA6E4}">
                <adec:decorative xmlns:adec="http://schemas.microsoft.com/office/drawing/2017/decorative" xmlns="" val="1"/>
              </a:ext>
            </a:extLst>
          </p:cNvPr>
          <p:cNvGrpSpPr/>
          <p:nvPr/>
        </p:nvGrpSpPr>
        <p:grpSpPr>
          <a:xfrm>
            <a:off x="10728960" y="3372965"/>
            <a:ext cx="1463040" cy="1463040"/>
            <a:chOff x="5196840" y="1189382"/>
            <a:chExt cx="1463040" cy="1463040"/>
          </a:xfrm>
        </p:grpSpPr>
        <p:sp>
          <p:nvSpPr>
            <p:cNvPr id="16" name="Freeform: Shape 15">
              <a:extLst>
                <a:ext uri="{FF2B5EF4-FFF2-40B4-BE49-F238E27FC236}">
                  <a16:creationId xmlns:a16="http://schemas.microsoft.com/office/drawing/2014/main" id="{EE3FE0CD-AC3A-4FC7-9ADF-FA3105A50B47}"/>
                </a:ext>
              </a:extLst>
            </p:cNvPr>
            <p:cNvSpPr/>
            <p:nvPr/>
          </p:nvSpPr>
          <p:spPr>
            <a:xfrm>
              <a:off x="5547360" y="1631342"/>
              <a:ext cx="304800" cy="594360"/>
            </a:xfrm>
            <a:custGeom>
              <a:avLst/>
              <a:gdLst>
                <a:gd name="connsiteX0" fmla="*/ 0 w 304800"/>
                <a:gd name="connsiteY0" fmla="*/ 0 h 594360"/>
                <a:gd name="connsiteX1" fmla="*/ 0 w 304800"/>
                <a:gd name="connsiteY1" fmla="*/ 304800 h 594360"/>
                <a:gd name="connsiteX2" fmla="*/ 173888 w 304800"/>
                <a:gd name="connsiteY2" fmla="*/ 304800 h 594360"/>
                <a:gd name="connsiteX3" fmla="*/ 0 w 304800"/>
                <a:gd name="connsiteY3" fmla="*/ 473964 h 594360"/>
                <a:gd name="connsiteX4" fmla="*/ 0 w 304800"/>
                <a:gd name="connsiteY4" fmla="*/ 604723 h 594360"/>
                <a:gd name="connsiteX5" fmla="*/ 304800 w 304800"/>
                <a:gd name="connsiteY5" fmla="*/ 304800 h 594360"/>
                <a:gd name="connsiteX6" fmla="*/ 304800 w 304800"/>
                <a:gd name="connsiteY6" fmla="*/ 304800 h 594360"/>
                <a:gd name="connsiteX7" fmla="*/ 304800 w 304800"/>
                <a:gd name="connsiteY7" fmla="*/ 0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0" y="0"/>
                  </a:moveTo>
                  <a:lnTo>
                    <a:pt x="0" y="304800"/>
                  </a:lnTo>
                  <a:lnTo>
                    <a:pt x="173888" y="304800"/>
                  </a:lnTo>
                  <a:cubicBezTo>
                    <a:pt x="171249" y="398951"/>
                    <a:pt x="94188" y="473918"/>
                    <a:pt x="0" y="473964"/>
                  </a:cubicBezTo>
                  <a:lnTo>
                    <a:pt x="0" y="604723"/>
                  </a:lnTo>
                  <a:cubicBezTo>
                    <a:pt x="166450" y="604745"/>
                    <a:pt x="302136" y="471228"/>
                    <a:pt x="304800" y="304800"/>
                  </a:cubicBezTo>
                  <a:lnTo>
                    <a:pt x="304800" y="304800"/>
                  </a:lnTo>
                  <a:lnTo>
                    <a:pt x="304800" y="0"/>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tlCol="0" anchor="ctr"/>
            <a:lstStyle/>
            <a:p>
              <a:endParaRPr lang="en-US" dirty="0"/>
            </a:p>
          </p:txBody>
        </p:sp>
        <p:sp>
          <p:nvSpPr>
            <p:cNvPr id="17" name="Freeform: Shape 16">
              <a:extLst>
                <a:ext uri="{FF2B5EF4-FFF2-40B4-BE49-F238E27FC236}">
                  <a16:creationId xmlns:a16="http://schemas.microsoft.com/office/drawing/2014/main" id="{4F077417-67E0-4FE3-A81C-C3F28838A8E3}"/>
                </a:ext>
              </a:extLst>
            </p:cNvPr>
            <p:cNvSpPr/>
            <p:nvPr/>
          </p:nvSpPr>
          <p:spPr>
            <a:xfrm>
              <a:off x="6004560" y="1631342"/>
              <a:ext cx="304800" cy="594360"/>
            </a:xfrm>
            <a:custGeom>
              <a:avLst/>
              <a:gdLst>
                <a:gd name="connsiteX0" fmla="*/ 0 w 304800"/>
                <a:gd name="connsiteY0" fmla="*/ 0 h 594360"/>
                <a:gd name="connsiteX1" fmla="*/ 0 w 304800"/>
                <a:gd name="connsiteY1" fmla="*/ 304800 h 594360"/>
                <a:gd name="connsiteX2" fmla="*/ 173888 w 304800"/>
                <a:gd name="connsiteY2" fmla="*/ 304800 h 594360"/>
                <a:gd name="connsiteX3" fmla="*/ 0 w 304800"/>
                <a:gd name="connsiteY3" fmla="*/ 473964 h 594360"/>
                <a:gd name="connsiteX4" fmla="*/ 0 w 304800"/>
                <a:gd name="connsiteY4" fmla="*/ 604723 h 594360"/>
                <a:gd name="connsiteX5" fmla="*/ 304800 w 304800"/>
                <a:gd name="connsiteY5" fmla="*/ 304800 h 594360"/>
                <a:gd name="connsiteX6" fmla="*/ 304800 w 304800"/>
                <a:gd name="connsiteY6" fmla="*/ 304800 h 594360"/>
                <a:gd name="connsiteX7" fmla="*/ 304800 w 304800"/>
                <a:gd name="connsiteY7" fmla="*/ 0 h 594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4800" h="594360">
                  <a:moveTo>
                    <a:pt x="0" y="0"/>
                  </a:moveTo>
                  <a:lnTo>
                    <a:pt x="0" y="304800"/>
                  </a:lnTo>
                  <a:lnTo>
                    <a:pt x="173888" y="304800"/>
                  </a:lnTo>
                  <a:cubicBezTo>
                    <a:pt x="171249" y="398951"/>
                    <a:pt x="94188" y="473918"/>
                    <a:pt x="0" y="473964"/>
                  </a:cubicBezTo>
                  <a:lnTo>
                    <a:pt x="0" y="604723"/>
                  </a:lnTo>
                  <a:cubicBezTo>
                    <a:pt x="166450" y="604745"/>
                    <a:pt x="302136" y="471228"/>
                    <a:pt x="304800" y="304800"/>
                  </a:cubicBezTo>
                  <a:lnTo>
                    <a:pt x="304800" y="304800"/>
                  </a:lnTo>
                  <a:lnTo>
                    <a:pt x="304800" y="0"/>
                  </a:lnTo>
                  <a:close/>
                </a:path>
              </a:pathLst>
            </a:custGeom>
            <a:gradFill>
              <a:gsLst>
                <a:gs pos="0">
                  <a:schemeClr val="accent3"/>
                </a:gs>
                <a:gs pos="25000">
                  <a:schemeClr val="accent2"/>
                </a:gs>
                <a:gs pos="56000">
                  <a:schemeClr val="accent1"/>
                </a:gs>
                <a:gs pos="80000">
                  <a:schemeClr val="accent1">
                    <a:tint val="100000"/>
                    <a:shade val="56000"/>
                    <a:satMod val="145000"/>
                  </a:schemeClr>
                </a:gs>
                <a:gs pos="88000">
                  <a:schemeClr val="accent1">
                    <a:tint val="100000"/>
                    <a:shade val="63000"/>
                    <a:satMod val="160000"/>
                  </a:schemeClr>
                </a:gs>
                <a:gs pos="100000">
                  <a:schemeClr val="accent1">
                    <a:tint val="99000"/>
                    <a:shade val="100000"/>
                    <a:satMod val="155000"/>
                  </a:schemeClr>
                </a:gs>
              </a:gsLst>
              <a:lin ang="4200000" scaled="0"/>
            </a:gradFill>
            <a:ln/>
          </p:spPr>
          <p:style>
            <a:lnRef idx="0">
              <a:schemeClr val="accent1"/>
            </a:lnRef>
            <a:fillRef idx="3">
              <a:schemeClr val="accent1"/>
            </a:fillRef>
            <a:effectRef idx="3">
              <a:schemeClr val="accent1"/>
            </a:effectRef>
            <a:fontRef idx="minor">
              <a:schemeClr val="lt1"/>
            </a:fontRef>
          </p:style>
          <p:txBody>
            <a:bodyPr rtlCol="0" anchor="ctr"/>
            <a:lstStyle/>
            <a:p>
              <a:endParaRPr lang="en-US" dirty="0"/>
            </a:p>
          </p:txBody>
        </p:sp>
      </p:grpSp>
    </p:spTree>
    <p:extLst>
      <p:ext uri="{BB962C8B-B14F-4D97-AF65-F5344CB8AC3E}">
        <p14:creationId xmlns:p14="http://schemas.microsoft.com/office/powerpoint/2010/main" val="41863168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Questions?">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p:ph type="sldNum" sz="quarter" idx="12"/>
          </p:nvPr>
        </p:nvSpPr>
        <p:spPr/>
        <p:txBody>
          <a:bodyPr/>
          <a:lstStyle/>
          <a:p>
            <a:fld id="{D307F087-50E8-4976-AA50-2FC07D62CDFA}" type="slidenum">
              <a:rPr lang="en-US" smtClean="0"/>
              <a:t>‹#›</a:t>
            </a:fld>
            <a:endParaRPr lang="en-US" dirty="0"/>
          </a:p>
        </p:txBody>
      </p:sp>
      <p:sp>
        <p:nvSpPr>
          <p:cNvPr id="2" name="Title 1">
            <a:extLst>
              <a:ext uri="{FF2B5EF4-FFF2-40B4-BE49-F238E27FC236}">
                <a16:creationId xmlns:a16="http://schemas.microsoft.com/office/drawing/2014/main" id="{7BD085CB-ADB7-4A30-A2EF-A70A1FA416B7}"/>
              </a:ext>
            </a:extLst>
          </p:cNvPr>
          <p:cNvSpPr>
            <a:spLocks noGrp="1"/>
          </p:cNvSpPr>
          <p:nvPr>
            <p:ph type="title" hasCustomPrompt="1"/>
          </p:nvPr>
        </p:nvSpPr>
        <p:spPr>
          <a:xfrm>
            <a:off x="714014" y="63374"/>
            <a:ext cx="7982857" cy="5981826"/>
          </a:xfrm>
        </p:spPr>
        <p:txBody>
          <a:bodyPr rIns="0">
            <a:noAutofit/>
          </a:bodyPr>
          <a:lstStyle>
            <a:lvl1pPr>
              <a:defRPr sz="8800"/>
            </a:lvl1pPr>
          </a:lstStyle>
          <a:p>
            <a:r>
              <a:rPr lang="en-US" dirty="0"/>
              <a:t>Click to Add “Any Questions” Slide Title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p:ph type="ftr" sz="quarter" idx="11"/>
          </p:nvPr>
        </p:nvSpPr>
        <p:spPr/>
        <p:txBody>
          <a:bodyPr/>
          <a:lstStyle/>
          <a:p>
            <a:r>
              <a:rPr lang="en-US" dirty="0"/>
              <a:t>LWDB Roles and Responsibilities Training</a:t>
            </a:r>
          </a:p>
        </p:txBody>
      </p:sp>
      <p:grpSp>
        <p:nvGrpSpPr>
          <p:cNvPr id="15" name="Group 14">
            <a:extLst>
              <a:ext uri="{FF2B5EF4-FFF2-40B4-BE49-F238E27FC236}">
                <a16:creationId xmlns:a16="http://schemas.microsoft.com/office/drawing/2014/main" id="{C476F394-2B4B-412C-A210-400E4C6E7A19}"/>
              </a:ext>
              <a:ext uri="{C183D7F6-B498-43B3-948B-1728B52AA6E4}">
                <adec:decorative xmlns:adec="http://schemas.microsoft.com/office/drawing/2017/decorative" xmlns="" val="1"/>
              </a:ext>
            </a:extLst>
          </p:cNvPr>
          <p:cNvGrpSpPr/>
          <p:nvPr userDrawn="1"/>
        </p:nvGrpSpPr>
        <p:grpSpPr>
          <a:xfrm>
            <a:off x="8476343" y="0"/>
            <a:ext cx="3715657" cy="5651500"/>
            <a:chOff x="8476343" y="0"/>
            <a:chExt cx="3715657" cy="5651500"/>
          </a:xfrm>
        </p:grpSpPr>
        <p:sp>
          <p:nvSpPr>
            <p:cNvPr id="14" name="Freeform: Shape 13">
              <a:extLst>
                <a:ext uri="{FF2B5EF4-FFF2-40B4-BE49-F238E27FC236}">
                  <a16:creationId xmlns:a16="http://schemas.microsoft.com/office/drawing/2014/main" id="{82A94824-A8E6-4E1B-87B1-655EADD1C3B9}"/>
                </a:ext>
                <a:ext uri="{C183D7F6-B498-43B3-948B-1728B52AA6E4}">
                  <adec:decorative xmlns:adec="http://schemas.microsoft.com/office/drawing/2017/decorative" xmlns="" val="1"/>
                </a:ext>
              </a:extLst>
            </p:cNvPr>
            <p:cNvSpPr/>
            <p:nvPr userDrawn="1"/>
          </p:nvSpPr>
          <p:spPr>
            <a:xfrm flipH="1">
              <a:off x="8476343" y="0"/>
              <a:ext cx="3715657" cy="5651500"/>
            </a:xfrm>
            <a:custGeom>
              <a:avLst/>
              <a:gdLst>
                <a:gd name="connsiteX0" fmla="*/ 603250 w 3454400"/>
                <a:gd name="connsiteY0" fmla="*/ 0 h 5651500"/>
                <a:gd name="connsiteX1" fmla="*/ 0 w 3454400"/>
                <a:gd name="connsiteY1" fmla="*/ 0 h 5651500"/>
                <a:gd name="connsiteX2" fmla="*/ 0 w 3454400"/>
                <a:gd name="connsiteY2" fmla="*/ 5651500 h 5651500"/>
                <a:gd name="connsiteX3" fmla="*/ 603250 w 3454400"/>
                <a:gd name="connsiteY3" fmla="*/ 5651500 h 5651500"/>
                <a:gd name="connsiteX4" fmla="*/ 3454400 w 3454400"/>
                <a:gd name="connsiteY4" fmla="*/ 2825750 h 5651500"/>
                <a:gd name="connsiteX5" fmla="*/ 603250 w 3454400"/>
                <a:gd name="connsiteY5" fmla="*/ 0 h 565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4400" h="5651500">
                  <a:moveTo>
                    <a:pt x="603250" y="0"/>
                  </a:moveTo>
                  <a:lnTo>
                    <a:pt x="0" y="0"/>
                  </a:lnTo>
                  <a:lnTo>
                    <a:pt x="0" y="5651500"/>
                  </a:lnTo>
                  <a:lnTo>
                    <a:pt x="603250" y="5651500"/>
                  </a:lnTo>
                  <a:cubicBezTo>
                    <a:pt x="2177897" y="5651500"/>
                    <a:pt x="3454400" y="4386369"/>
                    <a:pt x="3454400" y="2825750"/>
                  </a:cubicBezTo>
                  <a:cubicBezTo>
                    <a:pt x="3454400" y="1265131"/>
                    <a:pt x="2177897" y="0"/>
                    <a:pt x="603250"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aphic 25" descr="Questions">
              <a:extLst>
                <a:ext uri="{FF2B5EF4-FFF2-40B4-BE49-F238E27FC236}">
                  <a16:creationId xmlns:a16="http://schemas.microsoft.com/office/drawing/2014/main" id="{C858B06B-D360-40D0-AF52-F524931B13CA}"/>
                </a:ext>
              </a:extLst>
            </p:cNvPr>
            <p:cNvGrpSpPr/>
            <p:nvPr userDrawn="1"/>
          </p:nvGrpSpPr>
          <p:grpSpPr>
            <a:xfrm>
              <a:off x="9037700" y="1092204"/>
              <a:ext cx="2846972" cy="3289296"/>
              <a:chOff x="5792373" y="3070098"/>
              <a:chExt cx="860120" cy="993753"/>
            </a:xfrm>
          </p:grpSpPr>
          <p:sp>
            <p:nvSpPr>
              <p:cNvPr id="8" name="Freeform: Shape 7">
                <a:extLst>
                  <a:ext uri="{FF2B5EF4-FFF2-40B4-BE49-F238E27FC236}">
                    <a16:creationId xmlns:a16="http://schemas.microsoft.com/office/drawing/2014/main" id="{FB6F3C46-3BDD-44A4-98B0-BCCDE4C734FC}"/>
                  </a:ext>
                </a:extLst>
              </p:cNvPr>
              <p:cNvSpPr/>
              <p:nvPr/>
            </p:nvSpPr>
            <p:spPr>
              <a:xfrm>
                <a:off x="5902976" y="3409226"/>
                <a:ext cx="221171" cy="221171"/>
              </a:xfrm>
              <a:custGeom>
                <a:avLst/>
                <a:gdLst>
                  <a:gd name="connsiteX0" fmla="*/ 221171 w 221170"/>
                  <a:gd name="connsiteY0" fmla="*/ 110585 h 221170"/>
                  <a:gd name="connsiteX1" fmla="*/ 110585 w 221170"/>
                  <a:gd name="connsiteY1" fmla="*/ 221170 h 221170"/>
                  <a:gd name="connsiteX2" fmla="*/ 0 w 221170"/>
                  <a:gd name="connsiteY2" fmla="*/ 110585 h 221170"/>
                  <a:gd name="connsiteX3" fmla="*/ 110585 w 221170"/>
                  <a:gd name="connsiteY3" fmla="*/ 0 h 221170"/>
                  <a:gd name="connsiteX4" fmla="*/ 221171 w 221170"/>
                  <a:gd name="connsiteY4" fmla="*/ 110585 h 2211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70" h="221170">
                    <a:moveTo>
                      <a:pt x="221171" y="110585"/>
                    </a:moveTo>
                    <a:cubicBezTo>
                      <a:pt x="221171" y="171660"/>
                      <a:pt x="171660" y="221170"/>
                      <a:pt x="110585" y="221170"/>
                    </a:cubicBezTo>
                    <a:cubicBezTo>
                      <a:pt x="49511" y="221170"/>
                      <a:pt x="0" y="171660"/>
                      <a:pt x="0" y="110585"/>
                    </a:cubicBezTo>
                    <a:cubicBezTo>
                      <a:pt x="0" y="49511"/>
                      <a:pt x="49511" y="0"/>
                      <a:pt x="110585" y="0"/>
                    </a:cubicBezTo>
                    <a:cubicBezTo>
                      <a:pt x="171660" y="0"/>
                      <a:pt x="221171" y="49511"/>
                      <a:pt x="221171" y="110585"/>
                    </a:cubicBezTo>
                    <a:close/>
                  </a:path>
                </a:pathLst>
              </a:custGeom>
              <a:ln/>
            </p:spPr>
            <p:style>
              <a:lnRef idx="1">
                <a:schemeClr val="accent2"/>
              </a:lnRef>
              <a:fillRef idx="3">
                <a:schemeClr val="accent2"/>
              </a:fillRef>
              <a:effectRef idx="2">
                <a:schemeClr val="accent2"/>
              </a:effectRef>
              <a:fontRef idx="minor">
                <a:schemeClr val="lt1"/>
              </a:fontRef>
            </p:style>
            <p:txBody>
              <a:bodyPr rtlCol="0" anchor="ctr"/>
              <a:lstStyle/>
              <a:p>
                <a:endParaRPr lang="en-US" dirty="0"/>
              </a:p>
            </p:txBody>
          </p:sp>
          <p:sp>
            <p:nvSpPr>
              <p:cNvPr id="9" name="Freeform: Shape 8">
                <a:extLst>
                  <a:ext uri="{FF2B5EF4-FFF2-40B4-BE49-F238E27FC236}">
                    <a16:creationId xmlns:a16="http://schemas.microsoft.com/office/drawing/2014/main" id="{0AD2C43C-4175-403E-BF60-805627AF2990}"/>
                  </a:ext>
                </a:extLst>
              </p:cNvPr>
              <p:cNvSpPr/>
              <p:nvPr/>
            </p:nvSpPr>
            <p:spPr>
              <a:xfrm>
                <a:off x="6087285" y="3842680"/>
                <a:ext cx="442341" cy="221171"/>
              </a:xfrm>
              <a:custGeom>
                <a:avLst/>
                <a:gdLst>
                  <a:gd name="connsiteX0" fmla="*/ 442341 w 442341"/>
                  <a:gd name="connsiteY0" fmla="*/ 221171 h 221170"/>
                  <a:gd name="connsiteX1" fmla="*/ 442341 w 442341"/>
                  <a:gd name="connsiteY1" fmla="*/ 110585 h 221170"/>
                  <a:gd name="connsiteX2" fmla="*/ 420224 w 442341"/>
                  <a:gd name="connsiteY2" fmla="*/ 66351 h 221170"/>
                  <a:gd name="connsiteX3" fmla="*/ 312096 w 442341"/>
                  <a:gd name="connsiteY3" fmla="*/ 14745 h 221170"/>
                  <a:gd name="connsiteX4" fmla="*/ 221171 w 442341"/>
                  <a:gd name="connsiteY4" fmla="*/ 0 h 221170"/>
                  <a:gd name="connsiteX5" fmla="*/ 130245 w 442341"/>
                  <a:gd name="connsiteY5" fmla="*/ 14745 h 221170"/>
                  <a:gd name="connsiteX6" fmla="*/ 22117 w 442341"/>
                  <a:gd name="connsiteY6" fmla="*/ 66351 h 221170"/>
                  <a:gd name="connsiteX7" fmla="*/ 0 w 442341"/>
                  <a:gd name="connsiteY7" fmla="*/ 110585 h 221170"/>
                  <a:gd name="connsiteX8" fmla="*/ 0 w 442341"/>
                  <a:gd name="connsiteY8" fmla="*/ 221171 h 221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2341" h="221170">
                    <a:moveTo>
                      <a:pt x="442341" y="221171"/>
                    </a:moveTo>
                    <a:lnTo>
                      <a:pt x="442341" y="110585"/>
                    </a:lnTo>
                    <a:cubicBezTo>
                      <a:pt x="442794" y="93077"/>
                      <a:pt x="434502" y="76493"/>
                      <a:pt x="420224" y="66351"/>
                    </a:cubicBezTo>
                    <a:cubicBezTo>
                      <a:pt x="388395" y="41439"/>
                      <a:pt x="351483" y="23821"/>
                      <a:pt x="312096" y="14745"/>
                    </a:cubicBezTo>
                    <a:cubicBezTo>
                      <a:pt x="282565" y="5867"/>
                      <a:pt x="251994" y="910"/>
                      <a:pt x="221171" y="0"/>
                    </a:cubicBezTo>
                    <a:cubicBezTo>
                      <a:pt x="190274" y="96"/>
                      <a:pt x="159588" y="5071"/>
                      <a:pt x="130245" y="14745"/>
                    </a:cubicBezTo>
                    <a:cubicBezTo>
                      <a:pt x="91417" y="25373"/>
                      <a:pt x="54800" y="42851"/>
                      <a:pt x="22117" y="66351"/>
                    </a:cubicBezTo>
                    <a:cubicBezTo>
                      <a:pt x="8255" y="76843"/>
                      <a:pt x="76" y="93200"/>
                      <a:pt x="0" y="110585"/>
                    </a:cubicBezTo>
                    <a:lnTo>
                      <a:pt x="0" y="221171"/>
                    </a:lnTo>
                    <a:close/>
                  </a:path>
                </a:pathLst>
              </a:custGeom>
              <a:ln/>
            </p:spPr>
            <p:style>
              <a:lnRef idx="1">
                <a:schemeClr val="dk1"/>
              </a:lnRef>
              <a:fillRef idx="3">
                <a:schemeClr val="dk1"/>
              </a:fillRef>
              <a:effectRef idx="2">
                <a:schemeClr val="dk1"/>
              </a:effectRef>
              <a:fontRef idx="minor">
                <a:schemeClr val="lt1"/>
              </a:fontRef>
            </p:style>
            <p:txBody>
              <a:bodyPr rtlCol="0" anchor="ctr"/>
              <a:lstStyle/>
              <a:p>
                <a:endParaRPr lang="en-US" dirty="0"/>
              </a:p>
            </p:txBody>
          </p:sp>
          <p:sp>
            <p:nvSpPr>
              <p:cNvPr id="10" name="Freeform: Shape 9">
                <a:extLst>
                  <a:ext uri="{FF2B5EF4-FFF2-40B4-BE49-F238E27FC236}">
                    <a16:creationId xmlns:a16="http://schemas.microsoft.com/office/drawing/2014/main" id="{6E4FB4D4-D52A-4B4C-99F4-22A5535157CA}"/>
                  </a:ext>
                </a:extLst>
              </p:cNvPr>
              <p:cNvSpPr/>
              <p:nvPr/>
            </p:nvSpPr>
            <p:spPr>
              <a:xfrm>
                <a:off x="6197870" y="3581248"/>
                <a:ext cx="221171" cy="208883"/>
              </a:xfrm>
              <a:custGeom>
                <a:avLst/>
                <a:gdLst>
                  <a:gd name="connsiteX0" fmla="*/ 221171 w 221170"/>
                  <a:gd name="connsiteY0" fmla="*/ 110585 h 208883"/>
                  <a:gd name="connsiteX1" fmla="*/ 110585 w 221170"/>
                  <a:gd name="connsiteY1" fmla="*/ 221170 h 208883"/>
                  <a:gd name="connsiteX2" fmla="*/ 0 w 221170"/>
                  <a:gd name="connsiteY2" fmla="*/ 110585 h 208883"/>
                  <a:gd name="connsiteX3" fmla="*/ 110585 w 221170"/>
                  <a:gd name="connsiteY3" fmla="*/ 0 h 208883"/>
                  <a:gd name="connsiteX4" fmla="*/ 221171 w 221170"/>
                  <a:gd name="connsiteY4" fmla="*/ 110585 h 208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70" h="208883">
                    <a:moveTo>
                      <a:pt x="221171" y="110585"/>
                    </a:moveTo>
                    <a:cubicBezTo>
                      <a:pt x="221171" y="171660"/>
                      <a:pt x="171660" y="221170"/>
                      <a:pt x="110585" y="221170"/>
                    </a:cubicBezTo>
                    <a:cubicBezTo>
                      <a:pt x="49511" y="221170"/>
                      <a:pt x="0" y="171660"/>
                      <a:pt x="0" y="110585"/>
                    </a:cubicBezTo>
                    <a:cubicBezTo>
                      <a:pt x="0" y="49511"/>
                      <a:pt x="49511" y="0"/>
                      <a:pt x="110585" y="0"/>
                    </a:cubicBezTo>
                    <a:cubicBezTo>
                      <a:pt x="171660" y="0"/>
                      <a:pt x="221171" y="49511"/>
                      <a:pt x="221171" y="110585"/>
                    </a:cubicBezTo>
                    <a:close/>
                  </a:path>
                </a:pathLst>
              </a:custGeom>
              <a:ln/>
            </p:spPr>
            <p:style>
              <a:lnRef idx="1">
                <a:schemeClr val="accent3"/>
              </a:lnRef>
              <a:fillRef idx="3">
                <a:schemeClr val="accent3"/>
              </a:fillRef>
              <a:effectRef idx="2">
                <a:schemeClr val="accent3"/>
              </a:effectRef>
              <a:fontRef idx="minor">
                <a:schemeClr val="lt1"/>
              </a:fontRef>
            </p:style>
            <p:txBody>
              <a:bodyPr rtlCol="0" anchor="ctr"/>
              <a:lstStyle/>
              <a:p>
                <a:endParaRPr lang="en-US" dirty="0"/>
              </a:p>
            </p:txBody>
          </p:sp>
          <p:sp>
            <p:nvSpPr>
              <p:cNvPr id="11" name="Freeform: Shape 10">
                <a:extLst>
                  <a:ext uri="{FF2B5EF4-FFF2-40B4-BE49-F238E27FC236}">
                    <a16:creationId xmlns:a16="http://schemas.microsoft.com/office/drawing/2014/main" id="{83122DD8-3091-4AD0-9331-E0AEBD540E08}"/>
                  </a:ext>
                </a:extLst>
              </p:cNvPr>
              <p:cNvSpPr/>
              <p:nvPr/>
            </p:nvSpPr>
            <p:spPr>
              <a:xfrm>
                <a:off x="5792373" y="3670658"/>
                <a:ext cx="393192" cy="221171"/>
              </a:xfrm>
              <a:custGeom>
                <a:avLst/>
                <a:gdLst>
                  <a:gd name="connsiteX0" fmla="*/ 287539 w 393192"/>
                  <a:gd name="connsiteY0" fmla="*/ 199053 h 221170"/>
                  <a:gd name="connsiteX1" fmla="*/ 287539 w 393192"/>
                  <a:gd name="connsiteY1" fmla="*/ 199053 h 221170"/>
                  <a:gd name="connsiteX2" fmla="*/ 400582 w 393192"/>
                  <a:gd name="connsiteY2" fmla="*/ 142532 h 221170"/>
                  <a:gd name="connsiteX3" fmla="*/ 356348 w 393192"/>
                  <a:gd name="connsiteY3" fmla="*/ 34404 h 221170"/>
                  <a:gd name="connsiteX4" fmla="*/ 356348 w 393192"/>
                  <a:gd name="connsiteY4" fmla="*/ 29489 h 221170"/>
                  <a:gd name="connsiteX5" fmla="*/ 312114 w 393192"/>
                  <a:gd name="connsiteY5" fmla="*/ 14745 h 221170"/>
                  <a:gd name="connsiteX6" fmla="*/ 221188 w 393192"/>
                  <a:gd name="connsiteY6" fmla="*/ 0 h 221170"/>
                  <a:gd name="connsiteX7" fmla="*/ 130263 w 393192"/>
                  <a:gd name="connsiteY7" fmla="*/ 14745 h 221170"/>
                  <a:gd name="connsiteX8" fmla="*/ 22135 w 393192"/>
                  <a:gd name="connsiteY8" fmla="*/ 66351 h 221170"/>
                  <a:gd name="connsiteX9" fmla="*/ 18 w 393192"/>
                  <a:gd name="connsiteY9" fmla="*/ 110585 h 221170"/>
                  <a:gd name="connsiteX10" fmla="*/ 18 w 393192"/>
                  <a:gd name="connsiteY10" fmla="*/ 221171 h 221170"/>
                  <a:gd name="connsiteX11" fmla="*/ 265422 w 393192"/>
                  <a:gd name="connsiteY11" fmla="*/ 221171 h 221170"/>
                  <a:gd name="connsiteX12" fmla="*/ 287539 w 393192"/>
                  <a:gd name="connsiteY12" fmla="*/ 199053 h 221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3192" h="221170">
                    <a:moveTo>
                      <a:pt x="287539" y="199053"/>
                    </a:moveTo>
                    <a:lnTo>
                      <a:pt x="287539" y="199053"/>
                    </a:lnTo>
                    <a:cubicBezTo>
                      <a:pt x="322041" y="174431"/>
                      <a:pt x="360183" y="155360"/>
                      <a:pt x="400582" y="142532"/>
                    </a:cubicBezTo>
                    <a:cubicBezTo>
                      <a:pt x="372640" y="113415"/>
                      <a:pt x="356825" y="74757"/>
                      <a:pt x="356348" y="34404"/>
                    </a:cubicBezTo>
                    <a:lnTo>
                      <a:pt x="356348" y="29489"/>
                    </a:lnTo>
                    <a:cubicBezTo>
                      <a:pt x="341993" y="23475"/>
                      <a:pt x="327206" y="18546"/>
                      <a:pt x="312114" y="14745"/>
                    </a:cubicBezTo>
                    <a:cubicBezTo>
                      <a:pt x="282583" y="5867"/>
                      <a:pt x="252012" y="909"/>
                      <a:pt x="221188" y="0"/>
                    </a:cubicBezTo>
                    <a:cubicBezTo>
                      <a:pt x="190292" y="95"/>
                      <a:pt x="159606" y="5071"/>
                      <a:pt x="130263" y="14745"/>
                    </a:cubicBezTo>
                    <a:cubicBezTo>
                      <a:pt x="91829" y="26411"/>
                      <a:pt x="55377" y="43809"/>
                      <a:pt x="22135" y="66351"/>
                    </a:cubicBezTo>
                    <a:cubicBezTo>
                      <a:pt x="7857" y="76493"/>
                      <a:pt x="-436" y="93077"/>
                      <a:pt x="18" y="110585"/>
                    </a:cubicBezTo>
                    <a:lnTo>
                      <a:pt x="18" y="221171"/>
                    </a:lnTo>
                    <a:lnTo>
                      <a:pt x="265422" y="221171"/>
                    </a:lnTo>
                    <a:cubicBezTo>
                      <a:pt x="271514" y="212621"/>
                      <a:pt x="278990" y="205145"/>
                      <a:pt x="287539" y="199053"/>
                    </a:cubicBezTo>
                    <a:close/>
                  </a:path>
                </a:pathLst>
              </a:custGeom>
              <a:ln/>
            </p:spPr>
            <p:style>
              <a:lnRef idx="1">
                <a:schemeClr val="accent1"/>
              </a:lnRef>
              <a:fillRef idx="3">
                <a:schemeClr val="accent1"/>
              </a:fillRef>
              <a:effectRef idx="2">
                <a:schemeClr val="accent1"/>
              </a:effectRef>
              <a:fontRef idx="minor">
                <a:schemeClr val="lt1"/>
              </a:fontRef>
            </p:style>
            <p:txBody>
              <a:bodyPr rtlCol="0" anchor="ctr"/>
              <a:lstStyle/>
              <a:p>
                <a:endParaRPr lang="en-US" dirty="0"/>
              </a:p>
            </p:txBody>
          </p:sp>
          <p:sp>
            <p:nvSpPr>
              <p:cNvPr id="12" name="Freeform: Shape 11">
                <a:extLst>
                  <a:ext uri="{FF2B5EF4-FFF2-40B4-BE49-F238E27FC236}">
                    <a16:creationId xmlns:a16="http://schemas.microsoft.com/office/drawing/2014/main" id="{9F5E0416-807B-4F2D-9CD5-A579AECA51AC}"/>
                  </a:ext>
                </a:extLst>
              </p:cNvPr>
              <p:cNvSpPr/>
              <p:nvPr/>
            </p:nvSpPr>
            <p:spPr>
              <a:xfrm>
                <a:off x="6148716" y="3070098"/>
                <a:ext cx="503777" cy="466916"/>
              </a:xfrm>
              <a:custGeom>
                <a:avLst/>
                <a:gdLst>
                  <a:gd name="connsiteX0" fmla="*/ 489652 w 503777"/>
                  <a:gd name="connsiteY0" fmla="*/ 0 h 466915"/>
                  <a:gd name="connsiteX1" fmla="*/ 25562 w 503777"/>
                  <a:gd name="connsiteY1" fmla="*/ 0 h 466915"/>
                  <a:gd name="connsiteX2" fmla="*/ 5 w 503777"/>
                  <a:gd name="connsiteY2" fmla="*/ 25926 h 466915"/>
                  <a:gd name="connsiteX3" fmla="*/ 5 w 503777"/>
                  <a:gd name="connsiteY3" fmla="*/ 342323 h 466915"/>
                  <a:gd name="connsiteX4" fmla="*/ 25310 w 503777"/>
                  <a:gd name="connsiteY4" fmla="*/ 368614 h 466915"/>
                  <a:gd name="connsiteX5" fmla="*/ 25562 w 503777"/>
                  <a:gd name="connsiteY5" fmla="*/ 368618 h 466915"/>
                  <a:gd name="connsiteX6" fmla="*/ 99286 w 503777"/>
                  <a:gd name="connsiteY6" fmla="*/ 368618 h 466915"/>
                  <a:gd name="connsiteX7" fmla="*/ 99286 w 503777"/>
                  <a:gd name="connsiteY7" fmla="*/ 472322 h 466915"/>
                  <a:gd name="connsiteX8" fmla="*/ 201147 w 503777"/>
                  <a:gd name="connsiteY8" fmla="*/ 368618 h 466915"/>
                  <a:gd name="connsiteX9" fmla="*/ 489652 w 503777"/>
                  <a:gd name="connsiteY9" fmla="*/ 368618 h 466915"/>
                  <a:gd name="connsiteX10" fmla="*/ 515332 w 503777"/>
                  <a:gd name="connsiteY10" fmla="*/ 342691 h 466915"/>
                  <a:gd name="connsiteX11" fmla="*/ 515332 w 503777"/>
                  <a:gd name="connsiteY11" fmla="*/ 25926 h 466915"/>
                  <a:gd name="connsiteX12" fmla="*/ 489652 w 503777"/>
                  <a:gd name="connsiteY12" fmla="*/ 0 h 466915"/>
                  <a:gd name="connsiteX13" fmla="*/ 255457 w 503777"/>
                  <a:gd name="connsiteY13" fmla="*/ 322540 h 466915"/>
                  <a:gd name="connsiteX14" fmla="*/ 228182 w 503777"/>
                  <a:gd name="connsiteY14" fmla="*/ 295260 h 466915"/>
                  <a:gd name="connsiteX15" fmla="*/ 255462 w 503777"/>
                  <a:gd name="connsiteY15" fmla="*/ 267985 h 466915"/>
                  <a:gd name="connsiteX16" fmla="*/ 282734 w 503777"/>
                  <a:gd name="connsiteY16" fmla="*/ 294894 h 466915"/>
                  <a:gd name="connsiteX17" fmla="*/ 256076 w 503777"/>
                  <a:gd name="connsiteY17" fmla="*/ 322537 h 466915"/>
                  <a:gd name="connsiteX18" fmla="*/ 255457 w 503777"/>
                  <a:gd name="connsiteY18" fmla="*/ 322540 h 466915"/>
                  <a:gd name="connsiteX19" fmla="*/ 273028 w 503777"/>
                  <a:gd name="connsiteY19" fmla="*/ 210112 h 466915"/>
                  <a:gd name="connsiteX20" fmla="*/ 273028 w 503777"/>
                  <a:gd name="connsiteY20" fmla="*/ 248817 h 466915"/>
                  <a:gd name="connsiteX21" fmla="*/ 238009 w 503777"/>
                  <a:gd name="connsiteY21" fmla="*/ 248817 h 466915"/>
                  <a:gd name="connsiteX22" fmla="*/ 238009 w 503777"/>
                  <a:gd name="connsiteY22" fmla="*/ 176445 h 466915"/>
                  <a:gd name="connsiteX23" fmla="*/ 255457 w 503777"/>
                  <a:gd name="connsiteY23" fmla="*/ 176445 h 466915"/>
                  <a:gd name="connsiteX24" fmla="*/ 305589 w 503777"/>
                  <a:gd name="connsiteY24" fmla="*/ 131228 h 466915"/>
                  <a:gd name="connsiteX25" fmla="*/ 257317 w 503777"/>
                  <a:gd name="connsiteY25" fmla="*/ 81216 h 466915"/>
                  <a:gd name="connsiteX26" fmla="*/ 255457 w 503777"/>
                  <a:gd name="connsiteY26" fmla="*/ 81219 h 466915"/>
                  <a:gd name="connsiteX27" fmla="*/ 205448 w 503777"/>
                  <a:gd name="connsiteY27" fmla="*/ 122724 h 466915"/>
                  <a:gd name="connsiteX28" fmla="*/ 205448 w 503777"/>
                  <a:gd name="connsiteY28" fmla="*/ 131228 h 466915"/>
                  <a:gd name="connsiteX29" fmla="*/ 205448 w 503777"/>
                  <a:gd name="connsiteY29" fmla="*/ 134300 h 466915"/>
                  <a:gd name="connsiteX30" fmla="*/ 170429 w 503777"/>
                  <a:gd name="connsiteY30" fmla="*/ 134300 h 466915"/>
                  <a:gd name="connsiteX31" fmla="*/ 170429 w 503777"/>
                  <a:gd name="connsiteY31" fmla="*/ 131228 h 466915"/>
                  <a:gd name="connsiteX32" fmla="*/ 245961 w 503777"/>
                  <a:gd name="connsiteY32" fmla="*/ 46085 h 466915"/>
                  <a:gd name="connsiteX33" fmla="*/ 255457 w 503777"/>
                  <a:gd name="connsiteY33" fmla="*/ 46077 h 466915"/>
                  <a:gd name="connsiteX34" fmla="*/ 340607 w 503777"/>
                  <a:gd name="connsiteY34" fmla="*/ 129251 h 466915"/>
                  <a:gd name="connsiteX35" fmla="*/ 340607 w 503777"/>
                  <a:gd name="connsiteY35" fmla="*/ 131228 h 466915"/>
                  <a:gd name="connsiteX36" fmla="*/ 273028 w 503777"/>
                  <a:gd name="connsiteY36" fmla="*/ 210112 h 466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503777" h="466915">
                    <a:moveTo>
                      <a:pt x="489652" y="0"/>
                    </a:moveTo>
                    <a:lnTo>
                      <a:pt x="25562" y="0"/>
                    </a:lnTo>
                    <a:cubicBezTo>
                      <a:pt x="11359" y="135"/>
                      <a:pt x="-64" y="11723"/>
                      <a:pt x="5" y="25926"/>
                    </a:cubicBezTo>
                    <a:lnTo>
                      <a:pt x="5" y="342323"/>
                    </a:lnTo>
                    <a:cubicBezTo>
                      <a:pt x="-267" y="356571"/>
                      <a:pt x="11062" y="368342"/>
                      <a:pt x="25310" y="368614"/>
                    </a:cubicBezTo>
                    <a:cubicBezTo>
                      <a:pt x="25394" y="368615"/>
                      <a:pt x="25479" y="368616"/>
                      <a:pt x="25562" y="368618"/>
                    </a:cubicBezTo>
                    <a:lnTo>
                      <a:pt x="99286" y="368618"/>
                    </a:lnTo>
                    <a:lnTo>
                      <a:pt x="99286" y="472322"/>
                    </a:lnTo>
                    <a:lnTo>
                      <a:pt x="201147" y="368618"/>
                    </a:lnTo>
                    <a:lnTo>
                      <a:pt x="489652" y="368618"/>
                    </a:lnTo>
                    <a:cubicBezTo>
                      <a:pt x="503874" y="368482"/>
                      <a:pt x="515332" y="356915"/>
                      <a:pt x="515332" y="342691"/>
                    </a:cubicBezTo>
                    <a:lnTo>
                      <a:pt x="515332" y="25926"/>
                    </a:lnTo>
                    <a:cubicBezTo>
                      <a:pt x="515333" y="11703"/>
                      <a:pt x="503874" y="135"/>
                      <a:pt x="489652" y="0"/>
                    </a:cubicBezTo>
                    <a:close/>
                    <a:moveTo>
                      <a:pt x="255457" y="322540"/>
                    </a:moveTo>
                    <a:cubicBezTo>
                      <a:pt x="240391" y="322539"/>
                      <a:pt x="228180" y="310326"/>
                      <a:pt x="228182" y="295260"/>
                    </a:cubicBezTo>
                    <a:cubicBezTo>
                      <a:pt x="228183" y="280195"/>
                      <a:pt x="240396" y="267984"/>
                      <a:pt x="255462" y="267985"/>
                    </a:cubicBezTo>
                    <a:cubicBezTo>
                      <a:pt x="270382" y="267986"/>
                      <a:pt x="282533" y="279975"/>
                      <a:pt x="282734" y="294894"/>
                    </a:cubicBezTo>
                    <a:cubicBezTo>
                      <a:pt x="283006" y="309888"/>
                      <a:pt x="271070" y="322265"/>
                      <a:pt x="256076" y="322537"/>
                    </a:cubicBezTo>
                    <a:cubicBezTo>
                      <a:pt x="255870" y="322540"/>
                      <a:pt x="255663" y="322542"/>
                      <a:pt x="255457" y="322540"/>
                    </a:cubicBezTo>
                    <a:close/>
                    <a:moveTo>
                      <a:pt x="273028" y="210112"/>
                    </a:moveTo>
                    <a:lnTo>
                      <a:pt x="273028" y="248817"/>
                    </a:lnTo>
                    <a:lnTo>
                      <a:pt x="238009" y="248817"/>
                    </a:lnTo>
                    <a:lnTo>
                      <a:pt x="238009" y="176445"/>
                    </a:lnTo>
                    <a:lnTo>
                      <a:pt x="255457" y="176445"/>
                    </a:lnTo>
                    <a:cubicBezTo>
                      <a:pt x="285929" y="176445"/>
                      <a:pt x="305589" y="158628"/>
                      <a:pt x="305589" y="131228"/>
                    </a:cubicBezTo>
                    <a:cubicBezTo>
                      <a:pt x="306069" y="104088"/>
                      <a:pt x="284457" y="81697"/>
                      <a:pt x="257317" y="81216"/>
                    </a:cubicBezTo>
                    <a:cubicBezTo>
                      <a:pt x="256698" y="81205"/>
                      <a:pt x="256077" y="81206"/>
                      <a:pt x="255457" y="81219"/>
                    </a:cubicBezTo>
                    <a:cubicBezTo>
                      <a:pt x="230186" y="78871"/>
                      <a:pt x="207796" y="97453"/>
                      <a:pt x="205448" y="122724"/>
                    </a:cubicBezTo>
                    <a:cubicBezTo>
                      <a:pt x="205185" y="125552"/>
                      <a:pt x="205185" y="128399"/>
                      <a:pt x="205448" y="131228"/>
                    </a:cubicBezTo>
                    <a:lnTo>
                      <a:pt x="205448" y="134300"/>
                    </a:lnTo>
                    <a:lnTo>
                      <a:pt x="170429" y="134300"/>
                    </a:lnTo>
                    <a:lnTo>
                      <a:pt x="170429" y="131228"/>
                    </a:lnTo>
                    <a:cubicBezTo>
                      <a:pt x="167775" y="86859"/>
                      <a:pt x="201592" y="48739"/>
                      <a:pt x="245961" y="46085"/>
                    </a:cubicBezTo>
                    <a:cubicBezTo>
                      <a:pt x="249124" y="45895"/>
                      <a:pt x="252294" y="45893"/>
                      <a:pt x="255457" y="46077"/>
                    </a:cubicBezTo>
                    <a:cubicBezTo>
                      <a:pt x="301938" y="45532"/>
                      <a:pt x="340062" y="82769"/>
                      <a:pt x="340607" y="129251"/>
                    </a:cubicBezTo>
                    <a:cubicBezTo>
                      <a:pt x="340615" y="129909"/>
                      <a:pt x="340615" y="130569"/>
                      <a:pt x="340607" y="131228"/>
                    </a:cubicBezTo>
                    <a:cubicBezTo>
                      <a:pt x="341800" y="171018"/>
                      <a:pt x="312530" y="205186"/>
                      <a:pt x="273028" y="210112"/>
                    </a:cubicBezTo>
                    <a:close/>
                  </a:path>
                </a:pathLst>
              </a:custGeom>
              <a:ln/>
            </p:spPr>
            <p:style>
              <a:lnRef idx="1">
                <a:schemeClr val="accent2"/>
              </a:lnRef>
              <a:fillRef idx="2">
                <a:schemeClr val="accent2"/>
              </a:fillRef>
              <a:effectRef idx="1">
                <a:schemeClr val="accent2"/>
              </a:effectRef>
              <a:fontRef idx="minor">
                <a:schemeClr val="dk1"/>
              </a:fontRef>
            </p:style>
            <p:txBody>
              <a:bodyPr rtlCol="0" anchor="ctr"/>
              <a:lstStyle/>
              <a:p>
                <a:endParaRPr lang="en-US" dirty="0"/>
              </a:p>
            </p:txBody>
          </p:sp>
        </p:grpSp>
      </p:grpSp>
    </p:spTree>
    <p:extLst>
      <p:ext uri="{BB962C8B-B14F-4D97-AF65-F5344CB8AC3E}">
        <p14:creationId xmlns:p14="http://schemas.microsoft.com/office/powerpoint/2010/main" val="24110538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hanks">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p:ph type="sldNum" sz="quarter" idx="12"/>
          </p:nvPr>
        </p:nvSpPr>
        <p:spPr/>
        <p:txBody>
          <a:bodyPr/>
          <a:lstStyle/>
          <a:p>
            <a:fld id="{D307F087-50E8-4976-AA50-2FC07D62CDFA}" type="slidenum">
              <a:rPr lang="en-US" smtClean="0"/>
              <a:t>‹#›</a:t>
            </a:fld>
            <a:endParaRPr lang="en-US" dirty="0"/>
          </a:p>
        </p:txBody>
      </p:sp>
      <p:sp>
        <p:nvSpPr>
          <p:cNvPr id="13" name="IA - Iowa">
            <a:extLst>
              <a:ext uri="{FF2B5EF4-FFF2-40B4-BE49-F238E27FC236}">
                <a16:creationId xmlns:a16="http://schemas.microsoft.com/office/drawing/2014/main" id="{DD493446-D46E-4C4D-810B-ADA1ACF150D8}"/>
              </a:ext>
              <a:ext uri="{C183D7F6-B498-43B3-948B-1728B52AA6E4}">
                <adec:decorative xmlns:adec="http://schemas.microsoft.com/office/drawing/2017/decorative" xmlns="" val="1"/>
              </a:ext>
            </a:extLst>
          </p:cNvPr>
          <p:cNvSpPr/>
          <p:nvPr userDrawn="1"/>
        </p:nvSpPr>
        <p:spPr>
          <a:xfrm>
            <a:off x="2286925" y="812800"/>
            <a:ext cx="7618150" cy="4945126"/>
          </a:xfrm>
          <a:custGeom>
            <a:avLst/>
            <a:gdLst>
              <a:gd name="connsiteX0" fmla="*/ 459925 w 562369"/>
              <a:gd name="connsiteY0" fmla="*/ 0 h 365047"/>
              <a:gd name="connsiteX1" fmla="*/ 323377 w 562369"/>
              <a:gd name="connsiteY1" fmla="*/ 7104 h 365047"/>
              <a:gd name="connsiteX2" fmla="*/ 322983 w 562369"/>
              <a:gd name="connsiteY2" fmla="*/ 7104 h 365047"/>
              <a:gd name="connsiteX3" fmla="*/ 99318 w 562369"/>
              <a:gd name="connsiteY3" fmla="*/ 13813 h 365047"/>
              <a:gd name="connsiteX4" fmla="*/ 98923 w 562369"/>
              <a:gd name="connsiteY4" fmla="*/ 13813 h 365047"/>
              <a:gd name="connsiteX5" fmla="*/ 9733 w 562369"/>
              <a:gd name="connsiteY5" fmla="*/ 14602 h 365047"/>
              <a:gd name="connsiteX6" fmla="*/ 9240 w 562369"/>
              <a:gd name="connsiteY6" fmla="*/ 14602 h 365047"/>
              <a:gd name="connsiteX7" fmla="*/ 2137 w 562369"/>
              <a:gd name="connsiteY7" fmla="*/ 14602 h 365047"/>
              <a:gd name="connsiteX8" fmla="*/ 2728 w 562369"/>
              <a:gd name="connsiteY8" fmla="*/ 17167 h 365047"/>
              <a:gd name="connsiteX9" fmla="*/ 4406 w 562369"/>
              <a:gd name="connsiteY9" fmla="*/ 19930 h 365047"/>
              <a:gd name="connsiteX10" fmla="*/ 6675 w 562369"/>
              <a:gd name="connsiteY10" fmla="*/ 34729 h 365047"/>
              <a:gd name="connsiteX11" fmla="*/ 4110 w 562369"/>
              <a:gd name="connsiteY11" fmla="*/ 38577 h 365047"/>
              <a:gd name="connsiteX12" fmla="*/ 7760 w 562369"/>
              <a:gd name="connsiteY12" fmla="*/ 43806 h 365047"/>
              <a:gd name="connsiteX13" fmla="*/ 13285 w 562369"/>
              <a:gd name="connsiteY13" fmla="*/ 50317 h 365047"/>
              <a:gd name="connsiteX14" fmla="*/ 13384 w 562369"/>
              <a:gd name="connsiteY14" fmla="*/ 50811 h 365047"/>
              <a:gd name="connsiteX15" fmla="*/ 13483 w 562369"/>
              <a:gd name="connsiteY15" fmla="*/ 51107 h 365047"/>
              <a:gd name="connsiteX16" fmla="*/ 9141 w 562369"/>
              <a:gd name="connsiteY16" fmla="*/ 67188 h 365047"/>
              <a:gd name="connsiteX17" fmla="*/ 8845 w 562369"/>
              <a:gd name="connsiteY17" fmla="*/ 67287 h 365047"/>
              <a:gd name="connsiteX18" fmla="*/ 8845 w 562369"/>
              <a:gd name="connsiteY18" fmla="*/ 67386 h 365047"/>
              <a:gd name="connsiteX19" fmla="*/ 8648 w 562369"/>
              <a:gd name="connsiteY19" fmla="*/ 70642 h 365047"/>
              <a:gd name="connsiteX20" fmla="*/ 1249 w 562369"/>
              <a:gd name="connsiteY20" fmla="*/ 93728 h 365047"/>
              <a:gd name="connsiteX21" fmla="*/ 3715 w 562369"/>
              <a:gd name="connsiteY21" fmla="*/ 105568 h 365047"/>
              <a:gd name="connsiteX22" fmla="*/ 3715 w 562369"/>
              <a:gd name="connsiteY22" fmla="*/ 105568 h 365047"/>
              <a:gd name="connsiteX23" fmla="*/ 3715 w 562369"/>
              <a:gd name="connsiteY23" fmla="*/ 105568 h 365047"/>
              <a:gd name="connsiteX24" fmla="*/ 11707 w 562369"/>
              <a:gd name="connsiteY24" fmla="*/ 125300 h 365047"/>
              <a:gd name="connsiteX25" fmla="*/ 15456 w 562369"/>
              <a:gd name="connsiteY25" fmla="*/ 126089 h 365047"/>
              <a:gd name="connsiteX26" fmla="*/ 19402 w 562369"/>
              <a:gd name="connsiteY26" fmla="*/ 130825 h 365047"/>
              <a:gd name="connsiteX27" fmla="*/ 19205 w 562369"/>
              <a:gd name="connsiteY27" fmla="*/ 143256 h 365047"/>
              <a:gd name="connsiteX28" fmla="*/ 22757 w 562369"/>
              <a:gd name="connsiteY28" fmla="*/ 151347 h 365047"/>
              <a:gd name="connsiteX29" fmla="*/ 24829 w 562369"/>
              <a:gd name="connsiteY29" fmla="*/ 166540 h 365047"/>
              <a:gd name="connsiteX30" fmla="*/ 24829 w 562369"/>
              <a:gd name="connsiteY30" fmla="*/ 166540 h 365047"/>
              <a:gd name="connsiteX31" fmla="*/ 31636 w 562369"/>
              <a:gd name="connsiteY31" fmla="*/ 181438 h 365047"/>
              <a:gd name="connsiteX32" fmla="*/ 41404 w 562369"/>
              <a:gd name="connsiteY32" fmla="*/ 194067 h 365047"/>
              <a:gd name="connsiteX33" fmla="*/ 42390 w 562369"/>
              <a:gd name="connsiteY33" fmla="*/ 197323 h 365047"/>
              <a:gd name="connsiteX34" fmla="*/ 42390 w 562369"/>
              <a:gd name="connsiteY34" fmla="*/ 203834 h 365047"/>
              <a:gd name="connsiteX35" fmla="*/ 44659 w 562369"/>
              <a:gd name="connsiteY35" fmla="*/ 207978 h 365047"/>
              <a:gd name="connsiteX36" fmla="*/ 47521 w 562369"/>
              <a:gd name="connsiteY36" fmla="*/ 228006 h 365047"/>
              <a:gd name="connsiteX37" fmla="*/ 48211 w 562369"/>
              <a:gd name="connsiteY37" fmla="*/ 237873 h 365047"/>
              <a:gd name="connsiteX38" fmla="*/ 48902 w 562369"/>
              <a:gd name="connsiteY38" fmla="*/ 241227 h 365047"/>
              <a:gd name="connsiteX39" fmla="*/ 50875 w 562369"/>
              <a:gd name="connsiteY39" fmla="*/ 241227 h 365047"/>
              <a:gd name="connsiteX40" fmla="*/ 55808 w 562369"/>
              <a:gd name="connsiteY40" fmla="*/ 246160 h 365047"/>
              <a:gd name="connsiteX41" fmla="*/ 55808 w 562369"/>
              <a:gd name="connsiteY41" fmla="*/ 246259 h 365047"/>
              <a:gd name="connsiteX42" fmla="*/ 55808 w 562369"/>
              <a:gd name="connsiteY42" fmla="*/ 250600 h 365047"/>
              <a:gd name="connsiteX43" fmla="*/ 60544 w 562369"/>
              <a:gd name="connsiteY43" fmla="*/ 252968 h 365047"/>
              <a:gd name="connsiteX44" fmla="*/ 63109 w 562369"/>
              <a:gd name="connsiteY44" fmla="*/ 258394 h 365047"/>
              <a:gd name="connsiteX45" fmla="*/ 62221 w 562369"/>
              <a:gd name="connsiteY45" fmla="*/ 262834 h 365047"/>
              <a:gd name="connsiteX46" fmla="*/ 61728 w 562369"/>
              <a:gd name="connsiteY46" fmla="*/ 265202 h 365047"/>
              <a:gd name="connsiteX47" fmla="*/ 63010 w 562369"/>
              <a:gd name="connsiteY47" fmla="*/ 267175 h 365047"/>
              <a:gd name="connsiteX48" fmla="*/ 63010 w 562369"/>
              <a:gd name="connsiteY48" fmla="*/ 267175 h 365047"/>
              <a:gd name="connsiteX49" fmla="*/ 65477 w 562369"/>
              <a:gd name="connsiteY49" fmla="*/ 271121 h 365047"/>
              <a:gd name="connsiteX50" fmla="*/ 65970 w 562369"/>
              <a:gd name="connsiteY50" fmla="*/ 275068 h 365047"/>
              <a:gd name="connsiteX51" fmla="*/ 65970 w 562369"/>
              <a:gd name="connsiteY51" fmla="*/ 275068 h 365047"/>
              <a:gd name="connsiteX52" fmla="*/ 64885 w 562369"/>
              <a:gd name="connsiteY52" fmla="*/ 278620 h 365047"/>
              <a:gd name="connsiteX53" fmla="*/ 64786 w 562369"/>
              <a:gd name="connsiteY53" fmla="*/ 279014 h 365047"/>
              <a:gd name="connsiteX54" fmla="*/ 63898 w 562369"/>
              <a:gd name="connsiteY54" fmla="*/ 281777 h 365047"/>
              <a:gd name="connsiteX55" fmla="*/ 65773 w 562369"/>
              <a:gd name="connsiteY55" fmla="*/ 283947 h 365047"/>
              <a:gd name="connsiteX56" fmla="*/ 65970 w 562369"/>
              <a:gd name="connsiteY56" fmla="*/ 284145 h 365047"/>
              <a:gd name="connsiteX57" fmla="*/ 68831 w 562369"/>
              <a:gd name="connsiteY57" fmla="*/ 287697 h 365047"/>
              <a:gd name="connsiteX58" fmla="*/ 69917 w 562369"/>
              <a:gd name="connsiteY58" fmla="*/ 291248 h 365047"/>
              <a:gd name="connsiteX59" fmla="*/ 69917 w 562369"/>
              <a:gd name="connsiteY59" fmla="*/ 291248 h 365047"/>
              <a:gd name="connsiteX60" fmla="*/ 68634 w 562369"/>
              <a:gd name="connsiteY60" fmla="*/ 304864 h 365047"/>
              <a:gd name="connsiteX61" fmla="*/ 68831 w 562369"/>
              <a:gd name="connsiteY61" fmla="*/ 309007 h 365047"/>
              <a:gd name="connsiteX62" fmla="*/ 69719 w 562369"/>
              <a:gd name="connsiteY62" fmla="*/ 345907 h 365047"/>
              <a:gd name="connsiteX63" fmla="*/ 70805 w 562369"/>
              <a:gd name="connsiteY63" fmla="*/ 346696 h 365047"/>
              <a:gd name="connsiteX64" fmla="*/ 75343 w 562369"/>
              <a:gd name="connsiteY64" fmla="*/ 350445 h 365047"/>
              <a:gd name="connsiteX65" fmla="*/ 77612 w 562369"/>
              <a:gd name="connsiteY65" fmla="*/ 355872 h 365047"/>
              <a:gd name="connsiteX66" fmla="*/ 77612 w 562369"/>
              <a:gd name="connsiteY66" fmla="*/ 355970 h 365047"/>
              <a:gd name="connsiteX67" fmla="*/ 81361 w 562369"/>
              <a:gd name="connsiteY67" fmla="*/ 355970 h 365047"/>
              <a:gd name="connsiteX68" fmla="*/ 81361 w 562369"/>
              <a:gd name="connsiteY68" fmla="*/ 355970 h 365047"/>
              <a:gd name="connsiteX69" fmla="*/ 81953 w 562369"/>
              <a:gd name="connsiteY69" fmla="*/ 355970 h 365047"/>
              <a:gd name="connsiteX70" fmla="*/ 351792 w 562369"/>
              <a:gd name="connsiteY70" fmla="*/ 348965 h 365047"/>
              <a:gd name="connsiteX71" fmla="*/ 403786 w 562369"/>
              <a:gd name="connsiteY71" fmla="*/ 344920 h 365047"/>
              <a:gd name="connsiteX72" fmla="*/ 437923 w 562369"/>
              <a:gd name="connsiteY72" fmla="*/ 340480 h 365047"/>
              <a:gd name="connsiteX73" fmla="*/ 438022 w 562369"/>
              <a:gd name="connsiteY73" fmla="*/ 340480 h 365047"/>
              <a:gd name="connsiteX74" fmla="*/ 438219 w 562369"/>
              <a:gd name="connsiteY74" fmla="*/ 340480 h 365047"/>
              <a:gd name="connsiteX75" fmla="*/ 438219 w 562369"/>
              <a:gd name="connsiteY75" fmla="*/ 340480 h 365047"/>
              <a:gd name="connsiteX76" fmla="*/ 443448 w 562369"/>
              <a:gd name="connsiteY76" fmla="*/ 342947 h 365047"/>
              <a:gd name="connsiteX77" fmla="*/ 445125 w 562369"/>
              <a:gd name="connsiteY77" fmla="*/ 346203 h 365047"/>
              <a:gd name="connsiteX78" fmla="*/ 445323 w 562369"/>
              <a:gd name="connsiteY78" fmla="*/ 346499 h 365047"/>
              <a:gd name="connsiteX79" fmla="*/ 454005 w 562369"/>
              <a:gd name="connsiteY79" fmla="*/ 355576 h 365047"/>
              <a:gd name="connsiteX80" fmla="*/ 466930 w 562369"/>
              <a:gd name="connsiteY80" fmla="*/ 367908 h 365047"/>
              <a:gd name="connsiteX81" fmla="*/ 467127 w 562369"/>
              <a:gd name="connsiteY81" fmla="*/ 368204 h 365047"/>
              <a:gd name="connsiteX82" fmla="*/ 467127 w 562369"/>
              <a:gd name="connsiteY82" fmla="*/ 368303 h 365047"/>
              <a:gd name="connsiteX83" fmla="*/ 469297 w 562369"/>
              <a:gd name="connsiteY83" fmla="*/ 364356 h 365047"/>
              <a:gd name="connsiteX84" fmla="*/ 464858 w 562369"/>
              <a:gd name="connsiteY84" fmla="*/ 356365 h 365047"/>
              <a:gd name="connsiteX85" fmla="*/ 465154 w 562369"/>
              <a:gd name="connsiteY85" fmla="*/ 350346 h 365047"/>
              <a:gd name="connsiteX86" fmla="*/ 484985 w 562369"/>
              <a:gd name="connsiteY86" fmla="*/ 335646 h 365047"/>
              <a:gd name="connsiteX87" fmla="*/ 490707 w 562369"/>
              <a:gd name="connsiteY87" fmla="*/ 328345 h 365047"/>
              <a:gd name="connsiteX88" fmla="*/ 490904 w 562369"/>
              <a:gd name="connsiteY88" fmla="*/ 321735 h 365047"/>
              <a:gd name="connsiteX89" fmla="*/ 499093 w 562369"/>
              <a:gd name="connsiteY89" fmla="*/ 305357 h 365047"/>
              <a:gd name="connsiteX90" fmla="*/ 500178 w 562369"/>
              <a:gd name="connsiteY90" fmla="*/ 303976 h 365047"/>
              <a:gd name="connsiteX91" fmla="*/ 500178 w 562369"/>
              <a:gd name="connsiteY91" fmla="*/ 303976 h 365047"/>
              <a:gd name="connsiteX92" fmla="*/ 500178 w 562369"/>
              <a:gd name="connsiteY92" fmla="*/ 303976 h 365047"/>
              <a:gd name="connsiteX93" fmla="*/ 503336 w 562369"/>
              <a:gd name="connsiteY93" fmla="*/ 293123 h 365047"/>
              <a:gd name="connsiteX94" fmla="*/ 496232 w 562369"/>
              <a:gd name="connsiteY94" fmla="*/ 280494 h 365047"/>
              <a:gd name="connsiteX95" fmla="*/ 496232 w 562369"/>
              <a:gd name="connsiteY95" fmla="*/ 280494 h 365047"/>
              <a:gd name="connsiteX96" fmla="*/ 488931 w 562369"/>
              <a:gd name="connsiteY96" fmla="*/ 272799 h 365047"/>
              <a:gd name="connsiteX97" fmla="*/ 487747 w 562369"/>
              <a:gd name="connsiteY97" fmla="*/ 268655 h 365047"/>
              <a:gd name="connsiteX98" fmla="*/ 488043 w 562369"/>
              <a:gd name="connsiteY98" fmla="*/ 265596 h 365047"/>
              <a:gd name="connsiteX99" fmla="*/ 493173 w 562369"/>
              <a:gd name="connsiteY99" fmla="*/ 243990 h 365047"/>
              <a:gd name="connsiteX100" fmla="*/ 496824 w 562369"/>
              <a:gd name="connsiteY100" fmla="*/ 240832 h 365047"/>
              <a:gd name="connsiteX101" fmla="*/ 496824 w 562369"/>
              <a:gd name="connsiteY101" fmla="*/ 240832 h 365047"/>
              <a:gd name="connsiteX102" fmla="*/ 524942 w 562369"/>
              <a:gd name="connsiteY102" fmla="*/ 235110 h 365047"/>
              <a:gd name="connsiteX103" fmla="*/ 525238 w 562369"/>
              <a:gd name="connsiteY103" fmla="*/ 234715 h 365047"/>
              <a:gd name="connsiteX104" fmla="*/ 540630 w 562369"/>
              <a:gd name="connsiteY104" fmla="*/ 225441 h 365047"/>
              <a:gd name="connsiteX105" fmla="*/ 540630 w 562369"/>
              <a:gd name="connsiteY105" fmla="*/ 225441 h 365047"/>
              <a:gd name="connsiteX106" fmla="*/ 547240 w 562369"/>
              <a:gd name="connsiteY106" fmla="*/ 223468 h 365047"/>
              <a:gd name="connsiteX107" fmla="*/ 547240 w 562369"/>
              <a:gd name="connsiteY107" fmla="*/ 223468 h 365047"/>
              <a:gd name="connsiteX108" fmla="*/ 547240 w 562369"/>
              <a:gd name="connsiteY108" fmla="*/ 223468 h 365047"/>
              <a:gd name="connsiteX109" fmla="*/ 547240 w 562369"/>
              <a:gd name="connsiteY109" fmla="*/ 223468 h 365047"/>
              <a:gd name="connsiteX110" fmla="*/ 547338 w 562369"/>
              <a:gd name="connsiteY110" fmla="*/ 223468 h 365047"/>
              <a:gd name="connsiteX111" fmla="*/ 549608 w 562369"/>
              <a:gd name="connsiteY111" fmla="*/ 221396 h 365047"/>
              <a:gd name="connsiteX112" fmla="*/ 552370 w 562369"/>
              <a:gd name="connsiteY112" fmla="*/ 218930 h 365047"/>
              <a:gd name="connsiteX113" fmla="*/ 559671 w 562369"/>
              <a:gd name="connsiteY113" fmla="*/ 195251 h 365047"/>
              <a:gd name="connsiteX114" fmla="*/ 566577 w 562369"/>
              <a:gd name="connsiteY114" fmla="*/ 173841 h 365047"/>
              <a:gd name="connsiteX115" fmla="*/ 554738 w 562369"/>
              <a:gd name="connsiteY115" fmla="*/ 152925 h 365047"/>
              <a:gd name="connsiteX116" fmla="*/ 543096 w 562369"/>
              <a:gd name="connsiteY116" fmla="*/ 144638 h 365047"/>
              <a:gd name="connsiteX117" fmla="*/ 541221 w 562369"/>
              <a:gd name="connsiteY117" fmla="*/ 140790 h 365047"/>
              <a:gd name="connsiteX118" fmla="*/ 535992 w 562369"/>
              <a:gd name="connsiteY118" fmla="*/ 130825 h 365047"/>
              <a:gd name="connsiteX119" fmla="*/ 519319 w 562369"/>
              <a:gd name="connsiteY119" fmla="*/ 115828 h 365047"/>
              <a:gd name="connsiteX120" fmla="*/ 518431 w 562369"/>
              <a:gd name="connsiteY120" fmla="*/ 110797 h 365047"/>
              <a:gd name="connsiteX121" fmla="*/ 514188 w 562369"/>
              <a:gd name="connsiteY121" fmla="*/ 99549 h 365047"/>
              <a:gd name="connsiteX122" fmla="*/ 503336 w 562369"/>
              <a:gd name="connsiteY122" fmla="*/ 97280 h 365047"/>
              <a:gd name="connsiteX123" fmla="*/ 478078 w 562369"/>
              <a:gd name="connsiteY123" fmla="*/ 79028 h 365047"/>
              <a:gd name="connsiteX124" fmla="*/ 478078 w 562369"/>
              <a:gd name="connsiteY124" fmla="*/ 78732 h 365047"/>
              <a:gd name="connsiteX125" fmla="*/ 474921 w 562369"/>
              <a:gd name="connsiteY125" fmla="*/ 69260 h 365047"/>
              <a:gd name="connsiteX126" fmla="*/ 469889 w 562369"/>
              <a:gd name="connsiteY126" fmla="*/ 55645 h 365047"/>
              <a:gd name="connsiteX127" fmla="*/ 467916 w 562369"/>
              <a:gd name="connsiteY127" fmla="*/ 43115 h 365047"/>
              <a:gd name="connsiteX128" fmla="*/ 467226 w 562369"/>
              <a:gd name="connsiteY128" fmla="*/ 36603 h 365047"/>
              <a:gd name="connsiteX129" fmla="*/ 467226 w 562369"/>
              <a:gd name="connsiteY129" fmla="*/ 36603 h 365047"/>
              <a:gd name="connsiteX130" fmla="*/ 472060 w 562369"/>
              <a:gd name="connsiteY130" fmla="*/ 24961 h 365047"/>
              <a:gd name="connsiteX131" fmla="*/ 473737 w 562369"/>
              <a:gd name="connsiteY131" fmla="*/ 21607 h 365047"/>
              <a:gd name="connsiteX132" fmla="*/ 473047 w 562369"/>
              <a:gd name="connsiteY132" fmla="*/ 19732 h 365047"/>
              <a:gd name="connsiteX133" fmla="*/ 472159 w 562369"/>
              <a:gd name="connsiteY133" fmla="*/ 17858 h 365047"/>
              <a:gd name="connsiteX134" fmla="*/ 471073 w 562369"/>
              <a:gd name="connsiteY134" fmla="*/ 17660 h 365047"/>
              <a:gd name="connsiteX135" fmla="*/ 468015 w 562369"/>
              <a:gd name="connsiteY135" fmla="*/ 16575 h 365047"/>
              <a:gd name="connsiteX136" fmla="*/ 465055 w 562369"/>
              <a:gd name="connsiteY136" fmla="*/ 13615 h 365047"/>
              <a:gd name="connsiteX137" fmla="*/ 461010 w 562369"/>
              <a:gd name="connsiteY137" fmla="*/ 4045 h 365047"/>
              <a:gd name="connsiteX138" fmla="*/ 461010 w 562369"/>
              <a:gd name="connsiteY138" fmla="*/ 4045 h 365047"/>
              <a:gd name="connsiteX139" fmla="*/ 461010 w 562369"/>
              <a:gd name="connsiteY139" fmla="*/ 3946 h 365047"/>
              <a:gd name="connsiteX140" fmla="*/ 460023 w 562369"/>
              <a:gd name="connsiteY140" fmla="*/ 2171 h 365047"/>
              <a:gd name="connsiteX141" fmla="*/ 459925 w 562369"/>
              <a:gd name="connsiteY141" fmla="*/ 0 h 365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562369" h="365047">
                <a:moveTo>
                  <a:pt x="459925" y="0"/>
                </a:moveTo>
                <a:lnTo>
                  <a:pt x="323377" y="7104"/>
                </a:lnTo>
                <a:lnTo>
                  <a:pt x="322983" y="7104"/>
                </a:lnTo>
                <a:lnTo>
                  <a:pt x="99318" y="13813"/>
                </a:lnTo>
                <a:cubicBezTo>
                  <a:pt x="99219" y="13813"/>
                  <a:pt x="99022" y="13813"/>
                  <a:pt x="98923" y="13813"/>
                </a:cubicBezTo>
                <a:lnTo>
                  <a:pt x="9733" y="14602"/>
                </a:lnTo>
                <a:lnTo>
                  <a:pt x="9240" y="14602"/>
                </a:lnTo>
                <a:lnTo>
                  <a:pt x="2137" y="14602"/>
                </a:lnTo>
                <a:lnTo>
                  <a:pt x="2728" y="17167"/>
                </a:lnTo>
                <a:cubicBezTo>
                  <a:pt x="3518" y="19140"/>
                  <a:pt x="4011" y="19634"/>
                  <a:pt x="4406" y="19930"/>
                </a:cubicBezTo>
                <a:cubicBezTo>
                  <a:pt x="8451" y="23975"/>
                  <a:pt x="7168" y="29302"/>
                  <a:pt x="6675" y="34729"/>
                </a:cubicBezTo>
                <a:cubicBezTo>
                  <a:pt x="6478" y="36406"/>
                  <a:pt x="5491" y="37787"/>
                  <a:pt x="4110" y="38577"/>
                </a:cubicBezTo>
                <a:cubicBezTo>
                  <a:pt x="5590" y="42819"/>
                  <a:pt x="6774" y="43411"/>
                  <a:pt x="7760" y="43806"/>
                </a:cubicBezTo>
                <a:cubicBezTo>
                  <a:pt x="10227" y="44891"/>
                  <a:pt x="12200" y="45680"/>
                  <a:pt x="13285" y="50317"/>
                </a:cubicBezTo>
                <a:lnTo>
                  <a:pt x="13384" y="50811"/>
                </a:lnTo>
                <a:lnTo>
                  <a:pt x="13483" y="51107"/>
                </a:lnTo>
                <a:cubicBezTo>
                  <a:pt x="14864" y="58802"/>
                  <a:pt x="11213" y="64130"/>
                  <a:pt x="9141" y="67188"/>
                </a:cubicBezTo>
                <a:cubicBezTo>
                  <a:pt x="9043" y="67386"/>
                  <a:pt x="8944" y="67386"/>
                  <a:pt x="8845" y="67287"/>
                </a:cubicBezTo>
                <a:lnTo>
                  <a:pt x="8845" y="67386"/>
                </a:lnTo>
                <a:cubicBezTo>
                  <a:pt x="8648" y="68076"/>
                  <a:pt x="8648" y="69260"/>
                  <a:pt x="8648" y="70642"/>
                </a:cubicBezTo>
                <a:cubicBezTo>
                  <a:pt x="8845" y="76167"/>
                  <a:pt x="9141" y="83468"/>
                  <a:pt x="1249" y="93728"/>
                </a:cubicBezTo>
                <a:cubicBezTo>
                  <a:pt x="-1514" y="97280"/>
                  <a:pt x="755" y="100931"/>
                  <a:pt x="3715" y="105568"/>
                </a:cubicBezTo>
                <a:lnTo>
                  <a:pt x="3715" y="105568"/>
                </a:lnTo>
                <a:lnTo>
                  <a:pt x="3715" y="105568"/>
                </a:lnTo>
                <a:cubicBezTo>
                  <a:pt x="6971" y="110797"/>
                  <a:pt x="10720" y="116815"/>
                  <a:pt x="11707" y="125300"/>
                </a:cubicBezTo>
                <a:lnTo>
                  <a:pt x="15456" y="126089"/>
                </a:lnTo>
                <a:cubicBezTo>
                  <a:pt x="17725" y="126583"/>
                  <a:pt x="19402" y="128556"/>
                  <a:pt x="19402" y="130825"/>
                </a:cubicBezTo>
                <a:cubicBezTo>
                  <a:pt x="19994" y="136646"/>
                  <a:pt x="19797" y="140592"/>
                  <a:pt x="19205" y="143256"/>
                </a:cubicBezTo>
                <a:cubicBezTo>
                  <a:pt x="19896" y="144638"/>
                  <a:pt x="20981" y="147104"/>
                  <a:pt x="22757" y="151347"/>
                </a:cubicBezTo>
                <a:cubicBezTo>
                  <a:pt x="25717" y="158450"/>
                  <a:pt x="25421" y="161213"/>
                  <a:pt x="24829" y="166540"/>
                </a:cubicBezTo>
                <a:lnTo>
                  <a:pt x="24829" y="166540"/>
                </a:lnTo>
                <a:cubicBezTo>
                  <a:pt x="32623" y="176308"/>
                  <a:pt x="32426" y="179070"/>
                  <a:pt x="31636" y="181438"/>
                </a:cubicBezTo>
                <a:lnTo>
                  <a:pt x="41404" y="194067"/>
                </a:lnTo>
                <a:cubicBezTo>
                  <a:pt x="42193" y="195054"/>
                  <a:pt x="42489" y="196237"/>
                  <a:pt x="42390" y="197323"/>
                </a:cubicBezTo>
                <a:lnTo>
                  <a:pt x="42390" y="203834"/>
                </a:lnTo>
                <a:cubicBezTo>
                  <a:pt x="43278" y="206597"/>
                  <a:pt x="44068" y="207386"/>
                  <a:pt x="44659" y="207978"/>
                </a:cubicBezTo>
                <a:cubicBezTo>
                  <a:pt x="47521" y="210741"/>
                  <a:pt x="49099" y="212319"/>
                  <a:pt x="47521" y="228006"/>
                </a:cubicBezTo>
                <a:cubicBezTo>
                  <a:pt x="47027" y="232939"/>
                  <a:pt x="47619" y="235702"/>
                  <a:pt x="48211" y="237873"/>
                </a:cubicBezTo>
                <a:cubicBezTo>
                  <a:pt x="48507" y="239056"/>
                  <a:pt x="48705" y="240142"/>
                  <a:pt x="48902" y="241227"/>
                </a:cubicBezTo>
                <a:lnTo>
                  <a:pt x="50875" y="241227"/>
                </a:lnTo>
                <a:cubicBezTo>
                  <a:pt x="53539" y="241227"/>
                  <a:pt x="55808" y="243398"/>
                  <a:pt x="55808" y="246160"/>
                </a:cubicBezTo>
                <a:lnTo>
                  <a:pt x="55808" y="246259"/>
                </a:lnTo>
                <a:lnTo>
                  <a:pt x="55808" y="250600"/>
                </a:lnTo>
                <a:lnTo>
                  <a:pt x="60544" y="252968"/>
                </a:lnTo>
                <a:cubicBezTo>
                  <a:pt x="62616" y="253954"/>
                  <a:pt x="63602" y="256224"/>
                  <a:pt x="63109" y="258394"/>
                </a:cubicBezTo>
                <a:cubicBezTo>
                  <a:pt x="62715" y="260663"/>
                  <a:pt x="62419" y="261847"/>
                  <a:pt x="62221" y="262834"/>
                </a:cubicBezTo>
                <a:lnTo>
                  <a:pt x="61728" y="265202"/>
                </a:lnTo>
                <a:cubicBezTo>
                  <a:pt x="61728" y="265202"/>
                  <a:pt x="62123" y="265892"/>
                  <a:pt x="63010" y="267175"/>
                </a:cubicBezTo>
                <a:lnTo>
                  <a:pt x="63010" y="267175"/>
                </a:lnTo>
                <a:cubicBezTo>
                  <a:pt x="63602" y="268063"/>
                  <a:pt x="64392" y="269345"/>
                  <a:pt x="65477" y="271121"/>
                </a:cubicBezTo>
                <a:cubicBezTo>
                  <a:pt x="66168" y="272305"/>
                  <a:pt x="66365" y="273785"/>
                  <a:pt x="65970" y="275068"/>
                </a:cubicBezTo>
                <a:lnTo>
                  <a:pt x="65970" y="275068"/>
                </a:lnTo>
                <a:cubicBezTo>
                  <a:pt x="65477" y="276646"/>
                  <a:pt x="65181" y="277732"/>
                  <a:pt x="64885" y="278620"/>
                </a:cubicBezTo>
                <a:lnTo>
                  <a:pt x="64786" y="279014"/>
                </a:lnTo>
                <a:cubicBezTo>
                  <a:pt x="64194" y="280889"/>
                  <a:pt x="63898" y="281777"/>
                  <a:pt x="63898" y="281777"/>
                </a:cubicBezTo>
                <a:lnTo>
                  <a:pt x="65773" y="283947"/>
                </a:lnTo>
                <a:lnTo>
                  <a:pt x="65970" y="284145"/>
                </a:lnTo>
                <a:cubicBezTo>
                  <a:pt x="66661" y="284934"/>
                  <a:pt x="67549" y="286019"/>
                  <a:pt x="68831" y="287697"/>
                </a:cubicBezTo>
                <a:cubicBezTo>
                  <a:pt x="69621" y="288683"/>
                  <a:pt x="70015" y="289966"/>
                  <a:pt x="69917" y="291248"/>
                </a:cubicBezTo>
                <a:lnTo>
                  <a:pt x="69917" y="291248"/>
                </a:lnTo>
                <a:lnTo>
                  <a:pt x="68634" y="304864"/>
                </a:lnTo>
                <a:cubicBezTo>
                  <a:pt x="69325" y="306146"/>
                  <a:pt x="69423" y="307626"/>
                  <a:pt x="68831" y="309007"/>
                </a:cubicBezTo>
                <a:cubicBezTo>
                  <a:pt x="73863" y="323412"/>
                  <a:pt x="73173" y="328444"/>
                  <a:pt x="69719" y="345907"/>
                </a:cubicBezTo>
                <a:lnTo>
                  <a:pt x="70805" y="346696"/>
                </a:lnTo>
                <a:cubicBezTo>
                  <a:pt x="73074" y="348176"/>
                  <a:pt x="74258" y="348965"/>
                  <a:pt x="75343" y="350445"/>
                </a:cubicBezTo>
                <a:cubicBezTo>
                  <a:pt x="76527" y="352024"/>
                  <a:pt x="76922" y="353306"/>
                  <a:pt x="77612" y="355872"/>
                </a:cubicBezTo>
                <a:lnTo>
                  <a:pt x="77612" y="355970"/>
                </a:lnTo>
                <a:lnTo>
                  <a:pt x="81361" y="355970"/>
                </a:lnTo>
                <a:lnTo>
                  <a:pt x="81361" y="355970"/>
                </a:lnTo>
                <a:cubicBezTo>
                  <a:pt x="81559" y="355970"/>
                  <a:pt x="81756" y="355970"/>
                  <a:pt x="81953" y="355970"/>
                </a:cubicBezTo>
                <a:cubicBezTo>
                  <a:pt x="107901" y="359127"/>
                  <a:pt x="252045" y="355477"/>
                  <a:pt x="351792" y="348965"/>
                </a:cubicBezTo>
                <a:cubicBezTo>
                  <a:pt x="371327" y="347683"/>
                  <a:pt x="389086" y="346301"/>
                  <a:pt x="403786" y="344920"/>
                </a:cubicBezTo>
                <a:cubicBezTo>
                  <a:pt x="418388" y="343539"/>
                  <a:pt x="430129" y="342059"/>
                  <a:pt x="437923" y="340480"/>
                </a:cubicBezTo>
                <a:lnTo>
                  <a:pt x="438022" y="340480"/>
                </a:lnTo>
                <a:lnTo>
                  <a:pt x="438219" y="340480"/>
                </a:lnTo>
                <a:lnTo>
                  <a:pt x="438219" y="340480"/>
                </a:lnTo>
                <a:cubicBezTo>
                  <a:pt x="440291" y="340086"/>
                  <a:pt x="442462" y="340974"/>
                  <a:pt x="443448" y="342947"/>
                </a:cubicBezTo>
                <a:cubicBezTo>
                  <a:pt x="444040" y="344131"/>
                  <a:pt x="444632" y="345216"/>
                  <a:pt x="445125" y="346203"/>
                </a:cubicBezTo>
                <a:lnTo>
                  <a:pt x="445323" y="346499"/>
                </a:lnTo>
                <a:cubicBezTo>
                  <a:pt x="447592" y="350741"/>
                  <a:pt x="447592" y="350741"/>
                  <a:pt x="454005" y="355576"/>
                </a:cubicBezTo>
                <a:cubicBezTo>
                  <a:pt x="462983" y="362285"/>
                  <a:pt x="465548" y="365836"/>
                  <a:pt x="466930" y="367908"/>
                </a:cubicBezTo>
                <a:lnTo>
                  <a:pt x="467127" y="368204"/>
                </a:lnTo>
                <a:lnTo>
                  <a:pt x="467127" y="368303"/>
                </a:lnTo>
                <a:cubicBezTo>
                  <a:pt x="468607" y="366527"/>
                  <a:pt x="469297" y="365343"/>
                  <a:pt x="469297" y="364356"/>
                </a:cubicBezTo>
                <a:cubicBezTo>
                  <a:pt x="469297" y="362778"/>
                  <a:pt x="467620" y="360311"/>
                  <a:pt x="464858" y="356365"/>
                </a:cubicBezTo>
                <a:cubicBezTo>
                  <a:pt x="463575" y="354490"/>
                  <a:pt x="463772" y="352024"/>
                  <a:pt x="465154" y="350346"/>
                </a:cubicBezTo>
                <a:cubicBezTo>
                  <a:pt x="473441" y="339987"/>
                  <a:pt x="480052" y="337520"/>
                  <a:pt x="484985" y="335646"/>
                </a:cubicBezTo>
                <a:cubicBezTo>
                  <a:pt x="488043" y="334462"/>
                  <a:pt x="489918" y="333771"/>
                  <a:pt x="490707" y="328345"/>
                </a:cubicBezTo>
                <a:cubicBezTo>
                  <a:pt x="491299" y="324596"/>
                  <a:pt x="491102" y="322820"/>
                  <a:pt x="490904" y="321735"/>
                </a:cubicBezTo>
                <a:cubicBezTo>
                  <a:pt x="490411" y="317196"/>
                  <a:pt x="490312" y="316999"/>
                  <a:pt x="499093" y="305357"/>
                </a:cubicBezTo>
                <a:lnTo>
                  <a:pt x="500178" y="303976"/>
                </a:lnTo>
                <a:lnTo>
                  <a:pt x="500178" y="303976"/>
                </a:lnTo>
                <a:lnTo>
                  <a:pt x="500178" y="303976"/>
                </a:lnTo>
                <a:cubicBezTo>
                  <a:pt x="503237" y="299931"/>
                  <a:pt x="503928" y="299043"/>
                  <a:pt x="503336" y="293123"/>
                </a:cubicBezTo>
                <a:cubicBezTo>
                  <a:pt x="502744" y="287105"/>
                  <a:pt x="500869" y="285131"/>
                  <a:pt x="496232" y="280494"/>
                </a:cubicBezTo>
                <a:lnTo>
                  <a:pt x="496232" y="280494"/>
                </a:lnTo>
                <a:cubicBezTo>
                  <a:pt x="494259" y="278521"/>
                  <a:pt x="491891" y="276153"/>
                  <a:pt x="488931" y="272799"/>
                </a:cubicBezTo>
                <a:cubicBezTo>
                  <a:pt x="487846" y="271615"/>
                  <a:pt x="487451" y="270135"/>
                  <a:pt x="487747" y="268655"/>
                </a:cubicBezTo>
                <a:lnTo>
                  <a:pt x="488043" y="265596"/>
                </a:lnTo>
                <a:cubicBezTo>
                  <a:pt x="488931" y="256125"/>
                  <a:pt x="489326" y="254842"/>
                  <a:pt x="493173" y="243990"/>
                </a:cubicBezTo>
                <a:cubicBezTo>
                  <a:pt x="493765" y="242312"/>
                  <a:pt x="495147" y="241227"/>
                  <a:pt x="496824" y="240832"/>
                </a:cubicBezTo>
                <a:lnTo>
                  <a:pt x="496824" y="240832"/>
                </a:lnTo>
                <a:lnTo>
                  <a:pt x="524942" y="235110"/>
                </a:lnTo>
                <a:cubicBezTo>
                  <a:pt x="525041" y="235011"/>
                  <a:pt x="525041" y="234913"/>
                  <a:pt x="525238" y="234715"/>
                </a:cubicBezTo>
                <a:cubicBezTo>
                  <a:pt x="527606" y="232643"/>
                  <a:pt x="531849" y="228796"/>
                  <a:pt x="540630" y="225441"/>
                </a:cubicBezTo>
                <a:lnTo>
                  <a:pt x="540630" y="225441"/>
                </a:lnTo>
                <a:cubicBezTo>
                  <a:pt x="544379" y="224060"/>
                  <a:pt x="546155" y="223665"/>
                  <a:pt x="547240" y="223468"/>
                </a:cubicBezTo>
                <a:lnTo>
                  <a:pt x="547240" y="223468"/>
                </a:lnTo>
                <a:lnTo>
                  <a:pt x="547240" y="223468"/>
                </a:lnTo>
                <a:lnTo>
                  <a:pt x="547240" y="223468"/>
                </a:lnTo>
                <a:lnTo>
                  <a:pt x="547338" y="223468"/>
                </a:lnTo>
                <a:cubicBezTo>
                  <a:pt x="547634" y="223172"/>
                  <a:pt x="548325" y="222580"/>
                  <a:pt x="549608" y="221396"/>
                </a:cubicBezTo>
                <a:lnTo>
                  <a:pt x="552370" y="218930"/>
                </a:lnTo>
                <a:cubicBezTo>
                  <a:pt x="552666" y="202058"/>
                  <a:pt x="555922" y="198901"/>
                  <a:pt x="559671" y="195251"/>
                </a:cubicBezTo>
                <a:cubicBezTo>
                  <a:pt x="562138" y="192784"/>
                  <a:pt x="564999" y="190022"/>
                  <a:pt x="566577" y="173841"/>
                </a:cubicBezTo>
                <a:cubicBezTo>
                  <a:pt x="567761" y="161410"/>
                  <a:pt x="563026" y="158351"/>
                  <a:pt x="554738" y="152925"/>
                </a:cubicBezTo>
                <a:cubicBezTo>
                  <a:pt x="551482" y="150755"/>
                  <a:pt x="547634" y="148288"/>
                  <a:pt x="543096" y="144638"/>
                </a:cubicBezTo>
                <a:cubicBezTo>
                  <a:pt x="541912" y="143651"/>
                  <a:pt x="541221" y="142171"/>
                  <a:pt x="541221" y="140790"/>
                </a:cubicBezTo>
                <a:cubicBezTo>
                  <a:pt x="541221" y="134574"/>
                  <a:pt x="539742" y="133587"/>
                  <a:pt x="535992" y="130825"/>
                </a:cubicBezTo>
                <a:cubicBezTo>
                  <a:pt x="532145" y="128062"/>
                  <a:pt x="526718" y="124116"/>
                  <a:pt x="519319" y="115828"/>
                </a:cubicBezTo>
                <a:cubicBezTo>
                  <a:pt x="518036" y="114447"/>
                  <a:pt x="517740" y="112474"/>
                  <a:pt x="518431" y="110797"/>
                </a:cubicBezTo>
                <a:lnTo>
                  <a:pt x="514188" y="99549"/>
                </a:lnTo>
                <a:cubicBezTo>
                  <a:pt x="510341" y="98563"/>
                  <a:pt x="506690" y="97971"/>
                  <a:pt x="503336" y="97280"/>
                </a:cubicBezTo>
                <a:cubicBezTo>
                  <a:pt x="489326" y="94715"/>
                  <a:pt x="479460" y="92939"/>
                  <a:pt x="478078" y="79028"/>
                </a:cubicBezTo>
                <a:lnTo>
                  <a:pt x="478078" y="78732"/>
                </a:lnTo>
                <a:cubicBezTo>
                  <a:pt x="477486" y="72516"/>
                  <a:pt x="476204" y="70938"/>
                  <a:pt x="474921" y="69260"/>
                </a:cubicBezTo>
                <a:cubicBezTo>
                  <a:pt x="472849" y="66596"/>
                  <a:pt x="470679" y="63933"/>
                  <a:pt x="469889" y="55645"/>
                </a:cubicBezTo>
                <a:cubicBezTo>
                  <a:pt x="469199" y="49133"/>
                  <a:pt x="468409" y="45483"/>
                  <a:pt x="467916" y="43115"/>
                </a:cubicBezTo>
                <a:cubicBezTo>
                  <a:pt x="467324" y="40451"/>
                  <a:pt x="466930" y="38873"/>
                  <a:pt x="467226" y="36603"/>
                </a:cubicBezTo>
                <a:lnTo>
                  <a:pt x="467226" y="36603"/>
                </a:lnTo>
                <a:cubicBezTo>
                  <a:pt x="467620" y="33742"/>
                  <a:pt x="468903" y="31177"/>
                  <a:pt x="472060" y="24961"/>
                </a:cubicBezTo>
                <a:lnTo>
                  <a:pt x="473737" y="21607"/>
                </a:lnTo>
                <a:lnTo>
                  <a:pt x="473047" y="19732"/>
                </a:lnTo>
                <a:lnTo>
                  <a:pt x="472159" y="17858"/>
                </a:lnTo>
                <a:cubicBezTo>
                  <a:pt x="471764" y="17858"/>
                  <a:pt x="471468" y="17759"/>
                  <a:pt x="471073" y="17660"/>
                </a:cubicBezTo>
                <a:cubicBezTo>
                  <a:pt x="470284" y="17364"/>
                  <a:pt x="469297" y="17068"/>
                  <a:pt x="468015" y="16575"/>
                </a:cubicBezTo>
                <a:cubicBezTo>
                  <a:pt x="466732" y="16082"/>
                  <a:pt x="465647" y="15095"/>
                  <a:pt x="465055" y="13615"/>
                </a:cubicBezTo>
                <a:cubicBezTo>
                  <a:pt x="461997" y="5130"/>
                  <a:pt x="461207" y="4242"/>
                  <a:pt x="461010" y="4045"/>
                </a:cubicBezTo>
                <a:lnTo>
                  <a:pt x="461010" y="4045"/>
                </a:lnTo>
                <a:lnTo>
                  <a:pt x="461010" y="3946"/>
                </a:lnTo>
                <a:cubicBezTo>
                  <a:pt x="460615" y="3354"/>
                  <a:pt x="460319" y="3059"/>
                  <a:pt x="460023" y="2171"/>
                </a:cubicBezTo>
                <a:cubicBezTo>
                  <a:pt x="459826" y="1184"/>
                  <a:pt x="459727" y="592"/>
                  <a:pt x="459925" y="0"/>
                </a:cubicBezTo>
                <a:close/>
              </a:path>
            </a:pathLst>
          </a:custGeom>
          <a:gradFill flip="none" rotWithShape="1">
            <a:gsLst>
              <a:gs pos="0">
                <a:schemeClr val="tx2"/>
              </a:gs>
              <a:gs pos="100000">
                <a:schemeClr val="accent1"/>
              </a:gs>
            </a:gsLst>
            <a:lin ang="2700000" scaled="1"/>
            <a:tileRect/>
          </a:gradFill>
          <a:ln w="101600">
            <a:gradFill flip="none" rotWithShape="1">
              <a:gsLst>
                <a:gs pos="21000">
                  <a:schemeClr val="accent2"/>
                </a:gs>
                <a:gs pos="100000">
                  <a:schemeClr val="accent3">
                    <a:lumMod val="65000"/>
                    <a:lumOff val="35000"/>
                  </a:schemeClr>
                </a:gs>
              </a:gsLst>
              <a:lin ang="4800000" scaled="0"/>
              <a:tileRect/>
            </a:gradFill>
            <a:miter lim="800000"/>
          </a:ln>
          <a:effectLst>
            <a:glow rad="139700">
              <a:schemeClr val="bg1">
                <a:alpha val="9000"/>
              </a:schemeClr>
            </a:glow>
            <a:innerShdw blurRad="203200" dist="1143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solidFill>
                <a:schemeClr val="lt1"/>
              </a:solidFill>
            </a:endParaRPr>
          </a:p>
        </p:txBody>
      </p:sp>
      <p:sp>
        <p:nvSpPr>
          <p:cNvPr id="2" name="Title 1">
            <a:extLst>
              <a:ext uri="{FF2B5EF4-FFF2-40B4-BE49-F238E27FC236}">
                <a16:creationId xmlns:a16="http://schemas.microsoft.com/office/drawing/2014/main" id="{7BD085CB-ADB7-4A30-A2EF-A70A1FA416B7}"/>
              </a:ext>
            </a:extLst>
          </p:cNvPr>
          <p:cNvSpPr>
            <a:spLocks noGrp="1"/>
          </p:cNvSpPr>
          <p:nvPr>
            <p:ph type="title" hasCustomPrompt="1"/>
          </p:nvPr>
        </p:nvSpPr>
        <p:spPr>
          <a:xfrm>
            <a:off x="2781300" y="1562100"/>
            <a:ext cx="6743699" cy="3446526"/>
          </a:xfrm>
        </p:spPr>
        <p:txBody>
          <a:bodyPr rIns="0">
            <a:noAutofit/>
          </a:bodyPr>
          <a:lstStyle>
            <a:lvl1pPr algn="ctr">
              <a:defRPr sz="8800">
                <a:solidFill>
                  <a:schemeClr val="accent3">
                    <a:lumMod val="20000"/>
                    <a:lumOff val="80000"/>
                  </a:schemeClr>
                </a:solidFill>
              </a:defRPr>
            </a:lvl1pPr>
          </a:lstStyle>
          <a:p>
            <a:r>
              <a:rPr lang="en-US" dirty="0"/>
              <a:t>Click to Add “Thank You” Slide Title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p:ph type="ftr" sz="quarter" idx="11"/>
          </p:nvPr>
        </p:nvSpPr>
        <p:spPr/>
        <p:txBody>
          <a:bodyPr/>
          <a:lstStyle/>
          <a:p>
            <a:r>
              <a:rPr lang="en-US" dirty="0"/>
              <a:t>LWDB Roles and Responsibilities Training</a:t>
            </a:r>
          </a:p>
        </p:txBody>
      </p:sp>
    </p:spTree>
    <p:extLst>
      <p:ext uri="{BB962C8B-B14F-4D97-AF65-F5344CB8AC3E}">
        <p14:creationId xmlns:p14="http://schemas.microsoft.com/office/powerpoint/2010/main" val="37147812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userDrawn="1">
            <p:ph type="sldNum" sz="quarter" idx="12"/>
          </p:nvPr>
        </p:nvSpPr>
        <p:spPr/>
        <p:txBody>
          <a:bodyPr/>
          <a:lstStyle/>
          <a:p>
            <a:fld id="{D307F087-50E8-4976-AA50-2FC07D62CDFA}" type="slidenum">
              <a:rPr lang="en-US" smtClean="0"/>
              <a:t>‹#›</a:t>
            </a:fld>
            <a:endParaRPr lang="en-US" dirty="0"/>
          </a:p>
        </p:txBody>
      </p:sp>
      <p:sp>
        <p:nvSpPr>
          <p:cNvPr id="2" name="Title 1">
            <a:extLst>
              <a:ext uri="{FF2B5EF4-FFF2-40B4-BE49-F238E27FC236}">
                <a16:creationId xmlns:a16="http://schemas.microsoft.com/office/drawing/2014/main" id="{7BD085CB-ADB7-4A30-A2EF-A70A1FA416B7}"/>
              </a:ext>
            </a:extLst>
          </p:cNvPr>
          <p:cNvSpPr>
            <a:spLocks noGrp="1"/>
          </p:cNvSpPr>
          <p:nvPr userDrawn="1">
            <p:ph type="title" hasCustomPrompt="1"/>
          </p:nvPr>
        </p:nvSpPr>
        <p:spPr>
          <a:xfrm>
            <a:off x="4991101" y="482600"/>
            <a:ext cx="6146800" cy="1231900"/>
          </a:xfrm>
        </p:spPr>
        <p:txBody>
          <a:bodyPr rIns="0" anchor="t">
            <a:noAutofit/>
          </a:bodyPr>
          <a:lstStyle>
            <a:lvl1pPr>
              <a:defRPr sz="8000"/>
            </a:lvl1pPr>
          </a:lstStyle>
          <a:p>
            <a:r>
              <a:rPr lang="en-US" dirty="0"/>
              <a:t>Add Title</a:t>
            </a:r>
          </a:p>
        </p:txBody>
      </p:sp>
      <p:sp>
        <p:nvSpPr>
          <p:cNvPr id="16" name="Content Placeholder 2">
            <a:extLst>
              <a:ext uri="{FF2B5EF4-FFF2-40B4-BE49-F238E27FC236}">
                <a16:creationId xmlns:a16="http://schemas.microsoft.com/office/drawing/2014/main" id="{FF68D1F1-9DD7-48D6-B3CB-F960A7C18057}"/>
              </a:ext>
            </a:extLst>
          </p:cNvPr>
          <p:cNvSpPr>
            <a:spLocks noGrp="1"/>
          </p:cNvSpPr>
          <p:nvPr>
            <p:ph idx="1" hasCustomPrompt="1"/>
          </p:nvPr>
        </p:nvSpPr>
        <p:spPr>
          <a:xfrm>
            <a:off x="4076700" y="1993900"/>
            <a:ext cx="3715657" cy="4216399"/>
          </a:xfrm>
        </p:spPr>
        <p:txBody>
          <a:bodyPr anchor="t">
            <a:normAutofit/>
          </a:bodyPr>
          <a:lstStyle>
            <a:lvl1pPr marL="0" indent="0">
              <a:buNone/>
              <a:defRPr sz="2600" b="1">
                <a:latin typeface="+mj-lt"/>
              </a:defRPr>
            </a:lvl1pPr>
            <a:lvl2pPr marL="457200" indent="0">
              <a:spcBef>
                <a:spcPts val="300"/>
              </a:spcBef>
              <a:buNone/>
              <a:defRPr sz="2000" i="1">
                <a:solidFill>
                  <a:schemeClr val="accent1"/>
                </a:solidFill>
              </a:defRPr>
            </a:lvl2pPr>
            <a:lvl3pPr marL="457200" indent="0">
              <a:spcBef>
                <a:spcPts val="300"/>
              </a:spcBef>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26" name="Content Placeholder 2">
            <a:extLst>
              <a:ext uri="{FF2B5EF4-FFF2-40B4-BE49-F238E27FC236}">
                <a16:creationId xmlns:a16="http://schemas.microsoft.com/office/drawing/2014/main" id="{0D203E06-9302-4E32-AFD5-7DA74AFC1F11}"/>
              </a:ext>
            </a:extLst>
          </p:cNvPr>
          <p:cNvSpPr>
            <a:spLocks noGrp="1"/>
          </p:cNvSpPr>
          <p:nvPr>
            <p:ph idx="13" hasCustomPrompt="1"/>
          </p:nvPr>
        </p:nvSpPr>
        <p:spPr>
          <a:xfrm>
            <a:off x="8152408" y="2010228"/>
            <a:ext cx="3715657" cy="4216399"/>
          </a:xfrm>
        </p:spPr>
        <p:txBody>
          <a:bodyPr anchor="t">
            <a:normAutofit/>
          </a:bodyPr>
          <a:lstStyle>
            <a:lvl1pPr marL="0" indent="0">
              <a:buNone/>
              <a:defRPr sz="2600" b="1">
                <a:latin typeface="+mj-lt"/>
              </a:defRPr>
            </a:lvl1pPr>
            <a:lvl2pPr marL="457200" indent="0">
              <a:spcBef>
                <a:spcPts val="300"/>
              </a:spcBef>
              <a:buNone/>
              <a:defRPr sz="2000" i="1">
                <a:solidFill>
                  <a:schemeClr val="accent1"/>
                </a:solidFill>
              </a:defRPr>
            </a:lvl2pPr>
            <a:lvl3pPr marL="457200" indent="0">
              <a:spcBef>
                <a:spcPts val="300"/>
              </a:spcBef>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userDrawn="1">
            <p:ph type="ftr" sz="quarter" idx="11"/>
          </p:nvPr>
        </p:nvSpPr>
        <p:spPr/>
        <p:txBody>
          <a:bodyPr/>
          <a:lstStyle/>
          <a:p>
            <a:r>
              <a:rPr lang="en-US" dirty="0"/>
              <a:t>LWDB Roles and Responsibilities Training</a:t>
            </a:r>
          </a:p>
        </p:txBody>
      </p:sp>
      <p:grpSp>
        <p:nvGrpSpPr>
          <p:cNvPr id="6" name="Group 5">
            <a:extLst>
              <a:ext uri="{FF2B5EF4-FFF2-40B4-BE49-F238E27FC236}">
                <a16:creationId xmlns:a16="http://schemas.microsoft.com/office/drawing/2014/main" id="{E6921176-23F8-447B-84F4-6723FB4C5B6C}"/>
              </a:ext>
              <a:ext uri="{C183D7F6-B498-43B3-948B-1728B52AA6E4}">
                <adec:decorative xmlns:adec="http://schemas.microsoft.com/office/drawing/2017/decorative" xmlns="" val="1"/>
              </a:ext>
            </a:extLst>
          </p:cNvPr>
          <p:cNvGrpSpPr/>
          <p:nvPr userDrawn="1"/>
        </p:nvGrpSpPr>
        <p:grpSpPr>
          <a:xfrm>
            <a:off x="0" y="0"/>
            <a:ext cx="3715657" cy="5651500"/>
            <a:chOff x="0" y="0"/>
            <a:chExt cx="3715657" cy="5651500"/>
          </a:xfrm>
        </p:grpSpPr>
        <p:sp>
          <p:nvSpPr>
            <p:cNvPr id="14" name="Freeform: Shape 13">
              <a:extLst>
                <a:ext uri="{FF2B5EF4-FFF2-40B4-BE49-F238E27FC236}">
                  <a16:creationId xmlns:a16="http://schemas.microsoft.com/office/drawing/2014/main" id="{82A94824-A8E6-4E1B-87B1-655EADD1C3B9}"/>
                </a:ext>
                <a:ext uri="{C183D7F6-B498-43B3-948B-1728B52AA6E4}">
                  <adec:decorative xmlns:adec="http://schemas.microsoft.com/office/drawing/2017/decorative" xmlns="" val="1"/>
                </a:ext>
              </a:extLst>
            </p:cNvPr>
            <p:cNvSpPr/>
            <p:nvPr userDrawn="1"/>
          </p:nvSpPr>
          <p:spPr>
            <a:xfrm>
              <a:off x="0" y="0"/>
              <a:ext cx="3715657" cy="5651500"/>
            </a:xfrm>
            <a:custGeom>
              <a:avLst/>
              <a:gdLst>
                <a:gd name="connsiteX0" fmla="*/ 603250 w 3454400"/>
                <a:gd name="connsiteY0" fmla="*/ 0 h 5651500"/>
                <a:gd name="connsiteX1" fmla="*/ 0 w 3454400"/>
                <a:gd name="connsiteY1" fmla="*/ 0 h 5651500"/>
                <a:gd name="connsiteX2" fmla="*/ 0 w 3454400"/>
                <a:gd name="connsiteY2" fmla="*/ 5651500 h 5651500"/>
                <a:gd name="connsiteX3" fmla="*/ 603250 w 3454400"/>
                <a:gd name="connsiteY3" fmla="*/ 5651500 h 5651500"/>
                <a:gd name="connsiteX4" fmla="*/ 3454400 w 3454400"/>
                <a:gd name="connsiteY4" fmla="*/ 2825750 h 5651500"/>
                <a:gd name="connsiteX5" fmla="*/ 603250 w 3454400"/>
                <a:gd name="connsiteY5" fmla="*/ 0 h 565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4400" h="5651500">
                  <a:moveTo>
                    <a:pt x="603250" y="0"/>
                  </a:moveTo>
                  <a:lnTo>
                    <a:pt x="0" y="0"/>
                  </a:lnTo>
                  <a:lnTo>
                    <a:pt x="0" y="5651500"/>
                  </a:lnTo>
                  <a:lnTo>
                    <a:pt x="603250" y="5651500"/>
                  </a:lnTo>
                  <a:cubicBezTo>
                    <a:pt x="2177897" y="5651500"/>
                    <a:pt x="3454400" y="4386369"/>
                    <a:pt x="3454400" y="2825750"/>
                  </a:cubicBezTo>
                  <a:cubicBezTo>
                    <a:pt x="3454400" y="1265131"/>
                    <a:pt x="2177897" y="0"/>
                    <a:pt x="603250"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7" name="Email Envelope Icon">
              <a:extLst>
                <a:ext uri="{FF2B5EF4-FFF2-40B4-BE49-F238E27FC236}">
                  <a16:creationId xmlns:a16="http://schemas.microsoft.com/office/drawing/2014/main" id="{ECE98294-3F77-43CC-9A79-9F5EF7D05A1C}"/>
                </a:ext>
                <a:ext uri="{C183D7F6-B498-43B3-948B-1728B52AA6E4}">
                  <adec:decorative xmlns:adec="http://schemas.microsoft.com/office/drawing/2017/decorative" xmlns="" val="1"/>
                </a:ext>
              </a:extLst>
            </p:cNvPr>
            <p:cNvGrpSpPr/>
            <p:nvPr userDrawn="1"/>
          </p:nvGrpSpPr>
          <p:grpSpPr>
            <a:xfrm>
              <a:off x="567870" y="1773011"/>
              <a:ext cx="1914072" cy="2105479"/>
              <a:chOff x="9415617" y="2376261"/>
              <a:chExt cx="1914072" cy="2105479"/>
            </a:xfrm>
          </p:grpSpPr>
          <p:grpSp>
            <p:nvGrpSpPr>
              <p:cNvPr id="18" name="Group 17">
                <a:extLst>
                  <a:ext uri="{FF2B5EF4-FFF2-40B4-BE49-F238E27FC236}">
                    <a16:creationId xmlns:a16="http://schemas.microsoft.com/office/drawing/2014/main" id="{52012F40-347C-4A78-B1F4-90F53D3F76EE}"/>
                  </a:ext>
                  <a:ext uri="{C183D7F6-B498-43B3-948B-1728B52AA6E4}">
                    <adec:decorative xmlns:adec="http://schemas.microsoft.com/office/drawing/2017/decorative" xmlns="" val="1"/>
                  </a:ext>
                </a:extLst>
              </p:cNvPr>
              <p:cNvGrpSpPr/>
              <p:nvPr userDrawn="1"/>
            </p:nvGrpSpPr>
            <p:grpSpPr>
              <a:xfrm>
                <a:off x="9415617" y="2376261"/>
                <a:ext cx="1914072" cy="2105479"/>
                <a:chOff x="8746030" y="2376261"/>
                <a:chExt cx="1914072" cy="2105479"/>
              </a:xfrm>
            </p:grpSpPr>
            <p:sp>
              <p:nvSpPr>
                <p:cNvPr id="22" name="Rectangle 21">
                  <a:extLst>
                    <a:ext uri="{FF2B5EF4-FFF2-40B4-BE49-F238E27FC236}">
                      <a16:creationId xmlns:a16="http://schemas.microsoft.com/office/drawing/2014/main" id="{196A69F6-874A-48E2-8996-A2EDC280271B}"/>
                    </a:ext>
                  </a:extLst>
                </p:cNvPr>
                <p:cNvSpPr/>
                <p:nvPr userDrawn="1"/>
              </p:nvSpPr>
              <p:spPr>
                <a:xfrm>
                  <a:off x="9163050" y="2676525"/>
                  <a:ext cx="1123950" cy="1127760"/>
                </a:xfrm>
                <a:prstGeom prst="rect">
                  <a:avLst/>
                </a:prstGeom>
                <a:gradFill flip="none" rotWithShape="1">
                  <a:gsLst>
                    <a:gs pos="74000">
                      <a:schemeClr val="bg2"/>
                    </a:gs>
                    <a:gs pos="100000">
                      <a:schemeClr val="accent6">
                        <a:lumMod val="72000"/>
                        <a:lumOff val="28000"/>
                      </a:schemeClr>
                    </a:gs>
                    <a:gs pos="6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23" name="Rectangle 11">
                  <a:extLst>
                    <a:ext uri="{FF2B5EF4-FFF2-40B4-BE49-F238E27FC236}">
                      <a16:creationId xmlns:a16="http://schemas.microsoft.com/office/drawing/2014/main" id="{0A2E6D62-5DBD-42B1-B26B-B79DB8DA6E81}"/>
                    </a:ext>
                  </a:extLst>
                </p:cNvPr>
                <p:cNvSpPr/>
                <p:nvPr userDrawn="1"/>
              </p:nvSpPr>
              <p:spPr>
                <a:xfrm>
                  <a:off x="8801100" y="3276600"/>
                  <a:ext cx="1790700" cy="1127760"/>
                </a:xfrm>
                <a:custGeom>
                  <a:avLst/>
                  <a:gdLst>
                    <a:gd name="connsiteX0" fmla="*/ 0 w 1790700"/>
                    <a:gd name="connsiteY0" fmla="*/ 0 h 1127760"/>
                    <a:gd name="connsiteX1" fmla="*/ 1790700 w 1790700"/>
                    <a:gd name="connsiteY1" fmla="*/ 0 h 1127760"/>
                    <a:gd name="connsiteX2" fmla="*/ 1790700 w 1790700"/>
                    <a:gd name="connsiteY2" fmla="*/ 1127760 h 1127760"/>
                    <a:gd name="connsiteX3" fmla="*/ 0 w 1790700"/>
                    <a:gd name="connsiteY3" fmla="*/ 1127760 h 1127760"/>
                    <a:gd name="connsiteX4" fmla="*/ 0 w 1790700"/>
                    <a:gd name="connsiteY4" fmla="*/ 0 h 1127760"/>
                    <a:gd name="connsiteX0" fmla="*/ 0 w 1790700"/>
                    <a:gd name="connsiteY0" fmla="*/ 7144 h 1134904"/>
                    <a:gd name="connsiteX1" fmla="*/ 1316831 w 1790700"/>
                    <a:gd name="connsiteY1" fmla="*/ 0 h 1134904"/>
                    <a:gd name="connsiteX2" fmla="*/ 1790700 w 1790700"/>
                    <a:gd name="connsiteY2" fmla="*/ 7144 h 1134904"/>
                    <a:gd name="connsiteX3" fmla="*/ 1790700 w 1790700"/>
                    <a:gd name="connsiteY3" fmla="*/ 1134904 h 1134904"/>
                    <a:gd name="connsiteX4" fmla="*/ 0 w 1790700"/>
                    <a:gd name="connsiteY4" fmla="*/ 1134904 h 1134904"/>
                    <a:gd name="connsiteX5" fmla="*/ 0 w 1790700"/>
                    <a:gd name="connsiteY5" fmla="*/ 7144 h 1134904"/>
                    <a:gd name="connsiteX0" fmla="*/ 0 w 1790700"/>
                    <a:gd name="connsiteY0" fmla="*/ 7144 h 1134904"/>
                    <a:gd name="connsiteX1" fmla="*/ 497681 w 1790700"/>
                    <a:gd name="connsiteY1" fmla="*/ 4763 h 1134904"/>
                    <a:gd name="connsiteX2" fmla="*/ 1316831 w 1790700"/>
                    <a:gd name="connsiteY2" fmla="*/ 0 h 1134904"/>
                    <a:gd name="connsiteX3" fmla="*/ 1790700 w 1790700"/>
                    <a:gd name="connsiteY3" fmla="*/ 7144 h 1134904"/>
                    <a:gd name="connsiteX4" fmla="*/ 1790700 w 1790700"/>
                    <a:gd name="connsiteY4" fmla="*/ 1134904 h 1134904"/>
                    <a:gd name="connsiteX5" fmla="*/ 0 w 1790700"/>
                    <a:gd name="connsiteY5" fmla="*/ 1134904 h 1134904"/>
                    <a:gd name="connsiteX6" fmla="*/ 0 w 1790700"/>
                    <a:gd name="connsiteY6" fmla="*/ 7144 h 1134904"/>
                    <a:gd name="connsiteX0" fmla="*/ 0 w 1790700"/>
                    <a:gd name="connsiteY0" fmla="*/ 7144 h 1134904"/>
                    <a:gd name="connsiteX1" fmla="*/ 628650 w 1790700"/>
                    <a:gd name="connsiteY1" fmla="*/ 542926 h 1134904"/>
                    <a:gd name="connsiteX2" fmla="*/ 1316831 w 1790700"/>
                    <a:gd name="connsiteY2" fmla="*/ 0 h 1134904"/>
                    <a:gd name="connsiteX3" fmla="*/ 1790700 w 1790700"/>
                    <a:gd name="connsiteY3" fmla="*/ 7144 h 1134904"/>
                    <a:gd name="connsiteX4" fmla="*/ 1790700 w 1790700"/>
                    <a:gd name="connsiteY4" fmla="*/ 1134904 h 1134904"/>
                    <a:gd name="connsiteX5" fmla="*/ 0 w 1790700"/>
                    <a:gd name="connsiteY5" fmla="*/ 1134904 h 1134904"/>
                    <a:gd name="connsiteX6" fmla="*/ 0 w 1790700"/>
                    <a:gd name="connsiteY6" fmla="*/ 7144 h 1134904"/>
                    <a:gd name="connsiteX0" fmla="*/ 0 w 1790700"/>
                    <a:gd name="connsiteY0" fmla="*/ 0 h 1127760"/>
                    <a:gd name="connsiteX1" fmla="*/ 628650 w 1790700"/>
                    <a:gd name="connsiteY1" fmla="*/ 535782 h 1127760"/>
                    <a:gd name="connsiteX2" fmla="*/ 1188244 w 1790700"/>
                    <a:gd name="connsiteY2" fmla="*/ 528638 h 1127760"/>
                    <a:gd name="connsiteX3" fmla="*/ 1790700 w 1790700"/>
                    <a:gd name="connsiteY3" fmla="*/ 0 h 1127760"/>
                    <a:gd name="connsiteX4" fmla="*/ 1790700 w 1790700"/>
                    <a:gd name="connsiteY4" fmla="*/ 1127760 h 1127760"/>
                    <a:gd name="connsiteX5" fmla="*/ 0 w 1790700"/>
                    <a:gd name="connsiteY5" fmla="*/ 1127760 h 1127760"/>
                    <a:gd name="connsiteX6" fmla="*/ 0 w 1790700"/>
                    <a:gd name="connsiteY6" fmla="*/ 0 h 1127760"/>
                    <a:gd name="connsiteX0" fmla="*/ 0 w 1790700"/>
                    <a:gd name="connsiteY0" fmla="*/ 0 h 1127760"/>
                    <a:gd name="connsiteX1" fmla="*/ 628650 w 1790700"/>
                    <a:gd name="connsiteY1" fmla="*/ 535782 h 1127760"/>
                    <a:gd name="connsiteX2" fmla="*/ 1188244 w 1790700"/>
                    <a:gd name="connsiteY2" fmla="*/ 528638 h 1127760"/>
                    <a:gd name="connsiteX3" fmla="*/ 1790700 w 1790700"/>
                    <a:gd name="connsiteY3" fmla="*/ 0 h 1127760"/>
                    <a:gd name="connsiteX4" fmla="*/ 1790700 w 1790700"/>
                    <a:gd name="connsiteY4" fmla="*/ 1127760 h 1127760"/>
                    <a:gd name="connsiteX5" fmla="*/ 0 w 1790700"/>
                    <a:gd name="connsiteY5" fmla="*/ 1127760 h 1127760"/>
                    <a:gd name="connsiteX6" fmla="*/ 0 w 1790700"/>
                    <a:gd name="connsiteY6" fmla="*/ 0 h 1127760"/>
                    <a:gd name="connsiteX0" fmla="*/ 0 w 1790700"/>
                    <a:gd name="connsiteY0" fmla="*/ 0 h 1127760"/>
                    <a:gd name="connsiteX1" fmla="*/ 628650 w 1790700"/>
                    <a:gd name="connsiteY1" fmla="*/ 535782 h 1127760"/>
                    <a:gd name="connsiteX2" fmla="*/ 1188244 w 1790700"/>
                    <a:gd name="connsiteY2" fmla="*/ 528638 h 1127760"/>
                    <a:gd name="connsiteX3" fmla="*/ 1790700 w 1790700"/>
                    <a:gd name="connsiteY3" fmla="*/ 0 h 1127760"/>
                    <a:gd name="connsiteX4" fmla="*/ 1790700 w 1790700"/>
                    <a:gd name="connsiteY4" fmla="*/ 1127760 h 1127760"/>
                    <a:gd name="connsiteX5" fmla="*/ 0 w 1790700"/>
                    <a:gd name="connsiteY5" fmla="*/ 1127760 h 1127760"/>
                    <a:gd name="connsiteX6" fmla="*/ 0 w 1790700"/>
                    <a:gd name="connsiteY6" fmla="*/ 0 h 1127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0700" h="1127760">
                      <a:moveTo>
                        <a:pt x="0" y="0"/>
                      </a:moveTo>
                      <a:lnTo>
                        <a:pt x="628650" y="535782"/>
                      </a:lnTo>
                      <a:cubicBezTo>
                        <a:pt x="731837" y="447676"/>
                        <a:pt x="937419" y="361950"/>
                        <a:pt x="1188244" y="528638"/>
                      </a:cubicBezTo>
                      <a:lnTo>
                        <a:pt x="1790700" y="0"/>
                      </a:lnTo>
                      <a:lnTo>
                        <a:pt x="1790700" y="1127760"/>
                      </a:lnTo>
                      <a:lnTo>
                        <a:pt x="0" y="1127760"/>
                      </a:lnTo>
                      <a:lnTo>
                        <a:pt x="0" y="0"/>
                      </a:lnTo>
                      <a:close/>
                    </a:path>
                  </a:pathLst>
                </a:custGeom>
                <a:gradFill flip="none" rotWithShape="1">
                  <a:gsLst>
                    <a:gs pos="0">
                      <a:schemeClr val="bg1"/>
                    </a:gs>
                    <a:gs pos="83000">
                      <a:srgbClr val="F3F4F4"/>
                    </a:gs>
                    <a:gs pos="100000">
                      <a:schemeClr val="bg2">
                        <a:lumMod val="78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Freeform: Shape 23">
                  <a:extLst>
                    <a:ext uri="{FF2B5EF4-FFF2-40B4-BE49-F238E27FC236}">
                      <a16:creationId xmlns:a16="http://schemas.microsoft.com/office/drawing/2014/main" id="{9E3A751F-B165-4390-9088-A6C4DB3DFC99}"/>
                    </a:ext>
                  </a:extLst>
                </p:cNvPr>
                <p:cNvSpPr/>
                <p:nvPr/>
              </p:nvSpPr>
              <p:spPr>
                <a:xfrm>
                  <a:off x="8746030" y="2376261"/>
                  <a:ext cx="1914072" cy="2105479"/>
                </a:xfrm>
                <a:custGeom>
                  <a:avLst/>
                  <a:gdLst>
                    <a:gd name="connsiteX0" fmla="*/ 1770516 w 1914071"/>
                    <a:gd name="connsiteY0" fmla="*/ 1904501 h 2105478"/>
                    <a:gd name="connsiteX1" fmla="*/ 1291998 w 1914071"/>
                    <a:gd name="connsiteY1" fmla="*/ 1449909 h 2105478"/>
                    <a:gd name="connsiteX2" fmla="*/ 1770516 w 1914071"/>
                    <a:gd name="connsiteY2" fmla="*/ 995317 h 2105478"/>
                    <a:gd name="connsiteX3" fmla="*/ 1770516 w 1914071"/>
                    <a:gd name="connsiteY3" fmla="*/ 1904501 h 2105478"/>
                    <a:gd name="connsiteX4" fmla="*/ 220118 w 1914071"/>
                    <a:gd name="connsiteY4" fmla="*/ 1961924 h 2105478"/>
                    <a:gd name="connsiteX5" fmla="*/ 693851 w 1914071"/>
                    <a:gd name="connsiteY5" fmla="*/ 1514509 h 2105478"/>
                    <a:gd name="connsiteX6" fmla="*/ 727347 w 1914071"/>
                    <a:gd name="connsiteY6" fmla="*/ 1483406 h 2105478"/>
                    <a:gd name="connsiteX7" fmla="*/ 1189117 w 1914071"/>
                    <a:gd name="connsiteY7" fmla="*/ 1483406 h 2105478"/>
                    <a:gd name="connsiteX8" fmla="*/ 1222613 w 1914071"/>
                    <a:gd name="connsiteY8" fmla="*/ 1514509 h 2105478"/>
                    <a:gd name="connsiteX9" fmla="*/ 1693954 w 1914071"/>
                    <a:gd name="connsiteY9" fmla="*/ 1961924 h 2105478"/>
                    <a:gd name="connsiteX10" fmla="*/ 220118 w 1914071"/>
                    <a:gd name="connsiteY10" fmla="*/ 1961924 h 2105478"/>
                    <a:gd name="connsiteX11" fmla="*/ 143555 w 1914071"/>
                    <a:gd name="connsiteY11" fmla="*/ 992925 h 2105478"/>
                    <a:gd name="connsiteX12" fmla="*/ 622073 w 1914071"/>
                    <a:gd name="connsiteY12" fmla="*/ 1447517 h 2105478"/>
                    <a:gd name="connsiteX13" fmla="*/ 143555 w 1914071"/>
                    <a:gd name="connsiteY13" fmla="*/ 1902109 h 2105478"/>
                    <a:gd name="connsiteX14" fmla="*/ 143555 w 1914071"/>
                    <a:gd name="connsiteY14" fmla="*/ 992925 h 2105478"/>
                    <a:gd name="connsiteX15" fmla="*/ 478518 w 1914071"/>
                    <a:gd name="connsiteY15" fmla="*/ 382814 h 2105478"/>
                    <a:gd name="connsiteX16" fmla="*/ 1435554 w 1914071"/>
                    <a:gd name="connsiteY16" fmla="*/ 382814 h 2105478"/>
                    <a:gd name="connsiteX17" fmla="*/ 1435554 w 1914071"/>
                    <a:gd name="connsiteY17" fmla="*/ 1179547 h 2105478"/>
                    <a:gd name="connsiteX18" fmla="*/ 1220221 w 1914071"/>
                    <a:gd name="connsiteY18" fmla="*/ 1385309 h 2105478"/>
                    <a:gd name="connsiteX19" fmla="*/ 693851 w 1914071"/>
                    <a:gd name="connsiteY19" fmla="*/ 1385309 h 2105478"/>
                    <a:gd name="connsiteX20" fmla="*/ 478518 w 1914071"/>
                    <a:gd name="connsiteY20" fmla="*/ 1179547 h 2105478"/>
                    <a:gd name="connsiteX21" fmla="*/ 478518 w 1914071"/>
                    <a:gd name="connsiteY21" fmla="*/ 382814 h 2105478"/>
                    <a:gd name="connsiteX22" fmla="*/ 1579109 w 1914071"/>
                    <a:gd name="connsiteY22" fmla="*/ 447414 h 2105478"/>
                    <a:gd name="connsiteX23" fmla="*/ 1579109 w 1914071"/>
                    <a:gd name="connsiteY23" fmla="*/ 239259 h 2105478"/>
                    <a:gd name="connsiteX24" fmla="*/ 1244147 w 1914071"/>
                    <a:gd name="connsiteY24" fmla="*/ 239259 h 2105478"/>
                    <a:gd name="connsiteX25" fmla="*/ 957036 w 1914071"/>
                    <a:gd name="connsiteY25" fmla="*/ 0 h 2105478"/>
                    <a:gd name="connsiteX26" fmla="*/ 669925 w 1914071"/>
                    <a:gd name="connsiteY26" fmla="*/ 239259 h 2105478"/>
                    <a:gd name="connsiteX27" fmla="*/ 334963 w 1914071"/>
                    <a:gd name="connsiteY27" fmla="*/ 239259 h 2105478"/>
                    <a:gd name="connsiteX28" fmla="*/ 334963 w 1914071"/>
                    <a:gd name="connsiteY28" fmla="*/ 449807 h 2105478"/>
                    <a:gd name="connsiteX29" fmla="*/ 0 w 1914071"/>
                    <a:gd name="connsiteY29" fmla="*/ 768021 h 2105478"/>
                    <a:gd name="connsiteX30" fmla="*/ 0 w 1914071"/>
                    <a:gd name="connsiteY30" fmla="*/ 2105479 h 2105478"/>
                    <a:gd name="connsiteX31" fmla="*/ 1914072 w 1914071"/>
                    <a:gd name="connsiteY31" fmla="*/ 2105479 h 2105478"/>
                    <a:gd name="connsiteX32" fmla="*/ 1914072 w 1914071"/>
                    <a:gd name="connsiteY32" fmla="*/ 768021 h 2105478"/>
                    <a:gd name="connsiteX33" fmla="*/ 1579109 w 1914071"/>
                    <a:gd name="connsiteY33" fmla="*/ 447414 h 2105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914071" h="2105478">
                      <a:moveTo>
                        <a:pt x="1770516" y="1904501"/>
                      </a:moveTo>
                      <a:lnTo>
                        <a:pt x="1291998" y="1449909"/>
                      </a:lnTo>
                      <a:lnTo>
                        <a:pt x="1770516" y="995317"/>
                      </a:lnTo>
                      <a:lnTo>
                        <a:pt x="1770516" y="1904501"/>
                      </a:lnTo>
                      <a:close/>
                      <a:moveTo>
                        <a:pt x="220118" y="1961924"/>
                      </a:moveTo>
                      <a:lnTo>
                        <a:pt x="693851" y="1514509"/>
                      </a:lnTo>
                      <a:lnTo>
                        <a:pt x="727347" y="1483406"/>
                      </a:lnTo>
                      <a:cubicBezTo>
                        <a:pt x="856547" y="1361384"/>
                        <a:pt x="1059917" y="1361384"/>
                        <a:pt x="1189117" y="1483406"/>
                      </a:cubicBezTo>
                      <a:lnTo>
                        <a:pt x="1222613" y="1514509"/>
                      </a:lnTo>
                      <a:lnTo>
                        <a:pt x="1693954" y="1961924"/>
                      </a:lnTo>
                      <a:lnTo>
                        <a:pt x="220118" y="1961924"/>
                      </a:lnTo>
                      <a:close/>
                      <a:moveTo>
                        <a:pt x="143555" y="992925"/>
                      </a:moveTo>
                      <a:lnTo>
                        <a:pt x="622073" y="1447517"/>
                      </a:lnTo>
                      <a:lnTo>
                        <a:pt x="143555" y="1902109"/>
                      </a:lnTo>
                      <a:lnTo>
                        <a:pt x="143555" y="992925"/>
                      </a:lnTo>
                      <a:close/>
                      <a:moveTo>
                        <a:pt x="478518" y="382814"/>
                      </a:moveTo>
                      <a:lnTo>
                        <a:pt x="1435554" y="382814"/>
                      </a:lnTo>
                      <a:lnTo>
                        <a:pt x="1435554" y="1179547"/>
                      </a:lnTo>
                      <a:lnTo>
                        <a:pt x="1220221" y="1385309"/>
                      </a:lnTo>
                      <a:cubicBezTo>
                        <a:pt x="1064702" y="1265680"/>
                        <a:pt x="849369" y="1265680"/>
                        <a:pt x="693851" y="1385309"/>
                      </a:cubicBezTo>
                      <a:lnTo>
                        <a:pt x="478518" y="1179547"/>
                      </a:lnTo>
                      <a:lnTo>
                        <a:pt x="478518" y="382814"/>
                      </a:lnTo>
                      <a:close/>
                      <a:moveTo>
                        <a:pt x="1579109" y="447414"/>
                      </a:moveTo>
                      <a:lnTo>
                        <a:pt x="1579109" y="239259"/>
                      </a:lnTo>
                      <a:lnTo>
                        <a:pt x="1244147" y="239259"/>
                      </a:lnTo>
                      <a:lnTo>
                        <a:pt x="957036" y="0"/>
                      </a:lnTo>
                      <a:lnTo>
                        <a:pt x="669925" y="239259"/>
                      </a:lnTo>
                      <a:lnTo>
                        <a:pt x="334963" y="239259"/>
                      </a:lnTo>
                      <a:lnTo>
                        <a:pt x="334963" y="449807"/>
                      </a:lnTo>
                      <a:lnTo>
                        <a:pt x="0" y="768021"/>
                      </a:lnTo>
                      <a:lnTo>
                        <a:pt x="0" y="2105479"/>
                      </a:lnTo>
                      <a:lnTo>
                        <a:pt x="1914072" y="2105479"/>
                      </a:lnTo>
                      <a:lnTo>
                        <a:pt x="1914072" y="768021"/>
                      </a:lnTo>
                      <a:lnTo>
                        <a:pt x="1579109" y="447414"/>
                      </a:lnTo>
                      <a:close/>
                    </a:path>
                  </a:pathLst>
                </a:custGeom>
                <a:ln/>
              </p:spPr>
              <p:style>
                <a:lnRef idx="1">
                  <a:schemeClr val="accent2"/>
                </a:lnRef>
                <a:fillRef idx="3">
                  <a:schemeClr val="accent2"/>
                </a:fillRef>
                <a:effectRef idx="2">
                  <a:schemeClr val="accent2"/>
                </a:effectRef>
                <a:fontRef idx="minor">
                  <a:schemeClr val="lt1"/>
                </a:fontRef>
              </p:style>
              <p:txBody>
                <a:bodyPr rtlCol="0" anchor="ctr"/>
                <a:lstStyle/>
                <a:p>
                  <a:endParaRPr lang="en-US" dirty="0"/>
                </a:p>
              </p:txBody>
            </p:sp>
            <p:sp>
              <p:nvSpPr>
                <p:cNvPr id="25" name="Freeform: Shape 24">
                  <a:extLst>
                    <a:ext uri="{FF2B5EF4-FFF2-40B4-BE49-F238E27FC236}">
                      <a16:creationId xmlns:a16="http://schemas.microsoft.com/office/drawing/2014/main" id="{C067AAA7-7990-4FF9-9F68-BEB0FD1DAD7E}"/>
                    </a:ext>
                  </a:extLst>
                </p:cNvPr>
                <p:cNvSpPr/>
                <p:nvPr/>
              </p:nvSpPr>
              <p:spPr>
                <a:xfrm>
                  <a:off x="9394391" y="2897845"/>
                  <a:ext cx="622073" cy="622073"/>
                </a:xfrm>
                <a:custGeom>
                  <a:avLst/>
                  <a:gdLst>
                    <a:gd name="connsiteX0" fmla="*/ 308675 w 622073"/>
                    <a:gd name="connsiteY0" fmla="*/ 394777 h 622073"/>
                    <a:gd name="connsiteX1" fmla="*/ 232112 w 622073"/>
                    <a:gd name="connsiteY1" fmla="*/ 318214 h 622073"/>
                    <a:gd name="connsiteX2" fmla="*/ 308675 w 622073"/>
                    <a:gd name="connsiteY2" fmla="*/ 241652 h 622073"/>
                    <a:gd name="connsiteX3" fmla="*/ 385237 w 622073"/>
                    <a:gd name="connsiteY3" fmla="*/ 318214 h 622073"/>
                    <a:gd name="connsiteX4" fmla="*/ 308675 w 622073"/>
                    <a:gd name="connsiteY4" fmla="*/ 394777 h 622073"/>
                    <a:gd name="connsiteX5" fmla="*/ 308675 w 622073"/>
                    <a:gd name="connsiteY5" fmla="*/ 626859 h 622073"/>
                    <a:gd name="connsiteX6" fmla="*/ 464193 w 622073"/>
                    <a:gd name="connsiteY6" fmla="*/ 588577 h 622073"/>
                    <a:gd name="connsiteX7" fmla="*/ 480941 w 622073"/>
                    <a:gd name="connsiteY7" fmla="*/ 533547 h 622073"/>
                    <a:gd name="connsiteX8" fmla="*/ 425912 w 622073"/>
                    <a:gd name="connsiteY8" fmla="*/ 516799 h 622073"/>
                    <a:gd name="connsiteX9" fmla="*/ 308675 w 622073"/>
                    <a:gd name="connsiteY9" fmla="*/ 545510 h 622073"/>
                    <a:gd name="connsiteX10" fmla="*/ 78986 w 622073"/>
                    <a:gd name="connsiteY10" fmla="*/ 313429 h 622073"/>
                    <a:gd name="connsiteX11" fmla="*/ 311067 w 622073"/>
                    <a:gd name="connsiteY11" fmla="*/ 81348 h 622073"/>
                    <a:gd name="connsiteX12" fmla="*/ 543148 w 622073"/>
                    <a:gd name="connsiteY12" fmla="*/ 313429 h 622073"/>
                    <a:gd name="connsiteX13" fmla="*/ 543148 w 622073"/>
                    <a:gd name="connsiteY13" fmla="*/ 389992 h 622073"/>
                    <a:gd name="connsiteX14" fmla="*/ 466585 w 622073"/>
                    <a:gd name="connsiteY14" fmla="*/ 313429 h 622073"/>
                    <a:gd name="connsiteX15" fmla="*/ 339778 w 622073"/>
                    <a:gd name="connsiteY15" fmla="*/ 157911 h 622073"/>
                    <a:gd name="connsiteX16" fmla="*/ 165119 w 622073"/>
                    <a:gd name="connsiteY16" fmla="*/ 253615 h 622073"/>
                    <a:gd name="connsiteX17" fmla="*/ 229719 w 622073"/>
                    <a:gd name="connsiteY17" fmla="*/ 442629 h 622073"/>
                    <a:gd name="connsiteX18" fmla="*/ 428304 w 622073"/>
                    <a:gd name="connsiteY18" fmla="*/ 411525 h 622073"/>
                    <a:gd name="connsiteX19" fmla="*/ 545541 w 622073"/>
                    <a:gd name="connsiteY19" fmla="*/ 464162 h 622073"/>
                    <a:gd name="connsiteX20" fmla="*/ 622104 w 622073"/>
                    <a:gd name="connsiteY20" fmla="*/ 387600 h 622073"/>
                    <a:gd name="connsiteX21" fmla="*/ 622104 w 622073"/>
                    <a:gd name="connsiteY21" fmla="*/ 311037 h 622073"/>
                    <a:gd name="connsiteX22" fmla="*/ 311067 w 622073"/>
                    <a:gd name="connsiteY22" fmla="*/ 0 h 622073"/>
                    <a:gd name="connsiteX23" fmla="*/ 30 w 622073"/>
                    <a:gd name="connsiteY23" fmla="*/ 311037 h 622073"/>
                    <a:gd name="connsiteX24" fmla="*/ 308675 w 622073"/>
                    <a:gd name="connsiteY24" fmla="*/ 626859 h 622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22073" h="622073">
                      <a:moveTo>
                        <a:pt x="308675" y="394777"/>
                      </a:moveTo>
                      <a:cubicBezTo>
                        <a:pt x="265608" y="394777"/>
                        <a:pt x="232112" y="358888"/>
                        <a:pt x="232112" y="318214"/>
                      </a:cubicBezTo>
                      <a:cubicBezTo>
                        <a:pt x="232112" y="275148"/>
                        <a:pt x="268001" y="241652"/>
                        <a:pt x="308675" y="241652"/>
                      </a:cubicBezTo>
                      <a:cubicBezTo>
                        <a:pt x="351741" y="241652"/>
                        <a:pt x="385237" y="275148"/>
                        <a:pt x="385237" y="318214"/>
                      </a:cubicBezTo>
                      <a:cubicBezTo>
                        <a:pt x="385237" y="361281"/>
                        <a:pt x="351741" y="394777"/>
                        <a:pt x="308675" y="394777"/>
                      </a:cubicBezTo>
                      <a:close/>
                      <a:moveTo>
                        <a:pt x="308675" y="626859"/>
                      </a:moveTo>
                      <a:cubicBezTo>
                        <a:pt x="363704" y="626859"/>
                        <a:pt x="416341" y="612503"/>
                        <a:pt x="464193" y="588577"/>
                      </a:cubicBezTo>
                      <a:cubicBezTo>
                        <a:pt x="483334" y="576614"/>
                        <a:pt x="490511" y="552688"/>
                        <a:pt x="480941" y="533547"/>
                      </a:cubicBezTo>
                      <a:cubicBezTo>
                        <a:pt x="468978" y="514407"/>
                        <a:pt x="445052" y="507229"/>
                        <a:pt x="425912" y="516799"/>
                      </a:cubicBezTo>
                      <a:cubicBezTo>
                        <a:pt x="390023" y="535940"/>
                        <a:pt x="349349" y="545510"/>
                        <a:pt x="308675" y="545510"/>
                      </a:cubicBezTo>
                      <a:cubicBezTo>
                        <a:pt x="181867" y="545510"/>
                        <a:pt x="76593" y="440237"/>
                        <a:pt x="78986" y="313429"/>
                      </a:cubicBezTo>
                      <a:cubicBezTo>
                        <a:pt x="78986" y="186622"/>
                        <a:pt x="184260" y="81348"/>
                        <a:pt x="311067" y="81348"/>
                      </a:cubicBezTo>
                      <a:cubicBezTo>
                        <a:pt x="437874" y="81348"/>
                        <a:pt x="543148" y="184229"/>
                        <a:pt x="543148" y="313429"/>
                      </a:cubicBezTo>
                      <a:lnTo>
                        <a:pt x="543148" y="389992"/>
                      </a:lnTo>
                      <a:cubicBezTo>
                        <a:pt x="500082" y="389992"/>
                        <a:pt x="466585" y="356496"/>
                        <a:pt x="466585" y="313429"/>
                      </a:cubicBezTo>
                      <a:cubicBezTo>
                        <a:pt x="466585" y="236866"/>
                        <a:pt x="413949" y="172266"/>
                        <a:pt x="339778" y="157911"/>
                      </a:cubicBezTo>
                      <a:cubicBezTo>
                        <a:pt x="265608" y="143555"/>
                        <a:pt x="191438" y="184229"/>
                        <a:pt x="165119" y="253615"/>
                      </a:cubicBezTo>
                      <a:cubicBezTo>
                        <a:pt x="138801" y="323000"/>
                        <a:pt x="165119" y="404348"/>
                        <a:pt x="229719" y="442629"/>
                      </a:cubicBezTo>
                      <a:cubicBezTo>
                        <a:pt x="294319" y="480911"/>
                        <a:pt x="378060" y="468948"/>
                        <a:pt x="428304" y="411525"/>
                      </a:cubicBezTo>
                      <a:cubicBezTo>
                        <a:pt x="457015" y="445022"/>
                        <a:pt x="500082" y="464162"/>
                        <a:pt x="545541" y="464162"/>
                      </a:cubicBezTo>
                      <a:cubicBezTo>
                        <a:pt x="588608" y="464162"/>
                        <a:pt x="622104" y="430666"/>
                        <a:pt x="622104" y="387600"/>
                      </a:cubicBezTo>
                      <a:lnTo>
                        <a:pt x="622104" y="311037"/>
                      </a:lnTo>
                      <a:cubicBezTo>
                        <a:pt x="622104" y="138770"/>
                        <a:pt x="483334" y="0"/>
                        <a:pt x="311067" y="0"/>
                      </a:cubicBezTo>
                      <a:cubicBezTo>
                        <a:pt x="138801" y="0"/>
                        <a:pt x="30" y="138770"/>
                        <a:pt x="30" y="311037"/>
                      </a:cubicBezTo>
                      <a:cubicBezTo>
                        <a:pt x="-2362" y="485696"/>
                        <a:pt x="136408" y="624466"/>
                        <a:pt x="308675" y="626859"/>
                      </a:cubicBezTo>
                      <a:close/>
                    </a:path>
                  </a:pathLst>
                </a:custGeom>
                <a:ln/>
              </p:spPr>
              <p:style>
                <a:lnRef idx="0">
                  <a:schemeClr val="accent1"/>
                </a:lnRef>
                <a:fillRef idx="3">
                  <a:schemeClr val="accent1"/>
                </a:fillRef>
                <a:effectRef idx="3">
                  <a:schemeClr val="accent1"/>
                </a:effectRef>
                <a:fontRef idx="minor">
                  <a:schemeClr val="lt1"/>
                </a:fontRef>
              </p:style>
              <p:txBody>
                <a:bodyPr rtlCol="0" anchor="ctr"/>
                <a:lstStyle/>
                <a:p>
                  <a:endParaRPr lang="en-US" dirty="0"/>
                </a:p>
              </p:txBody>
            </p:sp>
          </p:grpSp>
          <p:sp>
            <p:nvSpPr>
              <p:cNvPr id="19" name="Isosceles Triangle 18">
                <a:extLst>
                  <a:ext uri="{FF2B5EF4-FFF2-40B4-BE49-F238E27FC236}">
                    <a16:creationId xmlns:a16="http://schemas.microsoft.com/office/drawing/2014/main" id="{9ED5B59D-C0E5-4254-A856-D2DFC945E0D6}"/>
                  </a:ext>
                </a:extLst>
              </p:cNvPr>
              <p:cNvSpPr/>
              <p:nvPr userDrawn="1"/>
            </p:nvSpPr>
            <p:spPr>
              <a:xfrm rot="16200000">
                <a:off x="9339776" y="2983647"/>
                <a:ext cx="547841" cy="286020"/>
              </a:xfrm>
              <a:prstGeom prst="triangle">
                <a:avLst/>
              </a:prstGeom>
              <a:solidFill>
                <a:schemeClr val="accent1">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Isosceles Triangle 19">
                <a:extLst>
                  <a:ext uri="{FF2B5EF4-FFF2-40B4-BE49-F238E27FC236}">
                    <a16:creationId xmlns:a16="http://schemas.microsoft.com/office/drawing/2014/main" id="{7F8EF668-5004-45C8-8CED-8731C383E589}"/>
                  </a:ext>
                </a:extLst>
              </p:cNvPr>
              <p:cNvSpPr/>
              <p:nvPr userDrawn="1"/>
            </p:nvSpPr>
            <p:spPr>
              <a:xfrm rot="5400000" flipH="1">
                <a:off x="10853846" y="2983647"/>
                <a:ext cx="547841" cy="286020"/>
              </a:xfrm>
              <a:prstGeom prst="triangle">
                <a:avLst/>
              </a:prstGeom>
              <a:solidFill>
                <a:schemeClr val="accent1">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Isosceles Triangle 20">
                <a:extLst>
                  <a:ext uri="{FF2B5EF4-FFF2-40B4-BE49-F238E27FC236}">
                    <a16:creationId xmlns:a16="http://schemas.microsoft.com/office/drawing/2014/main" id="{B2E7F058-F86C-4EFD-A3CC-53CAD7B10257}"/>
                  </a:ext>
                </a:extLst>
              </p:cNvPr>
              <p:cNvSpPr/>
              <p:nvPr userDrawn="1"/>
            </p:nvSpPr>
            <p:spPr>
              <a:xfrm flipH="1">
                <a:off x="10124928" y="2418638"/>
                <a:ext cx="495446" cy="194840"/>
              </a:xfrm>
              <a:prstGeom prst="triangle">
                <a:avLst/>
              </a:prstGeom>
              <a:solidFill>
                <a:schemeClr val="accent1">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Tree>
    <p:extLst>
      <p:ext uri="{BB962C8B-B14F-4D97-AF65-F5344CB8AC3E}">
        <p14:creationId xmlns:p14="http://schemas.microsoft.com/office/powerpoint/2010/main" val="24322229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F6D787F-94F4-4856-809E-ECE6B5EA77F5}"/>
              </a:ext>
            </a:extLst>
          </p:cNvPr>
          <p:cNvSpPr>
            <a:spLocks noGrp="1"/>
          </p:cNvSpPr>
          <p:nvPr>
            <p:ph type="sldNum" sz="quarter" idx="12"/>
          </p:nvPr>
        </p:nvSpPr>
        <p:spPr/>
        <p:txBody>
          <a:bodyPr/>
          <a:lstStyle/>
          <a:p>
            <a:fld id="{D307F087-50E8-4976-AA50-2FC07D62CDFA}" type="slidenum">
              <a:rPr lang="en-US" smtClean="0"/>
              <a:t>‹#›</a:t>
            </a:fld>
            <a:endParaRPr lang="en-US" dirty="0"/>
          </a:p>
        </p:txBody>
      </p:sp>
      <p:sp>
        <p:nvSpPr>
          <p:cNvPr id="2" name="Title 1">
            <a:extLst>
              <a:ext uri="{FF2B5EF4-FFF2-40B4-BE49-F238E27FC236}">
                <a16:creationId xmlns:a16="http://schemas.microsoft.com/office/drawing/2014/main" id="{7BD085CB-ADB7-4A30-A2EF-A70A1FA416B7}"/>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DB04C4AD-0DA8-4482-98C3-7035B2B288D6}"/>
              </a:ext>
            </a:extLst>
          </p:cNvPr>
          <p:cNvSpPr>
            <a:spLocks noGrp="1"/>
          </p:cNvSpPr>
          <p:nvPr>
            <p:ph type="ftr" sz="quarter" idx="11"/>
          </p:nvPr>
        </p:nvSpPr>
        <p:spPr/>
        <p:txBody>
          <a:bodyPr/>
          <a:lstStyle/>
          <a:p>
            <a:r>
              <a:rPr lang="en-US" dirty="0"/>
              <a:t>LWDB Roles and Responsibilities Training</a:t>
            </a:r>
          </a:p>
        </p:txBody>
      </p:sp>
    </p:spTree>
    <p:extLst>
      <p:ext uri="{BB962C8B-B14F-4D97-AF65-F5344CB8AC3E}">
        <p14:creationId xmlns:p14="http://schemas.microsoft.com/office/powerpoint/2010/main" val="41817639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E5F947-CE06-4D82-A346-55E10B40CCEA}"/>
              </a:ext>
            </a:extLst>
          </p:cNvPr>
          <p:cNvSpPr>
            <a:spLocks noGrp="1"/>
          </p:cNvSpPr>
          <p:nvPr>
            <p:ph type="sldNum" sz="quarter" idx="12"/>
          </p:nvPr>
        </p:nvSpPr>
        <p:spPr/>
        <p:txBody>
          <a:bodyPr/>
          <a:lstStyle/>
          <a:p>
            <a:fld id="{D307F087-50E8-4976-AA50-2FC07D62CDFA}" type="slidenum">
              <a:rPr lang="en-US" smtClean="0"/>
              <a:t>‹#›</a:t>
            </a:fld>
            <a:endParaRPr lang="en-US" dirty="0"/>
          </a:p>
        </p:txBody>
      </p:sp>
      <p:sp>
        <p:nvSpPr>
          <p:cNvPr id="3" name="Footer Placeholder 2">
            <a:extLst>
              <a:ext uri="{FF2B5EF4-FFF2-40B4-BE49-F238E27FC236}">
                <a16:creationId xmlns:a16="http://schemas.microsoft.com/office/drawing/2014/main" id="{AFC98DD9-6CF2-49DD-AA4E-5664C110DF11}"/>
              </a:ext>
            </a:extLst>
          </p:cNvPr>
          <p:cNvSpPr>
            <a:spLocks noGrp="1"/>
          </p:cNvSpPr>
          <p:nvPr>
            <p:ph type="ftr" sz="quarter" idx="11"/>
          </p:nvPr>
        </p:nvSpPr>
        <p:spPr/>
        <p:txBody>
          <a:bodyPr/>
          <a:lstStyle/>
          <a:p>
            <a:r>
              <a:rPr lang="en-US" dirty="0"/>
              <a:t>LWDB Roles and Responsibilities Training</a:t>
            </a:r>
          </a:p>
        </p:txBody>
      </p:sp>
    </p:spTree>
    <p:extLst>
      <p:ext uri="{BB962C8B-B14F-4D97-AF65-F5344CB8AC3E}">
        <p14:creationId xmlns:p14="http://schemas.microsoft.com/office/powerpoint/2010/main" val="13767361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eft bloc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E5F947-CE06-4D82-A346-55E10B40CCEA}"/>
              </a:ext>
            </a:extLst>
          </p:cNvPr>
          <p:cNvSpPr>
            <a:spLocks noGrp="1"/>
          </p:cNvSpPr>
          <p:nvPr>
            <p:ph type="sldNum" sz="quarter" idx="12"/>
          </p:nvPr>
        </p:nvSpPr>
        <p:spPr/>
        <p:txBody>
          <a:bodyPr/>
          <a:lstStyle/>
          <a:p>
            <a:fld id="{D307F087-50E8-4976-AA50-2FC07D62CDFA}" type="slidenum">
              <a:rPr lang="en-US" smtClean="0"/>
              <a:t>‹#›</a:t>
            </a:fld>
            <a:endParaRPr lang="en-US" dirty="0"/>
          </a:p>
        </p:txBody>
      </p:sp>
      <p:sp>
        <p:nvSpPr>
          <p:cNvPr id="5" name="Text Placeholder 3">
            <a:extLst>
              <a:ext uri="{FF2B5EF4-FFF2-40B4-BE49-F238E27FC236}">
                <a16:creationId xmlns:a16="http://schemas.microsoft.com/office/drawing/2014/main" id="{A15A1187-AB3C-4D00-BC72-10611DD8854C}"/>
              </a:ext>
            </a:extLst>
          </p:cNvPr>
          <p:cNvSpPr>
            <a:spLocks noGrp="1"/>
          </p:cNvSpPr>
          <p:nvPr>
            <p:ph type="body" sz="half" idx="2"/>
          </p:nvPr>
        </p:nvSpPr>
        <p:spPr>
          <a:xfrm>
            <a:off x="1" y="0"/>
            <a:ext cx="6096000" cy="6858000"/>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ln>
        </p:spPr>
        <p:style>
          <a:lnRef idx="1">
            <a:schemeClr val="accent2"/>
          </a:lnRef>
          <a:fillRef idx="3">
            <a:schemeClr val="accent2"/>
          </a:fillRef>
          <a:effectRef idx="2">
            <a:schemeClr val="accent2"/>
          </a:effectRef>
          <a:fontRef idx="minor">
            <a:schemeClr val="lt1"/>
          </a:fontRef>
        </p:style>
        <p:txBody>
          <a:bodyPr lIns="274320" rIns="274320" anchor="ctr">
            <a:normAutofit/>
          </a:bodyPr>
          <a:lstStyle>
            <a:lvl1pPr marL="0" indent="0">
              <a:buNone/>
              <a:defRPr sz="32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20190157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23B51AE-AFCD-4416-A018-50A875324242}"/>
              </a:ext>
            </a:extLst>
          </p:cNvPr>
          <p:cNvSpPr>
            <a:spLocks noGrp="1"/>
          </p:cNvSpPr>
          <p:nvPr>
            <p:ph type="sldNum" sz="quarter" idx="12"/>
          </p:nvPr>
        </p:nvSpPr>
        <p:spPr/>
        <p:txBody>
          <a:bodyPr/>
          <a:lstStyle/>
          <a:p>
            <a:fld id="{D307F087-50E8-4976-AA50-2FC07D62CDFA}" type="slidenum">
              <a:rPr lang="en-US" smtClean="0"/>
              <a:t>‹#›</a:t>
            </a:fld>
            <a:endParaRPr lang="en-US" dirty="0"/>
          </a:p>
        </p:txBody>
      </p:sp>
      <p:sp>
        <p:nvSpPr>
          <p:cNvPr id="2" name="Title 1">
            <a:extLst>
              <a:ext uri="{FF2B5EF4-FFF2-40B4-BE49-F238E27FC236}">
                <a16:creationId xmlns:a16="http://schemas.microsoft.com/office/drawing/2014/main" id="{31F9A9E3-2089-4086-9556-C412056EED1B}"/>
              </a:ext>
            </a:extLst>
          </p:cNvPr>
          <p:cNvSpPr>
            <a:spLocks noGrp="1"/>
          </p:cNvSpPr>
          <p:nvPr>
            <p:ph type="title"/>
          </p:nvPr>
        </p:nvSpPr>
        <p:spPr>
          <a:xfrm>
            <a:off x="839788" y="457200"/>
            <a:ext cx="3932237" cy="2286000"/>
          </a:xfrm>
        </p:spPr>
        <p:txBody>
          <a:bodyPr anchor="ctr">
            <a:normAutofit/>
          </a:bodyPr>
          <a:lstStyle>
            <a:lvl1pPr>
              <a:defRPr sz="3600"/>
            </a:lvl1pPr>
          </a:lstStyle>
          <a:p>
            <a:r>
              <a:rPr lang="en-US" dirty="0"/>
              <a:t>Click to edit Master title style</a:t>
            </a:r>
          </a:p>
        </p:txBody>
      </p:sp>
      <p:sp>
        <p:nvSpPr>
          <p:cNvPr id="4" name="Text Placeholder 3">
            <a:extLst>
              <a:ext uri="{FF2B5EF4-FFF2-40B4-BE49-F238E27FC236}">
                <a16:creationId xmlns:a16="http://schemas.microsoft.com/office/drawing/2014/main" id="{A59B4535-1EE6-4F3B-8594-E72D8F8E06DB}"/>
              </a:ext>
            </a:extLst>
          </p:cNvPr>
          <p:cNvSpPr>
            <a:spLocks noGrp="1"/>
          </p:cNvSpPr>
          <p:nvPr>
            <p:ph type="body" sz="half" idx="2"/>
          </p:nvPr>
        </p:nvSpPr>
        <p:spPr>
          <a:xfrm>
            <a:off x="839788" y="3117851"/>
            <a:ext cx="3932237" cy="2743200"/>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ln>
        </p:spPr>
        <p:style>
          <a:lnRef idx="1">
            <a:schemeClr val="accent2"/>
          </a:lnRef>
          <a:fillRef idx="3">
            <a:schemeClr val="accent2"/>
          </a:fillRef>
          <a:effectRef idx="2">
            <a:schemeClr val="accent2"/>
          </a:effectRef>
          <a:fontRef idx="minor">
            <a:schemeClr val="lt1"/>
          </a:fontRef>
        </p:style>
        <p:txBody>
          <a:bodyPr lIns="274320" rIns="274320" anchor="ctr">
            <a:normAutofit/>
          </a:bodyPr>
          <a:lstStyle>
            <a:lvl1pPr marL="0" indent="0">
              <a:buNone/>
              <a:defRPr sz="26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Content Placeholder 2">
            <a:extLst>
              <a:ext uri="{FF2B5EF4-FFF2-40B4-BE49-F238E27FC236}">
                <a16:creationId xmlns:a16="http://schemas.microsoft.com/office/drawing/2014/main" id="{3F1921AA-8D3D-496B-ADD0-076168BD6785}"/>
              </a:ext>
            </a:extLst>
          </p:cNvPr>
          <p:cNvSpPr>
            <a:spLocks noGrp="1"/>
          </p:cNvSpPr>
          <p:nvPr>
            <p:ph idx="1"/>
          </p:nvPr>
        </p:nvSpPr>
        <p:spPr>
          <a:xfrm>
            <a:off x="5183188" y="457201"/>
            <a:ext cx="6172200" cy="5403850"/>
          </a:xfrm>
        </p:spPr>
        <p:txBody>
          <a:bodyPr anchor="ctr"/>
          <a:lstStyle>
            <a:lvl1pPr>
              <a:defRPr sz="30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D8E34D2E-BABE-4FE6-B514-650BE3B0C509}"/>
              </a:ext>
            </a:extLst>
          </p:cNvPr>
          <p:cNvSpPr>
            <a:spLocks noGrp="1"/>
          </p:cNvSpPr>
          <p:nvPr>
            <p:ph type="ftr" sz="quarter" idx="11"/>
          </p:nvPr>
        </p:nvSpPr>
        <p:spPr/>
        <p:txBody>
          <a:bodyPr/>
          <a:lstStyle/>
          <a:p>
            <a:r>
              <a:rPr lang="en-US" dirty="0"/>
              <a:t>LWDB Roles and Responsibilities Training</a:t>
            </a:r>
          </a:p>
        </p:txBody>
      </p:sp>
    </p:spTree>
    <p:extLst>
      <p:ext uri="{BB962C8B-B14F-4D97-AF65-F5344CB8AC3E}">
        <p14:creationId xmlns:p14="http://schemas.microsoft.com/office/powerpoint/2010/main" val="2505924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dirty="0"/>
          </a:p>
        </p:txBody>
      </p:sp>
      <p:sp>
        <p:nvSpPr>
          <p:cNvPr id="2" name="Title 1">
            <a:extLst>
              <a:ext uri="{FF2B5EF4-FFF2-40B4-BE49-F238E27FC236}">
                <a16:creationId xmlns:a16="http://schemas.microsoft.com/office/drawing/2014/main" id="{5462ED9B-89A9-4C6F-9890-6AA52851A1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r>
              <a:rPr lang="en-US" dirty="0"/>
              <a:t>LWDB Roles and Responsibilities Training</a:t>
            </a:r>
          </a:p>
        </p:txBody>
      </p:sp>
    </p:spTree>
    <p:extLst>
      <p:ext uri="{BB962C8B-B14F-4D97-AF65-F5344CB8AC3E}">
        <p14:creationId xmlns:p14="http://schemas.microsoft.com/office/powerpoint/2010/main" val="1465911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353F8D0-F179-447C-AEBB-A4ABC4F5A849}"/>
              </a:ext>
            </a:extLst>
          </p:cNvPr>
          <p:cNvSpPr>
            <a:spLocks noGrp="1"/>
          </p:cNvSpPr>
          <p:nvPr>
            <p:ph type="sldNum" sz="quarter" idx="12"/>
          </p:nvPr>
        </p:nvSpPr>
        <p:spPr>
          <a:xfrm>
            <a:off x="11397395" y="6470500"/>
            <a:ext cx="470670" cy="212900"/>
          </a:xfrm>
        </p:spPr>
        <p:txBody>
          <a:bodyPr/>
          <a:lstStyle/>
          <a:p>
            <a:fld id="{D307F087-50E8-4976-AA50-2FC07D62CDFA}" type="slidenum">
              <a:rPr lang="en-US" smtClean="0"/>
              <a:t>‹#›</a:t>
            </a:fld>
            <a:endParaRPr lang="en-US" dirty="0"/>
          </a:p>
        </p:txBody>
      </p:sp>
      <p:sp>
        <p:nvSpPr>
          <p:cNvPr id="2" name="Title 1">
            <a:extLst>
              <a:ext uri="{FF2B5EF4-FFF2-40B4-BE49-F238E27FC236}">
                <a16:creationId xmlns:a16="http://schemas.microsoft.com/office/drawing/2014/main" id="{40FD4A13-BC7F-4E53-8C94-B2E5F7E7312F}"/>
              </a:ext>
            </a:extLst>
          </p:cNvPr>
          <p:cNvSpPr>
            <a:spLocks noGrp="1"/>
          </p:cNvSpPr>
          <p:nvPr>
            <p:ph type="title"/>
          </p:nvPr>
        </p:nvSpPr>
        <p:spPr>
          <a:xfrm>
            <a:off x="839788" y="457200"/>
            <a:ext cx="3932237" cy="2286000"/>
          </a:xfrm>
        </p:spPr>
        <p:txBody>
          <a:bodyPr anchor="ctr">
            <a:normAutofit/>
          </a:bodyPr>
          <a:lstStyle>
            <a:lvl1pPr>
              <a:defRPr sz="3600"/>
            </a:lvl1pPr>
          </a:lstStyle>
          <a:p>
            <a:r>
              <a:rPr lang="en-US" dirty="0"/>
              <a:t>Click to edit Master title style</a:t>
            </a:r>
          </a:p>
        </p:txBody>
      </p:sp>
      <p:sp>
        <p:nvSpPr>
          <p:cNvPr id="4" name="Text Placeholder 3">
            <a:extLst>
              <a:ext uri="{FF2B5EF4-FFF2-40B4-BE49-F238E27FC236}">
                <a16:creationId xmlns:a16="http://schemas.microsoft.com/office/drawing/2014/main" id="{6006D1EA-229C-4F68-9F8B-E91D5497A92B}"/>
              </a:ext>
            </a:extLst>
          </p:cNvPr>
          <p:cNvSpPr>
            <a:spLocks noGrp="1"/>
          </p:cNvSpPr>
          <p:nvPr>
            <p:ph type="body" sz="half" idx="2"/>
          </p:nvPr>
        </p:nvSpPr>
        <p:spPr>
          <a:xfrm>
            <a:off x="839788" y="3117851"/>
            <a:ext cx="3932237" cy="2743200"/>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ln>
        </p:spPr>
        <p:style>
          <a:lnRef idx="1">
            <a:schemeClr val="accent2"/>
          </a:lnRef>
          <a:fillRef idx="3">
            <a:schemeClr val="accent2"/>
          </a:fillRef>
          <a:effectRef idx="2">
            <a:schemeClr val="accent2"/>
          </a:effectRef>
          <a:fontRef idx="minor">
            <a:schemeClr val="lt1"/>
          </a:fontRef>
        </p:style>
        <p:txBody>
          <a:bodyPr lIns="274320" rIns="274320" anchor="ctr">
            <a:normAutofit/>
          </a:bodyPr>
          <a:lstStyle>
            <a:lvl1pPr marL="0" indent="0">
              <a:buNone/>
              <a:defRPr sz="2600">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Picture Placeholder 2">
            <a:extLst>
              <a:ext uri="{FF2B5EF4-FFF2-40B4-BE49-F238E27FC236}">
                <a16:creationId xmlns:a16="http://schemas.microsoft.com/office/drawing/2014/main" id="{94F45F66-2234-4460-8FB1-D8D1DFEC0600}"/>
              </a:ext>
            </a:extLst>
          </p:cNvPr>
          <p:cNvSpPr>
            <a:spLocks noGrp="1"/>
          </p:cNvSpPr>
          <p:nvPr>
            <p:ph type="pic" idx="1" hasCustomPrompt="1"/>
          </p:nvPr>
        </p:nvSpPr>
        <p:spPr>
          <a:xfrm>
            <a:off x="5183188" y="457201"/>
            <a:ext cx="6172200" cy="5403850"/>
          </a:xfrm>
          <a:solidFill>
            <a:schemeClr val="bg2"/>
          </a:solidFill>
        </p:spPr>
        <p:txBody>
          <a:bodyPr tIns="182880" bIns="182880" anchor="t">
            <a:normAutofit/>
          </a:bodyPr>
          <a:lstStyle>
            <a:lvl1pPr marL="0" indent="0" algn="ctr">
              <a:buNone/>
              <a:defRPr sz="28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 or drag and drop an image from your computer to this frame.  For accessibility, all images require alt (alternative) text applied.</a:t>
            </a:r>
          </a:p>
        </p:txBody>
      </p:sp>
      <p:sp>
        <p:nvSpPr>
          <p:cNvPr id="6" name="Footer Placeholder 5">
            <a:extLst>
              <a:ext uri="{FF2B5EF4-FFF2-40B4-BE49-F238E27FC236}">
                <a16:creationId xmlns:a16="http://schemas.microsoft.com/office/drawing/2014/main" id="{725596F8-33F6-498A-94D8-BE4B1962810E}"/>
              </a:ext>
            </a:extLst>
          </p:cNvPr>
          <p:cNvSpPr>
            <a:spLocks noGrp="1"/>
          </p:cNvSpPr>
          <p:nvPr>
            <p:ph type="ftr" sz="quarter" idx="11"/>
          </p:nvPr>
        </p:nvSpPr>
        <p:spPr/>
        <p:txBody>
          <a:bodyPr/>
          <a:lstStyle/>
          <a:p>
            <a:r>
              <a:rPr lang="en-US" dirty="0"/>
              <a:t>LWDB Roles and Responsibilities Training</a:t>
            </a:r>
          </a:p>
        </p:txBody>
      </p:sp>
    </p:spTree>
    <p:extLst>
      <p:ext uri="{BB962C8B-B14F-4D97-AF65-F5344CB8AC3E}">
        <p14:creationId xmlns:p14="http://schemas.microsoft.com/office/powerpoint/2010/main" val="3289594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senter">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dirty="0"/>
          </a:p>
        </p:txBody>
      </p:sp>
      <p:sp>
        <p:nvSpPr>
          <p:cNvPr id="4" name="Title 3">
            <a:extLst>
              <a:ext uri="{FF2B5EF4-FFF2-40B4-BE49-F238E27FC236}">
                <a16:creationId xmlns:a16="http://schemas.microsoft.com/office/drawing/2014/main" id="{C17A1AED-C981-43D8-AED5-DAD890471D8E}"/>
              </a:ext>
            </a:extLst>
          </p:cNvPr>
          <p:cNvSpPr>
            <a:spLocks noGrp="1"/>
          </p:cNvSpPr>
          <p:nvPr>
            <p:ph type="title" hasCustomPrompt="1"/>
          </p:nvPr>
        </p:nvSpPr>
        <p:spPr/>
        <p:txBody>
          <a:bodyPr/>
          <a:lstStyle>
            <a:lvl1pPr>
              <a:defRPr/>
            </a:lvl1pPr>
          </a:lstStyle>
          <a:p>
            <a:r>
              <a:rPr lang="en-US" dirty="0"/>
              <a:t>Click to Edit Heading for a Speaker/Presenter/Moderator</a:t>
            </a:r>
          </a:p>
        </p:txBody>
      </p:sp>
      <p:sp>
        <p:nvSpPr>
          <p:cNvPr id="6" name="Picture Placeholder 2">
            <a:extLst>
              <a:ext uri="{FF2B5EF4-FFF2-40B4-BE49-F238E27FC236}">
                <a16:creationId xmlns:a16="http://schemas.microsoft.com/office/drawing/2014/main" id="{5722F5A2-B1A0-4139-98DC-82CF8C51E62E}"/>
              </a:ext>
            </a:extLst>
          </p:cNvPr>
          <p:cNvSpPr>
            <a:spLocks noGrp="1" noChangeAspect="1"/>
          </p:cNvSpPr>
          <p:nvPr>
            <p:ph type="pic" idx="10" hasCustomPrompt="1"/>
          </p:nvPr>
        </p:nvSpPr>
        <p:spPr>
          <a:xfrm>
            <a:off x="1017588" y="1918280"/>
            <a:ext cx="2513012" cy="2513012"/>
          </a:xfrm>
          <a:prstGeom prst="ellipse">
            <a:avLst/>
          </a:prstGeom>
          <a:solidFill>
            <a:schemeClr val="bg2"/>
          </a:solidFill>
        </p:spPr>
        <p:txBody>
          <a:bodyPr lIns="0" tIns="0" rIns="0" bIns="0" anchor="t">
            <a:normAutofit/>
          </a:bodyPr>
          <a:lstStyle>
            <a:lvl1pPr marL="0" indent="0" algn="ctr">
              <a:buNone/>
              <a:defRPr sz="12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 or drag and drop an image from your computer to this frame.  For accessibility, all images require alt (alternative) text applied.</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hasCustomPrompt="1"/>
          </p:nvPr>
        </p:nvSpPr>
        <p:spPr>
          <a:xfrm>
            <a:off x="4076700" y="1473201"/>
            <a:ext cx="7823200" cy="3403170"/>
          </a:xfrm>
        </p:spPr>
        <p:txBody>
          <a:bodyPr anchor="ctr"/>
          <a:lstStyle>
            <a:lvl1pPr marL="0" indent="0">
              <a:buNone/>
              <a:defRPr sz="3200" b="1">
                <a:latin typeface="+mj-lt"/>
              </a:defRPr>
            </a:lvl1pPr>
            <a:lvl2pPr marL="457200" indent="0">
              <a:buNone/>
              <a:defRPr i="1">
                <a:solidFill>
                  <a:schemeClr val="accent1"/>
                </a:solidFill>
              </a:defRPr>
            </a:lvl2pPr>
            <a:lvl3pPr marL="457200" indent="0">
              <a:buNone/>
              <a:defRPr sz="2400">
                <a:solidFill>
                  <a:schemeClr val="tx2"/>
                </a:solidFill>
              </a:defRPr>
            </a:lvl3pPr>
            <a:lvl4pPr marL="822960" indent="-365760">
              <a:spcBef>
                <a:spcPts val="1200"/>
              </a:spcBef>
              <a:buClr>
                <a:schemeClr val="accent3"/>
              </a:buClr>
              <a:buFont typeface="Wingdings" panose="05000000000000000000" pitchFamily="2" charset="2"/>
              <a:buChar char="*"/>
              <a:defRPr sz="2000" u="sng">
                <a:solidFill>
                  <a:schemeClr val="accent2"/>
                </a:solidFill>
              </a:defRPr>
            </a:lvl4pPr>
            <a:lvl5pPr marL="822960" indent="-338328">
              <a:buClr>
                <a:schemeClr val="accent4"/>
              </a:buClr>
              <a:buFont typeface="Wingdings" panose="05000000000000000000" pitchFamily="2" charset="2"/>
              <a:buChar char=")"/>
              <a:defRPr sz="20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r>
              <a:rPr lang="en-US" dirty="0"/>
              <a:t>LWDB Roles and Responsibilities Training</a:t>
            </a:r>
          </a:p>
        </p:txBody>
      </p:sp>
    </p:spTree>
    <p:extLst>
      <p:ext uri="{BB962C8B-B14F-4D97-AF65-F5344CB8AC3E}">
        <p14:creationId xmlns:p14="http://schemas.microsoft.com/office/powerpoint/2010/main" val="4094868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resenters (2)">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dirty="0"/>
          </a:p>
        </p:txBody>
      </p:sp>
      <p:sp>
        <p:nvSpPr>
          <p:cNvPr id="4" name="Title 3">
            <a:extLst>
              <a:ext uri="{FF2B5EF4-FFF2-40B4-BE49-F238E27FC236}">
                <a16:creationId xmlns:a16="http://schemas.microsoft.com/office/drawing/2014/main" id="{4277B377-C03C-4A08-B794-F24AAE6B116B}"/>
              </a:ext>
            </a:extLst>
          </p:cNvPr>
          <p:cNvSpPr>
            <a:spLocks noGrp="1"/>
          </p:cNvSpPr>
          <p:nvPr>
            <p:ph type="title" hasCustomPrompt="1"/>
          </p:nvPr>
        </p:nvSpPr>
        <p:spPr/>
        <p:txBody>
          <a:bodyPr/>
          <a:lstStyle>
            <a:lvl1pPr>
              <a:defRPr/>
            </a:lvl1pPr>
          </a:lstStyle>
          <a:p>
            <a:r>
              <a:rPr lang="en-US" dirty="0"/>
              <a:t>Click to Edit Heading for Two Speakers/Presenters/Moderators</a:t>
            </a:r>
          </a:p>
        </p:txBody>
      </p:sp>
      <p:sp>
        <p:nvSpPr>
          <p:cNvPr id="6" name="Picture Placeholder 2">
            <a:extLst>
              <a:ext uri="{FF2B5EF4-FFF2-40B4-BE49-F238E27FC236}">
                <a16:creationId xmlns:a16="http://schemas.microsoft.com/office/drawing/2014/main" id="{5722F5A2-B1A0-4139-98DC-82CF8C51E62E}"/>
              </a:ext>
            </a:extLst>
          </p:cNvPr>
          <p:cNvSpPr>
            <a:spLocks noGrp="1" noChangeAspect="1"/>
          </p:cNvSpPr>
          <p:nvPr>
            <p:ph type="pic" idx="10" hasCustomPrompt="1"/>
          </p:nvPr>
        </p:nvSpPr>
        <p:spPr>
          <a:xfrm>
            <a:off x="1843651" y="1333072"/>
            <a:ext cx="2007028" cy="2007028"/>
          </a:xfrm>
          <a:prstGeom prst="ellipse">
            <a:avLst/>
          </a:prstGeom>
          <a:solidFill>
            <a:schemeClr val="bg2"/>
          </a:solidFill>
        </p:spPr>
        <p:txBody>
          <a:bodyPr lIns="0" tIns="0" rIns="0" bIns="0" anchor="t">
            <a:normAutofit/>
          </a:bodyPr>
          <a:lstStyle>
            <a:lvl1pPr marL="0" indent="0" algn="ctr">
              <a:lnSpc>
                <a:spcPct val="90000"/>
              </a:lnSpc>
              <a:buNone/>
              <a:defRPr sz="11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 or drag and drop an image from your computer to this frame.  For accessibility, all images require alt (alternative) text applied.</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hasCustomPrompt="1"/>
          </p:nvPr>
        </p:nvSpPr>
        <p:spPr>
          <a:xfrm>
            <a:off x="4636278" y="1173964"/>
            <a:ext cx="6299200" cy="2325244"/>
          </a:xfrm>
        </p:spPr>
        <p:txBody>
          <a:bodyPr anchor="ctr">
            <a:normAutofit/>
          </a:bodyPr>
          <a:lstStyle>
            <a:lvl1pPr marL="0" indent="0">
              <a:buNone/>
              <a:defRPr sz="2800" b="1">
                <a:latin typeface="+mj-lt"/>
              </a:defRPr>
            </a:lvl1pPr>
            <a:lvl2pPr marL="457200" indent="0">
              <a:buNone/>
              <a:defRPr sz="2000" i="1">
                <a:solidFill>
                  <a:schemeClr val="accent1"/>
                </a:solidFill>
              </a:defRPr>
            </a:lvl2pPr>
            <a:lvl3pPr marL="457200" indent="0">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12" name="Picture Placeholder 2">
            <a:extLst>
              <a:ext uri="{FF2B5EF4-FFF2-40B4-BE49-F238E27FC236}">
                <a16:creationId xmlns:a16="http://schemas.microsoft.com/office/drawing/2014/main" id="{300B5453-0C46-40AD-A111-35B281A100C5}"/>
              </a:ext>
            </a:extLst>
          </p:cNvPr>
          <p:cNvSpPr>
            <a:spLocks noGrp="1" noChangeAspect="1"/>
          </p:cNvSpPr>
          <p:nvPr>
            <p:ph type="pic" idx="12" hasCustomPrompt="1"/>
          </p:nvPr>
        </p:nvSpPr>
        <p:spPr>
          <a:xfrm>
            <a:off x="1843651" y="3843756"/>
            <a:ext cx="2007028" cy="2007028"/>
          </a:xfrm>
          <a:prstGeom prst="ellipse">
            <a:avLst/>
          </a:prstGeom>
          <a:solidFill>
            <a:schemeClr val="bg2"/>
          </a:solidFill>
        </p:spPr>
        <p:txBody>
          <a:bodyPr lIns="0" tIns="0" rIns="0" bIns="0" anchor="t">
            <a:normAutofit/>
          </a:bodyPr>
          <a:lstStyle>
            <a:lvl1pPr marL="0" indent="0" algn="ctr">
              <a:lnSpc>
                <a:spcPct val="90000"/>
              </a:lnSpc>
              <a:buNone/>
              <a:defRPr sz="11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 or drag and drop an image from your computer to this frame.  For accessibility, all images require alt (alternative) text applied.</a:t>
            </a:r>
          </a:p>
        </p:txBody>
      </p:sp>
      <p:sp>
        <p:nvSpPr>
          <p:cNvPr id="11" name="Content Placeholder 2">
            <a:extLst>
              <a:ext uri="{FF2B5EF4-FFF2-40B4-BE49-F238E27FC236}">
                <a16:creationId xmlns:a16="http://schemas.microsoft.com/office/drawing/2014/main" id="{E10949FC-4B14-4C00-9BF4-F6D85563D9C8}"/>
              </a:ext>
            </a:extLst>
          </p:cNvPr>
          <p:cNvSpPr>
            <a:spLocks noGrp="1"/>
          </p:cNvSpPr>
          <p:nvPr>
            <p:ph idx="11" hasCustomPrompt="1"/>
          </p:nvPr>
        </p:nvSpPr>
        <p:spPr>
          <a:xfrm>
            <a:off x="4636278" y="3684648"/>
            <a:ext cx="6299200" cy="2325244"/>
          </a:xfrm>
        </p:spPr>
        <p:txBody>
          <a:bodyPr anchor="ctr">
            <a:normAutofit/>
          </a:bodyPr>
          <a:lstStyle>
            <a:lvl1pPr marL="0" indent="0">
              <a:buNone/>
              <a:defRPr sz="2800" b="1">
                <a:latin typeface="+mj-lt"/>
              </a:defRPr>
            </a:lvl1pPr>
            <a:lvl2pPr marL="457200" indent="0">
              <a:buNone/>
              <a:defRPr sz="2000" i="1">
                <a:solidFill>
                  <a:schemeClr val="accent1"/>
                </a:solidFill>
              </a:defRPr>
            </a:lvl2pPr>
            <a:lvl3pPr marL="457200" indent="0">
              <a:buNone/>
              <a:defRPr sz="20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r>
              <a:rPr lang="en-US" dirty="0"/>
              <a:t>LWDB Roles and Responsibilities Training</a:t>
            </a:r>
          </a:p>
        </p:txBody>
      </p:sp>
    </p:spTree>
    <p:extLst>
      <p:ext uri="{BB962C8B-B14F-4D97-AF65-F5344CB8AC3E}">
        <p14:creationId xmlns:p14="http://schemas.microsoft.com/office/powerpoint/2010/main" val="24673813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Presenters (3)">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dirty="0"/>
          </a:p>
        </p:txBody>
      </p:sp>
      <p:sp>
        <p:nvSpPr>
          <p:cNvPr id="4" name="Title 3">
            <a:extLst>
              <a:ext uri="{FF2B5EF4-FFF2-40B4-BE49-F238E27FC236}">
                <a16:creationId xmlns:a16="http://schemas.microsoft.com/office/drawing/2014/main" id="{734EBE89-8E9C-4C1C-9D78-F0A5E571AC7A}"/>
              </a:ext>
            </a:extLst>
          </p:cNvPr>
          <p:cNvSpPr>
            <a:spLocks noGrp="1"/>
          </p:cNvSpPr>
          <p:nvPr>
            <p:ph type="title" hasCustomPrompt="1"/>
          </p:nvPr>
        </p:nvSpPr>
        <p:spPr/>
        <p:txBody>
          <a:bodyPr/>
          <a:lstStyle>
            <a:lvl1pPr>
              <a:defRPr/>
            </a:lvl1pPr>
          </a:lstStyle>
          <a:p>
            <a:r>
              <a:rPr lang="en-US" dirty="0"/>
              <a:t>Click to Edit Heading for Three Speakers/Presenters/Moderators</a:t>
            </a:r>
          </a:p>
        </p:txBody>
      </p:sp>
      <p:sp>
        <p:nvSpPr>
          <p:cNvPr id="27" name="Picture Placeholder 2">
            <a:extLst>
              <a:ext uri="{FF2B5EF4-FFF2-40B4-BE49-F238E27FC236}">
                <a16:creationId xmlns:a16="http://schemas.microsoft.com/office/drawing/2014/main" id="{62499230-AF7C-4238-888E-89903AC4656A}"/>
              </a:ext>
            </a:extLst>
          </p:cNvPr>
          <p:cNvSpPr>
            <a:spLocks noGrp="1" noChangeAspect="1"/>
          </p:cNvSpPr>
          <p:nvPr>
            <p:ph type="pic" idx="10" hasCustomPrompt="1"/>
          </p:nvPr>
        </p:nvSpPr>
        <p:spPr>
          <a:xfrm>
            <a:off x="1297940" y="1213191"/>
            <a:ext cx="1645920" cy="1645920"/>
          </a:xfrm>
          <a:prstGeom prst="ellipse">
            <a:avLst/>
          </a:prstGeom>
          <a:solidFill>
            <a:schemeClr val="bg2"/>
          </a:solidFill>
        </p:spPr>
        <p:txBody>
          <a:bodyPr lIns="0" tIns="0" rIns="0" bIns="0" anchor="t">
            <a:noAutofit/>
          </a:bodyPr>
          <a:lstStyle>
            <a:lvl1pPr marL="0" indent="0" algn="ctr">
              <a:lnSpc>
                <a:spcPct val="90000"/>
              </a:lnSpc>
              <a:buNone/>
              <a:defRPr sz="10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 or drag and drop an image from your computer to this frame.  For accessibility, all images require alt (alternative) text applied.</a:t>
            </a:r>
          </a:p>
        </p:txBody>
      </p:sp>
      <p:sp>
        <p:nvSpPr>
          <p:cNvPr id="28" name="Content Placeholder 2">
            <a:extLst>
              <a:ext uri="{FF2B5EF4-FFF2-40B4-BE49-F238E27FC236}">
                <a16:creationId xmlns:a16="http://schemas.microsoft.com/office/drawing/2014/main" id="{41C1DECE-EFC7-43BE-B4CC-28B6AE7BA833}"/>
              </a:ext>
            </a:extLst>
          </p:cNvPr>
          <p:cNvSpPr>
            <a:spLocks noGrp="1"/>
          </p:cNvSpPr>
          <p:nvPr>
            <p:ph idx="1" hasCustomPrompt="1"/>
          </p:nvPr>
        </p:nvSpPr>
        <p:spPr>
          <a:xfrm>
            <a:off x="495300" y="3322494"/>
            <a:ext cx="3474720" cy="2671906"/>
          </a:xfrm>
        </p:spPr>
        <p:txBody>
          <a:bodyPr anchor="t">
            <a:normAutofit/>
          </a:bodyPr>
          <a:lstStyle>
            <a:lvl1pPr marL="0" indent="0">
              <a:buNone/>
              <a:defRPr sz="2400" b="1">
                <a:latin typeface="+mj-lt"/>
              </a:defRPr>
            </a:lvl1pPr>
            <a:lvl2pPr marL="457200" indent="0">
              <a:spcBef>
                <a:spcPts val="300"/>
              </a:spcBef>
              <a:buNone/>
              <a:defRPr sz="1900" i="1">
                <a:solidFill>
                  <a:schemeClr val="accent1"/>
                </a:solidFill>
              </a:defRPr>
            </a:lvl2pPr>
            <a:lvl3pPr marL="457200" indent="0">
              <a:spcBef>
                <a:spcPts val="300"/>
              </a:spcBef>
              <a:buNone/>
              <a:defRPr sz="19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29" name="Picture Placeholder 2">
            <a:extLst>
              <a:ext uri="{FF2B5EF4-FFF2-40B4-BE49-F238E27FC236}">
                <a16:creationId xmlns:a16="http://schemas.microsoft.com/office/drawing/2014/main" id="{E82EA4F1-6461-4661-A20B-CEA08809C005}"/>
              </a:ext>
            </a:extLst>
          </p:cNvPr>
          <p:cNvSpPr>
            <a:spLocks noGrp="1" noChangeAspect="1"/>
          </p:cNvSpPr>
          <p:nvPr>
            <p:ph type="pic" idx="12" hasCustomPrompt="1"/>
          </p:nvPr>
        </p:nvSpPr>
        <p:spPr>
          <a:xfrm>
            <a:off x="5273040" y="1213191"/>
            <a:ext cx="1645920" cy="1645920"/>
          </a:xfrm>
          <a:prstGeom prst="ellipse">
            <a:avLst/>
          </a:prstGeom>
          <a:solidFill>
            <a:schemeClr val="bg2"/>
          </a:solidFill>
        </p:spPr>
        <p:txBody>
          <a:bodyPr lIns="0" tIns="0" rIns="0" bIns="0" anchor="t">
            <a:noAutofit/>
          </a:bodyPr>
          <a:lstStyle>
            <a:lvl1pPr marL="0" indent="0" algn="ctr">
              <a:lnSpc>
                <a:spcPct val="90000"/>
              </a:lnSpc>
              <a:buNone/>
              <a:defRPr sz="10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 or drag and drop an image from your computer to this frame.  For accessibility, all images require alt (alternative) text applied.</a:t>
            </a:r>
          </a:p>
        </p:txBody>
      </p:sp>
      <p:sp>
        <p:nvSpPr>
          <p:cNvPr id="30" name="Content Placeholder 2">
            <a:extLst>
              <a:ext uri="{FF2B5EF4-FFF2-40B4-BE49-F238E27FC236}">
                <a16:creationId xmlns:a16="http://schemas.microsoft.com/office/drawing/2014/main" id="{140E9AA1-7C6D-470B-9267-AD5E31695A12}"/>
              </a:ext>
            </a:extLst>
          </p:cNvPr>
          <p:cNvSpPr>
            <a:spLocks noGrp="1"/>
          </p:cNvSpPr>
          <p:nvPr>
            <p:ph idx="11" hasCustomPrompt="1"/>
          </p:nvPr>
        </p:nvSpPr>
        <p:spPr>
          <a:xfrm>
            <a:off x="4470400" y="3322494"/>
            <a:ext cx="3474720" cy="2671906"/>
          </a:xfrm>
        </p:spPr>
        <p:txBody>
          <a:bodyPr anchor="t">
            <a:normAutofit/>
          </a:bodyPr>
          <a:lstStyle>
            <a:lvl1pPr marL="0" indent="0">
              <a:buNone/>
              <a:defRPr sz="2400" b="1">
                <a:latin typeface="+mj-lt"/>
              </a:defRPr>
            </a:lvl1pPr>
            <a:lvl2pPr marL="457200" indent="0">
              <a:spcBef>
                <a:spcPts val="300"/>
              </a:spcBef>
              <a:buNone/>
              <a:defRPr sz="1900" i="1">
                <a:solidFill>
                  <a:schemeClr val="accent1"/>
                </a:solidFill>
              </a:defRPr>
            </a:lvl2pPr>
            <a:lvl3pPr marL="457200" indent="0">
              <a:spcBef>
                <a:spcPts val="300"/>
              </a:spcBef>
              <a:buNone/>
              <a:defRPr sz="19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31" name="Picture Placeholder 2">
            <a:extLst>
              <a:ext uri="{FF2B5EF4-FFF2-40B4-BE49-F238E27FC236}">
                <a16:creationId xmlns:a16="http://schemas.microsoft.com/office/drawing/2014/main" id="{072B9F31-4BEE-4EAB-AAEA-0F01E168B628}"/>
              </a:ext>
            </a:extLst>
          </p:cNvPr>
          <p:cNvSpPr>
            <a:spLocks noGrp="1" noChangeAspect="1"/>
          </p:cNvSpPr>
          <p:nvPr>
            <p:ph type="pic" idx="14" hasCustomPrompt="1"/>
          </p:nvPr>
        </p:nvSpPr>
        <p:spPr>
          <a:xfrm>
            <a:off x="9248140" y="1213191"/>
            <a:ext cx="1645920" cy="1645920"/>
          </a:xfrm>
          <a:prstGeom prst="ellipse">
            <a:avLst/>
          </a:prstGeom>
          <a:solidFill>
            <a:schemeClr val="bg2"/>
          </a:solidFill>
        </p:spPr>
        <p:txBody>
          <a:bodyPr lIns="0" tIns="0" rIns="0" bIns="0" anchor="t">
            <a:noAutofit/>
          </a:bodyPr>
          <a:lstStyle>
            <a:lvl1pPr marL="0" indent="0" algn="ctr">
              <a:lnSpc>
                <a:spcPct val="90000"/>
              </a:lnSpc>
              <a:buNone/>
              <a:defRPr sz="1000" i="1">
                <a:solidFill>
                  <a:schemeClr val="accent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 or drag and drop an image from your computer to this frame.  For accessibility, all images require alt (alternative) text applied.</a:t>
            </a:r>
          </a:p>
        </p:txBody>
      </p:sp>
      <p:sp>
        <p:nvSpPr>
          <p:cNvPr id="32" name="Content Placeholder 2">
            <a:extLst>
              <a:ext uri="{FF2B5EF4-FFF2-40B4-BE49-F238E27FC236}">
                <a16:creationId xmlns:a16="http://schemas.microsoft.com/office/drawing/2014/main" id="{F44B3AC4-6946-45D2-81B0-3D52E9F2E172}"/>
              </a:ext>
            </a:extLst>
          </p:cNvPr>
          <p:cNvSpPr>
            <a:spLocks noGrp="1"/>
          </p:cNvSpPr>
          <p:nvPr>
            <p:ph idx="13" hasCustomPrompt="1"/>
          </p:nvPr>
        </p:nvSpPr>
        <p:spPr>
          <a:xfrm>
            <a:off x="8445500" y="3322494"/>
            <a:ext cx="3474720" cy="2671906"/>
          </a:xfrm>
        </p:spPr>
        <p:txBody>
          <a:bodyPr anchor="t">
            <a:normAutofit/>
          </a:bodyPr>
          <a:lstStyle>
            <a:lvl1pPr marL="0" indent="0">
              <a:buNone/>
              <a:defRPr sz="2400" b="1">
                <a:latin typeface="+mj-lt"/>
              </a:defRPr>
            </a:lvl1pPr>
            <a:lvl2pPr marL="457200" indent="0">
              <a:spcBef>
                <a:spcPts val="300"/>
              </a:spcBef>
              <a:buNone/>
              <a:defRPr sz="1900" i="1">
                <a:solidFill>
                  <a:schemeClr val="accent1"/>
                </a:solidFill>
              </a:defRPr>
            </a:lvl2pPr>
            <a:lvl3pPr marL="457200" indent="0">
              <a:spcBef>
                <a:spcPts val="300"/>
              </a:spcBef>
              <a:buNone/>
              <a:defRPr sz="1900">
                <a:solidFill>
                  <a:schemeClr val="tx2"/>
                </a:solidFill>
              </a:defRPr>
            </a:lvl3pPr>
            <a:lvl4pPr marL="822960" indent="-365760">
              <a:spcBef>
                <a:spcPts val="1200"/>
              </a:spcBef>
              <a:buClr>
                <a:schemeClr val="accent3"/>
              </a:buClr>
              <a:buFont typeface="Wingdings" panose="05000000000000000000" pitchFamily="2" charset="2"/>
              <a:buChar char="*"/>
              <a:defRPr sz="1800" u="sng">
                <a:solidFill>
                  <a:schemeClr val="accent2"/>
                </a:solidFill>
              </a:defRPr>
            </a:lvl4pPr>
            <a:lvl5pPr marL="822960" indent="-338328">
              <a:buClr>
                <a:schemeClr val="accent4"/>
              </a:buClr>
              <a:buFont typeface="Wingdings" panose="05000000000000000000" pitchFamily="2" charset="2"/>
              <a:buChar char=")"/>
              <a:defRPr sz="1800" b="1" spc="50" baseline="0">
                <a:solidFill>
                  <a:schemeClr val="accent4"/>
                </a:solidFill>
                <a:latin typeface="+mj-lt"/>
              </a:defRPr>
            </a:lvl5pPr>
          </a:lstStyle>
          <a:p>
            <a:pPr lvl="0"/>
            <a:r>
              <a:rPr lang="en-US" dirty="0"/>
              <a:t>FirstName LastName</a:t>
            </a:r>
          </a:p>
          <a:p>
            <a:pPr lvl="1"/>
            <a:r>
              <a:rPr lang="en-US" dirty="0"/>
              <a:t>Occupation/Title</a:t>
            </a:r>
          </a:p>
          <a:p>
            <a:pPr lvl="2"/>
            <a:r>
              <a:rPr lang="en-US" dirty="0"/>
              <a:t>Company Name</a:t>
            </a:r>
          </a:p>
          <a:p>
            <a:pPr lvl="3"/>
            <a:r>
              <a:rPr lang="en-US" dirty="0"/>
              <a:t>Email</a:t>
            </a:r>
          </a:p>
          <a:p>
            <a:pPr lvl="4"/>
            <a:r>
              <a:rPr lang="en-US" dirty="0"/>
              <a:t>Phone</a:t>
            </a:r>
          </a:p>
        </p:txBody>
      </p:sp>
      <p:sp>
        <p:nvSpPr>
          <p:cNvPr id="33" name="Footer Placeholder 4">
            <a:extLst>
              <a:ext uri="{FF2B5EF4-FFF2-40B4-BE49-F238E27FC236}">
                <a16:creationId xmlns:a16="http://schemas.microsoft.com/office/drawing/2014/main" id="{AC492D77-2FB7-4259-BCA3-36CE01D4AC8E}"/>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r>
              <a:rPr lang="en-US" dirty="0"/>
              <a:t>LWDB Roles and Responsibilities Training</a:t>
            </a:r>
          </a:p>
        </p:txBody>
      </p:sp>
    </p:spTree>
    <p:extLst>
      <p:ext uri="{BB962C8B-B14F-4D97-AF65-F5344CB8AC3E}">
        <p14:creationId xmlns:p14="http://schemas.microsoft.com/office/powerpoint/2010/main" val="21133793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30A224A-09BA-49FB-A449-9C717AFDBFE0}"/>
              </a:ext>
            </a:extLst>
          </p:cNvPr>
          <p:cNvSpPr>
            <a:spLocks noGrp="1"/>
          </p:cNvSpPr>
          <p:nvPr>
            <p:ph type="sldNum" sz="quarter" idx="12"/>
          </p:nvPr>
        </p:nvSpPr>
        <p:spPr/>
        <p:txBody>
          <a:bodyPr/>
          <a:lstStyle/>
          <a:p>
            <a:fld id="{D307F087-50E8-4976-AA50-2FC07D62CDFA}" type="slidenum">
              <a:rPr lang="en-US" smtClean="0"/>
              <a:t>‹#›</a:t>
            </a:fld>
            <a:endParaRPr lang="en-US" dirty="0"/>
          </a:p>
        </p:txBody>
      </p:sp>
      <p:sp>
        <p:nvSpPr>
          <p:cNvPr id="2" name="Title 1">
            <a:extLst>
              <a:ext uri="{FF2B5EF4-FFF2-40B4-BE49-F238E27FC236}">
                <a16:creationId xmlns:a16="http://schemas.microsoft.com/office/drawing/2014/main" id="{1417D40D-4407-450D-B271-D32A435C660E}"/>
              </a:ext>
            </a:extLst>
          </p:cNvPr>
          <p:cNvSpPr>
            <a:spLocks noGrp="1"/>
          </p:cNvSpPr>
          <p:nvPr>
            <p:ph type="title" hasCustomPrompt="1"/>
          </p:nvPr>
        </p:nvSpPr>
        <p:spPr>
          <a:xfrm>
            <a:off x="831850" y="1179690"/>
            <a:ext cx="10515600" cy="2852737"/>
          </a:xfrm>
        </p:spPr>
        <p:txBody>
          <a:bodyPr anchor="ctr"/>
          <a:lstStyle>
            <a:lvl1pPr>
              <a:lnSpc>
                <a:spcPct val="100000"/>
              </a:lnSpc>
              <a:defRPr sz="6000" cap="none" baseline="0">
                <a:latin typeface="+mn-lt"/>
              </a:defRPr>
            </a:lvl1pPr>
          </a:lstStyle>
          <a:p>
            <a:r>
              <a:rPr lang="en-US" dirty="0"/>
              <a:t>Click to Add Section Title</a:t>
            </a:r>
          </a:p>
        </p:txBody>
      </p:sp>
      <p:sp>
        <p:nvSpPr>
          <p:cNvPr id="3" name="Text Placeholder 2">
            <a:extLst>
              <a:ext uri="{FF2B5EF4-FFF2-40B4-BE49-F238E27FC236}">
                <a16:creationId xmlns:a16="http://schemas.microsoft.com/office/drawing/2014/main" id="{B6DEAB39-A7F5-4FAC-83F2-1FD6FAD15D8D}"/>
              </a:ext>
            </a:extLst>
          </p:cNvPr>
          <p:cNvSpPr>
            <a:spLocks noGrp="1"/>
          </p:cNvSpPr>
          <p:nvPr>
            <p:ph type="body" idx="1" hasCustomPrompt="1"/>
          </p:nvPr>
        </p:nvSpPr>
        <p:spPr>
          <a:xfrm>
            <a:off x="831850" y="4589463"/>
            <a:ext cx="10515600" cy="1500187"/>
          </a:xfrm>
        </p:spPr>
        <p:txBody>
          <a:bodyPr anchor="ctr">
            <a:normAutofit/>
          </a:bodyPr>
          <a:lstStyle>
            <a:lvl1pPr marL="0" indent="0">
              <a:buNone/>
              <a:defRPr sz="2800">
                <a:solidFill>
                  <a:schemeClr val="accent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Section Subtitle.  Delete this block if it is not needed.</a:t>
            </a:r>
          </a:p>
        </p:txBody>
      </p:sp>
      <p:sp>
        <p:nvSpPr>
          <p:cNvPr id="5" name="Footer Placeholder 4">
            <a:extLst>
              <a:ext uri="{FF2B5EF4-FFF2-40B4-BE49-F238E27FC236}">
                <a16:creationId xmlns:a16="http://schemas.microsoft.com/office/drawing/2014/main" id="{B3374154-E396-4928-9070-CA935F85F616}"/>
              </a:ext>
            </a:extLst>
          </p:cNvPr>
          <p:cNvSpPr>
            <a:spLocks noGrp="1"/>
          </p:cNvSpPr>
          <p:nvPr>
            <p:ph type="ftr" sz="quarter" idx="11"/>
          </p:nvPr>
        </p:nvSpPr>
        <p:spPr/>
        <p:txBody>
          <a:bodyPr/>
          <a:lstStyle/>
          <a:p>
            <a:r>
              <a:rPr lang="en-US" dirty="0"/>
              <a:t>LWDB Roles and Responsibilities Training</a:t>
            </a:r>
          </a:p>
        </p:txBody>
      </p:sp>
      <p:cxnSp>
        <p:nvCxnSpPr>
          <p:cNvPr id="7" name="Straight Connector 6">
            <a:extLst>
              <a:ext uri="{FF2B5EF4-FFF2-40B4-BE49-F238E27FC236}">
                <a16:creationId xmlns:a16="http://schemas.microsoft.com/office/drawing/2014/main" id="{B91E4622-2830-4206-B0E5-D0B2A40469D2}"/>
              </a:ext>
              <a:ext uri="{C183D7F6-B498-43B3-948B-1728B52AA6E4}">
                <adec:decorative xmlns:adec="http://schemas.microsoft.com/office/drawing/2017/decorative" xmlns="" val="1"/>
              </a:ext>
            </a:extLst>
          </p:cNvPr>
          <p:cNvCxnSpPr>
            <a:cxnSpLocks/>
          </p:cNvCxnSpPr>
          <p:nvPr userDrawn="1"/>
        </p:nvCxnSpPr>
        <p:spPr>
          <a:xfrm>
            <a:off x="0" y="4213849"/>
            <a:ext cx="12192000"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A2F7917-C691-4D9B-AE79-977F581C2835}"/>
              </a:ext>
              <a:ext uri="{C183D7F6-B498-43B3-948B-1728B52AA6E4}">
                <adec:decorative xmlns:adec="http://schemas.microsoft.com/office/drawing/2017/decorative" xmlns="" val="1"/>
              </a:ext>
            </a:extLst>
          </p:cNvPr>
          <p:cNvCxnSpPr/>
          <p:nvPr userDrawn="1"/>
        </p:nvCxnSpPr>
        <p:spPr>
          <a:xfrm rot="10800000">
            <a:off x="0" y="976931"/>
            <a:ext cx="12192000"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11747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BB0E853-00A9-42E1-A9B3-58F89D9CF0EE}"/>
              </a:ext>
            </a:extLst>
          </p:cNvPr>
          <p:cNvSpPr>
            <a:spLocks noGrp="1"/>
          </p:cNvSpPr>
          <p:nvPr>
            <p:ph type="sldNum" sz="quarter" idx="12"/>
          </p:nvPr>
        </p:nvSpPr>
        <p:spPr/>
        <p:txBody>
          <a:bodyPr/>
          <a:lstStyle/>
          <a:p>
            <a:fld id="{D307F087-50E8-4976-AA50-2FC07D62CDFA}" type="slidenum">
              <a:rPr lang="en-US" smtClean="0"/>
              <a:t>‹#›</a:t>
            </a:fld>
            <a:endParaRPr lang="en-US" dirty="0"/>
          </a:p>
        </p:txBody>
      </p:sp>
      <p:sp>
        <p:nvSpPr>
          <p:cNvPr id="2" name="Title 1">
            <a:extLst>
              <a:ext uri="{FF2B5EF4-FFF2-40B4-BE49-F238E27FC236}">
                <a16:creationId xmlns:a16="http://schemas.microsoft.com/office/drawing/2014/main" id="{5462D4F0-5B12-4045-BE83-9754153068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A6706A-8C82-4371-85E8-D4D2991C4245}"/>
              </a:ext>
            </a:extLst>
          </p:cNvPr>
          <p:cNvSpPr>
            <a:spLocks noGrp="1"/>
          </p:cNvSpPr>
          <p:nvPr>
            <p:ph sz="half" idx="1"/>
          </p:nvPr>
        </p:nvSpPr>
        <p:spPr>
          <a:xfrm>
            <a:off x="292100" y="1104900"/>
            <a:ext cx="5669280" cy="50720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45B372CE-B14F-4B62-BD80-73C985AE62FA}"/>
              </a:ext>
            </a:extLst>
          </p:cNvPr>
          <p:cNvSpPr>
            <a:spLocks noGrp="1"/>
          </p:cNvSpPr>
          <p:nvPr>
            <p:ph sz="half" idx="2"/>
          </p:nvPr>
        </p:nvSpPr>
        <p:spPr>
          <a:xfrm>
            <a:off x="6198785" y="1104900"/>
            <a:ext cx="5669280" cy="50720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644DE2D0-4C52-49F6-BD46-5B6BBBB8A3D2}"/>
              </a:ext>
            </a:extLst>
          </p:cNvPr>
          <p:cNvSpPr>
            <a:spLocks noGrp="1"/>
          </p:cNvSpPr>
          <p:nvPr>
            <p:ph type="ftr" sz="quarter" idx="11"/>
          </p:nvPr>
        </p:nvSpPr>
        <p:spPr/>
        <p:txBody>
          <a:bodyPr/>
          <a:lstStyle/>
          <a:p>
            <a:r>
              <a:rPr lang="en-US" dirty="0"/>
              <a:t>LWDB Roles and Responsibilities Training</a:t>
            </a:r>
          </a:p>
        </p:txBody>
      </p:sp>
    </p:spTree>
    <p:extLst>
      <p:ext uri="{BB962C8B-B14F-4D97-AF65-F5344CB8AC3E}">
        <p14:creationId xmlns:p14="http://schemas.microsoft.com/office/powerpoint/2010/main" val="1315258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121ACFB5-F41D-436F-B367-2FC8808EDCEF}"/>
              </a:ext>
            </a:extLst>
          </p:cNvPr>
          <p:cNvSpPr>
            <a:spLocks noGrp="1"/>
          </p:cNvSpPr>
          <p:nvPr>
            <p:ph type="sldNum" sz="quarter" idx="12"/>
          </p:nvPr>
        </p:nvSpPr>
        <p:spPr/>
        <p:txBody>
          <a:bodyPr/>
          <a:lstStyle/>
          <a:p>
            <a:fld id="{D307F087-50E8-4976-AA50-2FC07D62CDFA}" type="slidenum">
              <a:rPr lang="en-US" smtClean="0"/>
              <a:t>‹#›</a:t>
            </a:fld>
            <a:endParaRPr lang="en-US" dirty="0"/>
          </a:p>
        </p:txBody>
      </p:sp>
      <p:sp>
        <p:nvSpPr>
          <p:cNvPr id="2" name="Title 1">
            <a:extLst>
              <a:ext uri="{FF2B5EF4-FFF2-40B4-BE49-F238E27FC236}">
                <a16:creationId xmlns:a16="http://schemas.microsoft.com/office/drawing/2014/main" id="{B6BA471A-9A18-4EE0-B57F-A090E3ADC2E9}"/>
              </a:ext>
            </a:extLst>
          </p:cNvPr>
          <p:cNvSpPr>
            <a:spLocks noGrp="1"/>
          </p:cNvSpPr>
          <p:nvPr>
            <p:ph type="title"/>
          </p:nvPr>
        </p:nvSpPr>
        <p:spPr/>
        <p:txBody>
          <a:bodyPr/>
          <a:lstStyle/>
          <a:p>
            <a:r>
              <a:rPr lang="en-US"/>
              <a:t>Click to edit Master title style</a:t>
            </a:r>
          </a:p>
        </p:txBody>
      </p:sp>
      <p:sp>
        <p:nvSpPr>
          <p:cNvPr id="3" name="Text Placeholder 2">
            <a:extLst>
              <a:ext uri="{FF2B5EF4-FFF2-40B4-BE49-F238E27FC236}">
                <a16:creationId xmlns:a16="http://schemas.microsoft.com/office/drawing/2014/main" id="{A930F2A6-D5AB-4C14-90C9-8895E8CA7AA7}"/>
              </a:ext>
            </a:extLst>
          </p:cNvPr>
          <p:cNvSpPr>
            <a:spLocks noGrp="1"/>
          </p:cNvSpPr>
          <p:nvPr>
            <p:ph type="body" idx="1"/>
          </p:nvPr>
        </p:nvSpPr>
        <p:spPr>
          <a:xfrm>
            <a:off x="292099" y="1057241"/>
            <a:ext cx="5669280" cy="823912"/>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miter lim="800000"/>
          </a:ln>
        </p:spPr>
        <p:style>
          <a:lnRef idx="1">
            <a:schemeClr val="accent2"/>
          </a:lnRef>
          <a:fillRef idx="3">
            <a:schemeClr val="accent2"/>
          </a:fillRef>
          <a:effectRef idx="2">
            <a:schemeClr val="accent2"/>
          </a:effectRef>
          <a:fontRef idx="minor">
            <a:schemeClr val="lt1"/>
          </a:fontRef>
        </p:style>
        <p:txBody>
          <a:bodyPr lIns="182880" tIns="0" rIns="182880" bIns="0" anchor="ctr">
            <a:normAutofit/>
          </a:bodyPr>
          <a:lstStyle>
            <a:lvl1pPr marL="0" indent="0">
              <a:buNone/>
              <a:defRPr sz="2800" b="0" i="0">
                <a:solidFill>
                  <a:schemeClr val="bg1"/>
                </a:solidFill>
                <a:effectLst>
                  <a:outerShdw blurRad="76200" dist="25400" dir="8100000" algn="tr" rotWithShape="0">
                    <a:prstClr val="black">
                      <a:alpha val="20000"/>
                    </a:prstClr>
                  </a:outerShdw>
                </a:effectLst>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768D8408-50F4-4CA2-AE40-DF8751F54357}"/>
              </a:ext>
            </a:extLst>
          </p:cNvPr>
          <p:cNvSpPr>
            <a:spLocks noGrp="1"/>
          </p:cNvSpPr>
          <p:nvPr>
            <p:ph sz="half" idx="2"/>
          </p:nvPr>
        </p:nvSpPr>
        <p:spPr>
          <a:xfrm>
            <a:off x="292099" y="1936346"/>
            <a:ext cx="5669280" cy="425331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CD552415-DD22-4066-883F-590F1994DEDD}"/>
              </a:ext>
            </a:extLst>
          </p:cNvPr>
          <p:cNvSpPr>
            <a:spLocks noGrp="1"/>
          </p:cNvSpPr>
          <p:nvPr>
            <p:ph type="body" sz="quarter" idx="3"/>
          </p:nvPr>
        </p:nvSpPr>
        <p:spPr>
          <a:xfrm>
            <a:off x="6230620" y="1057241"/>
            <a:ext cx="5669280" cy="823912"/>
          </a:xfr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100000" t="100000"/>
            </a:path>
            <a:tileRect r="-100000" b="-100000"/>
          </a:gradFill>
          <a:ln w="25400">
            <a:solidFill>
              <a:schemeClr val="accent1"/>
            </a:solidFill>
            <a:miter lim="800000"/>
          </a:ln>
        </p:spPr>
        <p:style>
          <a:lnRef idx="1">
            <a:schemeClr val="accent2"/>
          </a:lnRef>
          <a:fillRef idx="3">
            <a:schemeClr val="accent2"/>
          </a:fillRef>
          <a:effectRef idx="2">
            <a:schemeClr val="accent2"/>
          </a:effectRef>
          <a:fontRef idx="minor">
            <a:schemeClr val="lt1"/>
          </a:fontRef>
        </p:style>
        <p:txBody>
          <a:bodyPr lIns="182880" tIns="0" rIns="182880" bIns="0" anchor="ctr">
            <a:normAutofit/>
          </a:bodyPr>
          <a:lstStyle>
            <a:lvl1pPr marL="0" indent="0">
              <a:buNone/>
              <a:defRPr sz="2800" b="0" i="0">
                <a:solidFill>
                  <a:schemeClr val="bg1"/>
                </a:solidFill>
                <a:effectLst>
                  <a:outerShdw blurRad="76200" dist="25400" dir="8100000" algn="tr" rotWithShape="0">
                    <a:prstClr val="black">
                      <a:alpha val="20000"/>
                    </a:prstClr>
                  </a:outerShdw>
                </a:effectLst>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8DCEE4EF-3C6C-4F17-A9C6-6F8F6FD09030}"/>
              </a:ext>
            </a:extLst>
          </p:cNvPr>
          <p:cNvSpPr>
            <a:spLocks noGrp="1"/>
          </p:cNvSpPr>
          <p:nvPr>
            <p:ph sz="quarter" idx="4"/>
          </p:nvPr>
        </p:nvSpPr>
        <p:spPr>
          <a:xfrm>
            <a:off x="6230620" y="1936346"/>
            <a:ext cx="5669280" cy="42533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143F55F5-4FCB-4550-B37C-FEDEC1CECFBC}"/>
              </a:ext>
            </a:extLst>
          </p:cNvPr>
          <p:cNvSpPr>
            <a:spLocks noGrp="1"/>
          </p:cNvSpPr>
          <p:nvPr>
            <p:ph type="ftr" sz="quarter" idx="11"/>
          </p:nvPr>
        </p:nvSpPr>
        <p:spPr/>
        <p:txBody>
          <a:bodyPr/>
          <a:lstStyle/>
          <a:p>
            <a:r>
              <a:rPr lang="en-US" dirty="0"/>
              <a:t>LWDB Roles and Responsibilities Training</a:t>
            </a:r>
          </a:p>
        </p:txBody>
      </p:sp>
    </p:spTree>
    <p:extLst>
      <p:ext uri="{BB962C8B-B14F-4D97-AF65-F5344CB8AC3E}">
        <p14:creationId xmlns:p14="http://schemas.microsoft.com/office/powerpoint/2010/main" val="7866897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EAC35124-C809-4743-861C-E26837E7A9B4}"/>
              </a:ext>
            </a:extLst>
          </p:cNvPr>
          <p:cNvSpPr txBox="1">
            <a:spLocks/>
          </p:cNvSpPr>
          <p:nvPr userDrawn="1"/>
        </p:nvSpPr>
        <p:spPr>
          <a:xfrm>
            <a:off x="11397395" y="6470500"/>
            <a:ext cx="470670" cy="212900"/>
          </a:xfrm>
          <a:prstGeom prst="rect">
            <a:avLst/>
          </a:prstGeom>
        </p:spPr>
        <p:txBody>
          <a:bodyPr vert="horz" lIns="0" tIns="45720" rIns="0" bIns="45720" rtlCol="0" anchor="ctr"/>
          <a:lstStyle>
            <a:defPPr>
              <a:defRPr lang="en-US"/>
            </a:defPPr>
            <a:lvl1pPr marL="0" algn="ctr" defTabSz="914400" rtl="0" eaLnBrk="1" latinLnBrk="0" hangingPunct="1">
              <a:defRPr sz="1400" b="1" kern="1200"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07F087-50E8-4976-AA50-2FC07D62CDFA}" type="slidenum">
              <a:rPr lang="en-US" smtClean="0"/>
              <a:pPr/>
              <a:t>‹#›</a:t>
            </a:fld>
            <a:endParaRPr lang="en-US" dirty="0"/>
          </a:p>
        </p:txBody>
      </p:sp>
      <p:sp>
        <p:nvSpPr>
          <p:cNvPr id="4" name="Title 3">
            <a:extLst>
              <a:ext uri="{FF2B5EF4-FFF2-40B4-BE49-F238E27FC236}">
                <a16:creationId xmlns:a16="http://schemas.microsoft.com/office/drawing/2014/main" id="{897AD6F2-FB82-4A61-AF24-9F663AD2F505}"/>
              </a:ext>
            </a:extLst>
          </p:cNvPr>
          <p:cNvSpPr>
            <a:spLocks noGrp="1"/>
          </p:cNvSpPr>
          <p:nvPr>
            <p:ph type="title" hasCustomPrompt="1"/>
          </p:nvPr>
        </p:nvSpPr>
        <p:spPr/>
        <p:txBody>
          <a:bodyPr/>
          <a:lstStyle>
            <a:lvl1pPr>
              <a:defRPr/>
            </a:lvl1pPr>
          </a:lstStyle>
          <a:p>
            <a:r>
              <a:rPr lang="en-US" dirty="0"/>
              <a:t>Click to edit Agenda title style</a:t>
            </a:r>
          </a:p>
        </p:txBody>
      </p:sp>
      <p:sp>
        <p:nvSpPr>
          <p:cNvPr id="3" name="Content Placeholder 2">
            <a:extLst>
              <a:ext uri="{FF2B5EF4-FFF2-40B4-BE49-F238E27FC236}">
                <a16:creationId xmlns:a16="http://schemas.microsoft.com/office/drawing/2014/main" id="{39926B5F-C33A-4E31-9610-56382217A79E}"/>
              </a:ext>
            </a:extLst>
          </p:cNvPr>
          <p:cNvSpPr>
            <a:spLocks noGrp="1"/>
          </p:cNvSpPr>
          <p:nvPr>
            <p:ph idx="1"/>
          </p:nvPr>
        </p:nvSpPr>
        <p:spPr>
          <a:xfrm>
            <a:off x="292100" y="1028708"/>
            <a:ext cx="11607800" cy="4952555"/>
          </a:xfrm>
        </p:spPr>
        <p:txBody>
          <a:bodyPr/>
          <a:lstStyle>
            <a:lvl1pPr marL="548640" indent="-548640">
              <a:buSzPct val="120000"/>
              <a:buFont typeface="+mj-lt"/>
              <a:buAutoNum type="arabicPeriod"/>
              <a:defRPr/>
            </a:lvl1pPr>
            <a:lvl2pPr marL="914400">
              <a:defRPr/>
            </a:lvl2pPr>
            <a:lvl3pPr marL="1234440">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4">
            <a:extLst>
              <a:ext uri="{FF2B5EF4-FFF2-40B4-BE49-F238E27FC236}">
                <a16:creationId xmlns:a16="http://schemas.microsoft.com/office/drawing/2014/main" id="{E19FD0F0-6CF9-4859-A89E-0F74F5E9E27A}"/>
              </a:ext>
            </a:extLst>
          </p:cNvPr>
          <p:cNvSpPr>
            <a:spLocks noGrp="1"/>
          </p:cNvSpPr>
          <p:nvPr>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r>
              <a:rPr lang="en-US" dirty="0"/>
              <a:t>LWDB Roles and Responsibilities Training</a:t>
            </a:r>
          </a:p>
        </p:txBody>
      </p:sp>
    </p:spTree>
    <p:extLst>
      <p:ext uri="{BB962C8B-B14F-4D97-AF65-F5344CB8AC3E}">
        <p14:creationId xmlns:p14="http://schemas.microsoft.com/office/powerpoint/2010/main" val="915713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3" name="IA - Iowa">
            <a:extLst>
              <a:ext uri="{FF2B5EF4-FFF2-40B4-BE49-F238E27FC236}">
                <a16:creationId xmlns:a16="http://schemas.microsoft.com/office/drawing/2014/main" id="{7E519EC3-B875-488A-84FE-7C98D1FB8895}"/>
              </a:ext>
              <a:ext uri="{C183D7F6-B498-43B3-948B-1728B52AA6E4}">
                <adec:decorative xmlns:adec="http://schemas.microsoft.com/office/drawing/2017/decorative" xmlns="" val="1"/>
              </a:ext>
            </a:extLst>
          </p:cNvPr>
          <p:cNvSpPr/>
          <p:nvPr/>
        </p:nvSpPr>
        <p:spPr>
          <a:xfrm>
            <a:off x="11365560" y="6403524"/>
            <a:ext cx="534340" cy="346853"/>
          </a:xfrm>
          <a:custGeom>
            <a:avLst/>
            <a:gdLst>
              <a:gd name="connsiteX0" fmla="*/ 459925 w 562369"/>
              <a:gd name="connsiteY0" fmla="*/ 0 h 365047"/>
              <a:gd name="connsiteX1" fmla="*/ 323377 w 562369"/>
              <a:gd name="connsiteY1" fmla="*/ 7104 h 365047"/>
              <a:gd name="connsiteX2" fmla="*/ 322983 w 562369"/>
              <a:gd name="connsiteY2" fmla="*/ 7104 h 365047"/>
              <a:gd name="connsiteX3" fmla="*/ 99318 w 562369"/>
              <a:gd name="connsiteY3" fmla="*/ 13813 h 365047"/>
              <a:gd name="connsiteX4" fmla="*/ 98923 w 562369"/>
              <a:gd name="connsiteY4" fmla="*/ 13813 h 365047"/>
              <a:gd name="connsiteX5" fmla="*/ 9733 w 562369"/>
              <a:gd name="connsiteY5" fmla="*/ 14602 h 365047"/>
              <a:gd name="connsiteX6" fmla="*/ 9240 w 562369"/>
              <a:gd name="connsiteY6" fmla="*/ 14602 h 365047"/>
              <a:gd name="connsiteX7" fmla="*/ 2137 w 562369"/>
              <a:gd name="connsiteY7" fmla="*/ 14602 h 365047"/>
              <a:gd name="connsiteX8" fmla="*/ 2728 w 562369"/>
              <a:gd name="connsiteY8" fmla="*/ 17167 h 365047"/>
              <a:gd name="connsiteX9" fmla="*/ 4406 w 562369"/>
              <a:gd name="connsiteY9" fmla="*/ 19930 h 365047"/>
              <a:gd name="connsiteX10" fmla="*/ 6675 w 562369"/>
              <a:gd name="connsiteY10" fmla="*/ 34729 h 365047"/>
              <a:gd name="connsiteX11" fmla="*/ 4110 w 562369"/>
              <a:gd name="connsiteY11" fmla="*/ 38577 h 365047"/>
              <a:gd name="connsiteX12" fmla="*/ 7760 w 562369"/>
              <a:gd name="connsiteY12" fmla="*/ 43806 h 365047"/>
              <a:gd name="connsiteX13" fmla="*/ 13285 w 562369"/>
              <a:gd name="connsiteY13" fmla="*/ 50317 h 365047"/>
              <a:gd name="connsiteX14" fmla="*/ 13384 w 562369"/>
              <a:gd name="connsiteY14" fmla="*/ 50811 h 365047"/>
              <a:gd name="connsiteX15" fmla="*/ 13483 w 562369"/>
              <a:gd name="connsiteY15" fmla="*/ 51107 h 365047"/>
              <a:gd name="connsiteX16" fmla="*/ 9141 w 562369"/>
              <a:gd name="connsiteY16" fmla="*/ 67188 h 365047"/>
              <a:gd name="connsiteX17" fmla="*/ 8845 w 562369"/>
              <a:gd name="connsiteY17" fmla="*/ 67287 h 365047"/>
              <a:gd name="connsiteX18" fmla="*/ 8845 w 562369"/>
              <a:gd name="connsiteY18" fmla="*/ 67386 h 365047"/>
              <a:gd name="connsiteX19" fmla="*/ 8648 w 562369"/>
              <a:gd name="connsiteY19" fmla="*/ 70642 h 365047"/>
              <a:gd name="connsiteX20" fmla="*/ 1249 w 562369"/>
              <a:gd name="connsiteY20" fmla="*/ 93728 h 365047"/>
              <a:gd name="connsiteX21" fmla="*/ 3715 w 562369"/>
              <a:gd name="connsiteY21" fmla="*/ 105568 h 365047"/>
              <a:gd name="connsiteX22" fmla="*/ 3715 w 562369"/>
              <a:gd name="connsiteY22" fmla="*/ 105568 h 365047"/>
              <a:gd name="connsiteX23" fmla="*/ 3715 w 562369"/>
              <a:gd name="connsiteY23" fmla="*/ 105568 h 365047"/>
              <a:gd name="connsiteX24" fmla="*/ 11707 w 562369"/>
              <a:gd name="connsiteY24" fmla="*/ 125300 h 365047"/>
              <a:gd name="connsiteX25" fmla="*/ 15456 w 562369"/>
              <a:gd name="connsiteY25" fmla="*/ 126089 h 365047"/>
              <a:gd name="connsiteX26" fmla="*/ 19402 w 562369"/>
              <a:gd name="connsiteY26" fmla="*/ 130825 h 365047"/>
              <a:gd name="connsiteX27" fmla="*/ 19205 w 562369"/>
              <a:gd name="connsiteY27" fmla="*/ 143256 h 365047"/>
              <a:gd name="connsiteX28" fmla="*/ 22757 w 562369"/>
              <a:gd name="connsiteY28" fmla="*/ 151347 h 365047"/>
              <a:gd name="connsiteX29" fmla="*/ 24829 w 562369"/>
              <a:gd name="connsiteY29" fmla="*/ 166540 h 365047"/>
              <a:gd name="connsiteX30" fmla="*/ 24829 w 562369"/>
              <a:gd name="connsiteY30" fmla="*/ 166540 h 365047"/>
              <a:gd name="connsiteX31" fmla="*/ 31636 w 562369"/>
              <a:gd name="connsiteY31" fmla="*/ 181438 h 365047"/>
              <a:gd name="connsiteX32" fmla="*/ 41404 w 562369"/>
              <a:gd name="connsiteY32" fmla="*/ 194067 h 365047"/>
              <a:gd name="connsiteX33" fmla="*/ 42390 w 562369"/>
              <a:gd name="connsiteY33" fmla="*/ 197323 h 365047"/>
              <a:gd name="connsiteX34" fmla="*/ 42390 w 562369"/>
              <a:gd name="connsiteY34" fmla="*/ 203834 h 365047"/>
              <a:gd name="connsiteX35" fmla="*/ 44659 w 562369"/>
              <a:gd name="connsiteY35" fmla="*/ 207978 h 365047"/>
              <a:gd name="connsiteX36" fmla="*/ 47521 w 562369"/>
              <a:gd name="connsiteY36" fmla="*/ 228006 h 365047"/>
              <a:gd name="connsiteX37" fmla="*/ 48211 w 562369"/>
              <a:gd name="connsiteY37" fmla="*/ 237873 h 365047"/>
              <a:gd name="connsiteX38" fmla="*/ 48902 w 562369"/>
              <a:gd name="connsiteY38" fmla="*/ 241227 h 365047"/>
              <a:gd name="connsiteX39" fmla="*/ 50875 w 562369"/>
              <a:gd name="connsiteY39" fmla="*/ 241227 h 365047"/>
              <a:gd name="connsiteX40" fmla="*/ 55808 w 562369"/>
              <a:gd name="connsiteY40" fmla="*/ 246160 h 365047"/>
              <a:gd name="connsiteX41" fmla="*/ 55808 w 562369"/>
              <a:gd name="connsiteY41" fmla="*/ 246259 h 365047"/>
              <a:gd name="connsiteX42" fmla="*/ 55808 w 562369"/>
              <a:gd name="connsiteY42" fmla="*/ 250600 h 365047"/>
              <a:gd name="connsiteX43" fmla="*/ 60544 w 562369"/>
              <a:gd name="connsiteY43" fmla="*/ 252968 h 365047"/>
              <a:gd name="connsiteX44" fmla="*/ 63109 w 562369"/>
              <a:gd name="connsiteY44" fmla="*/ 258394 h 365047"/>
              <a:gd name="connsiteX45" fmla="*/ 62221 w 562369"/>
              <a:gd name="connsiteY45" fmla="*/ 262834 h 365047"/>
              <a:gd name="connsiteX46" fmla="*/ 61728 w 562369"/>
              <a:gd name="connsiteY46" fmla="*/ 265202 h 365047"/>
              <a:gd name="connsiteX47" fmla="*/ 63010 w 562369"/>
              <a:gd name="connsiteY47" fmla="*/ 267175 h 365047"/>
              <a:gd name="connsiteX48" fmla="*/ 63010 w 562369"/>
              <a:gd name="connsiteY48" fmla="*/ 267175 h 365047"/>
              <a:gd name="connsiteX49" fmla="*/ 65477 w 562369"/>
              <a:gd name="connsiteY49" fmla="*/ 271121 h 365047"/>
              <a:gd name="connsiteX50" fmla="*/ 65970 w 562369"/>
              <a:gd name="connsiteY50" fmla="*/ 275068 h 365047"/>
              <a:gd name="connsiteX51" fmla="*/ 65970 w 562369"/>
              <a:gd name="connsiteY51" fmla="*/ 275068 h 365047"/>
              <a:gd name="connsiteX52" fmla="*/ 64885 w 562369"/>
              <a:gd name="connsiteY52" fmla="*/ 278620 h 365047"/>
              <a:gd name="connsiteX53" fmla="*/ 64786 w 562369"/>
              <a:gd name="connsiteY53" fmla="*/ 279014 h 365047"/>
              <a:gd name="connsiteX54" fmla="*/ 63898 w 562369"/>
              <a:gd name="connsiteY54" fmla="*/ 281777 h 365047"/>
              <a:gd name="connsiteX55" fmla="*/ 65773 w 562369"/>
              <a:gd name="connsiteY55" fmla="*/ 283947 h 365047"/>
              <a:gd name="connsiteX56" fmla="*/ 65970 w 562369"/>
              <a:gd name="connsiteY56" fmla="*/ 284145 h 365047"/>
              <a:gd name="connsiteX57" fmla="*/ 68831 w 562369"/>
              <a:gd name="connsiteY57" fmla="*/ 287697 h 365047"/>
              <a:gd name="connsiteX58" fmla="*/ 69917 w 562369"/>
              <a:gd name="connsiteY58" fmla="*/ 291248 h 365047"/>
              <a:gd name="connsiteX59" fmla="*/ 69917 w 562369"/>
              <a:gd name="connsiteY59" fmla="*/ 291248 h 365047"/>
              <a:gd name="connsiteX60" fmla="*/ 68634 w 562369"/>
              <a:gd name="connsiteY60" fmla="*/ 304864 h 365047"/>
              <a:gd name="connsiteX61" fmla="*/ 68831 w 562369"/>
              <a:gd name="connsiteY61" fmla="*/ 309007 h 365047"/>
              <a:gd name="connsiteX62" fmla="*/ 69719 w 562369"/>
              <a:gd name="connsiteY62" fmla="*/ 345907 h 365047"/>
              <a:gd name="connsiteX63" fmla="*/ 70805 w 562369"/>
              <a:gd name="connsiteY63" fmla="*/ 346696 h 365047"/>
              <a:gd name="connsiteX64" fmla="*/ 75343 w 562369"/>
              <a:gd name="connsiteY64" fmla="*/ 350445 h 365047"/>
              <a:gd name="connsiteX65" fmla="*/ 77612 w 562369"/>
              <a:gd name="connsiteY65" fmla="*/ 355872 h 365047"/>
              <a:gd name="connsiteX66" fmla="*/ 77612 w 562369"/>
              <a:gd name="connsiteY66" fmla="*/ 355970 h 365047"/>
              <a:gd name="connsiteX67" fmla="*/ 81361 w 562369"/>
              <a:gd name="connsiteY67" fmla="*/ 355970 h 365047"/>
              <a:gd name="connsiteX68" fmla="*/ 81361 w 562369"/>
              <a:gd name="connsiteY68" fmla="*/ 355970 h 365047"/>
              <a:gd name="connsiteX69" fmla="*/ 81953 w 562369"/>
              <a:gd name="connsiteY69" fmla="*/ 355970 h 365047"/>
              <a:gd name="connsiteX70" fmla="*/ 351792 w 562369"/>
              <a:gd name="connsiteY70" fmla="*/ 348965 h 365047"/>
              <a:gd name="connsiteX71" fmla="*/ 403786 w 562369"/>
              <a:gd name="connsiteY71" fmla="*/ 344920 h 365047"/>
              <a:gd name="connsiteX72" fmla="*/ 437923 w 562369"/>
              <a:gd name="connsiteY72" fmla="*/ 340480 h 365047"/>
              <a:gd name="connsiteX73" fmla="*/ 438022 w 562369"/>
              <a:gd name="connsiteY73" fmla="*/ 340480 h 365047"/>
              <a:gd name="connsiteX74" fmla="*/ 438219 w 562369"/>
              <a:gd name="connsiteY74" fmla="*/ 340480 h 365047"/>
              <a:gd name="connsiteX75" fmla="*/ 438219 w 562369"/>
              <a:gd name="connsiteY75" fmla="*/ 340480 h 365047"/>
              <a:gd name="connsiteX76" fmla="*/ 443448 w 562369"/>
              <a:gd name="connsiteY76" fmla="*/ 342947 h 365047"/>
              <a:gd name="connsiteX77" fmla="*/ 445125 w 562369"/>
              <a:gd name="connsiteY77" fmla="*/ 346203 h 365047"/>
              <a:gd name="connsiteX78" fmla="*/ 445323 w 562369"/>
              <a:gd name="connsiteY78" fmla="*/ 346499 h 365047"/>
              <a:gd name="connsiteX79" fmla="*/ 454005 w 562369"/>
              <a:gd name="connsiteY79" fmla="*/ 355576 h 365047"/>
              <a:gd name="connsiteX80" fmla="*/ 466930 w 562369"/>
              <a:gd name="connsiteY80" fmla="*/ 367908 h 365047"/>
              <a:gd name="connsiteX81" fmla="*/ 467127 w 562369"/>
              <a:gd name="connsiteY81" fmla="*/ 368204 h 365047"/>
              <a:gd name="connsiteX82" fmla="*/ 467127 w 562369"/>
              <a:gd name="connsiteY82" fmla="*/ 368303 h 365047"/>
              <a:gd name="connsiteX83" fmla="*/ 469297 w 562369"/>
              <a:gd name="connsiteY83" fmla="*/ 364356 h 365047"/>
              <a:gd name="connsiteX84" fmla="*/ 464858 w 562369"/>
              <a:gd name="connsiteY84" fmla="*/ 356365 h 365047"/>
              <a:gd name="connsiteX85" fmla="*/ 465154 w 562369"/>
              <a:gd name="connsiteY85" fmla="*/ 350346 h 365047"/>
              <a:gd name="connsiteX86" fmla="*/ 484985 w 562369"/>
              <a:gd name="connsiteY86" fmla="*/ 335646 h 365047"/>
              <a:gd name="connsiteX87" fmla="*/ 490707 w 562369"/>
              <a:gd name="connsiteY87" fmla="*/ 328345 h 365047"/>
              <a:gd name="connsiteX88" fmla="*/ 490904 w 562369"/>
              <a:gd name="connsiteY88" fmla="*/ 321735 h 365047"/>
              <a:gd name="connsiteX89" fmla="*/ 499093 w 562369"/>
              <a:gd name="connsiteY89" fmla="*/ 305357 h 365047"/>
              <a:gd name="connsiteX90" fmla="*/ 500178 w 562369"/>
              <a:gd name="connsiteY90" fmla="*/ 303976 h 365047"/>
              <a:gd name="connsiteX91" fmla="*/ 500178 w 562369"/>
              <a:gd name="connsiteY91" fmla="*/ 303976 h 365047"/>
              <a:gd name="connsiteX92" fmla="*/ 500178 w 562369"/>
              <a:gd name="connsiteY92" fmla="*/ 303976 h 365047"/>
              <a:gd name="connsiteX93" fmla="*/ 503336 w 562369"/>
              <a:gd name="connsiteY93" fmla="*/ 293123 h 365047"/>
              <a:gd name="connsiteX94" fmla="*/ 496232 w 562369"/>
              <a:gd name="connsiteY94" fmla="*/ 280494 h 365047"/>
              <a:gd name="connsiteX95" fmla="*/ 496232 w 562369"/>
              <a:gd name="connsiteY95" fmla="*/ 280494 h 365047"/>
              <a:gd name="connsiteX96" fmla="*/ 488931 w 562369"/>
              <a:gd name="connsiteY96" fmla="*/ 272799 h 365047"/>
              <a:gd name="connsiteX97" fmla="*/ 487747 w 562369"/>
              <a:gd name="connsiteY97" fmla="*/ 268655 h 365047"/>
              <a:gd name="connsiteX98" fmla="*/ 488043 w 562369"/>
              <a:gd name="connsiteY98" fmla="*/ 265596 h 365047"/>
              <a:gd name="connsiteX99" fmla="*/ 493173 w 562369"/>
              <a:gd name="connsiteY99" fmla="*/ 243990 h 365047"/>
              <a:gd name="connsiteX100" fmla="*/ 496824 w 562369"/>
              <a:gd name="connsiteY100" fmla="*/ 240832 h 365047"/>
              <a:gd name="connsiteX101" fmla="*/ 496824 w 562369"/>
              <a:gd name="connsiteY101" fmla="*/ 240832 h 365047"/>
              <a:gd name="connsiteX102" fmla="*/ 524942 w 562369"/>
              <a:gd name="connsiteY102" fmla="*/ 235110 h 365047"/>
              <a:gd name="connsiteX103" fmla="*/ 525238 w 562369"/>
              <a:gd name="connsiteY103" fmla="*/ 234715 h 365047"/>
              <a:gd name="connsiteX104" fmla="*/ 540630 w 562369"/>
              <a:gd name="connsiteY104" fmla="*/ 225441 h 365047"/>
              <a:gd name="connsiteX105" fmla="*/ 540630 w 562369"/>
              <a:gd name="connsiteY105" fmla="*/ 225441 h 365047"/>
              <a:gd name="connsiteX106" fmla="*/ 547240 w 562369"/>
              <a:gd name="connsiteY106" fmla="*/ 223468 h 365047"/>
              <a:gd name="connsiteX107" fmla="*/ 547240 w 562369"/>
              <a:gd name="connsiteY107" fmla="*/ 223468 h 365047"/>
              <a:gd name="connsiteX108" fmla="*/ 547240 w 562369"/>
              <a:gd name="connsiteY108" fmla="*/ 223468 h 365047"/>
              <a:gd name="connsiteX109" fmla="*/ 547240 w 562369"/>
              <a:gd name="connsiteY109" fmla="*/ 223468 h 365047"/>
              <a:gd name="connsiteX110" fmla="*/ 547338 w 562369"/>
              <a:gd name="connsiteY110" fmla="*/ 223468 h 365047"/>
              <a:gd name="connsiteX111" fmla="*/ 549608 w 562369"/>
              <a:gd name="connsiteY111" fmla="*/ 221396 h 365047"/>
              <a:gd name="connsiteX112" fmla="*/ 552370 w 562369"/>
              <a:gd name="connsiteY112" fmla="*/ 218930 h 365047"/>
              <a:gd name="connsiteX113" fmla="*/ 559671 w 562369"/>
              <a:gd name="connsiteY113" fmla="*/ 195251 h 365047"/>
              <a:gd name="connsiteX114" fmla="*/ 566577 w 562369"/>
              <a:gd name="connsiteY114" fmla="*/ 173841 h 365047"/>
              <a:gd name="connsiteX115" fmla="*/ 554738 w 562369"/>
              <a:gd name="connsiteY115" fmla="*/ 152925 h 365047"/>
              <a:gd name="connsiteX116" fmla="*/ 543096 w 562369"/>
              <a:gd name="connsiteY116" fmla="*/ 144638 h 365047"/>
              <a:gd name="connsiteX117" fmla="*/ 541221 w 562369"/>
              <a:gd name="connsiteY117" fmla="*/ 140790 h 365047"/>
              <a:gd name="connsiteX118" fmla="*/ 535992 w 562369"/>
              <a:gd name="connsiteY118" fmla="*/ 130825 h 365047"/>
              <a:gd name="connsiteX119" fmla="*/ 519319 w 562369"/>
              <a:gd name="connsiteY119" fmla="*/ 115828 h 365047"/>
              <a:gd name="connsiteX120" fmla="*/ 518431 w 562369"/>
              <a:gd name="connsiteY120" fmla="*/ 110797 h 365047"/>
              <a:gd name="connsiteX121" fmla="*/ 514188 w 562369"/>
              <a:gd name="connsiteY121" fmla="*/ 99549 h 365047"/>
              <a:gd name="connsiteX122" fmla="*/ 503336 w 562369"/>
              <a:gd name="connsiteY122" fmla="*/ 97280 h 365047"/>
              <a:gd name="connsiteX123" fmla="*/ 478078 w 562369"/>
              <a:gd name="connsiteY123" fmla="*/ 79028 h 365047"/>
              <a:gd name="connsiteX124" fmla="*/ 478078 w 562369"/>
              <a:gd name="connsiteY124" fmla="*/ 78732 h 365047"/>
              <a:gd name="connsiteX125" fmla="*/ 474921 w 562369"/>
              <a:gd name="connsiteY125" fmla="*/ 69260 h 365047"/>
              <a:gd name="connsiteX126" fmla="*/ 469889 w 562369"/>
              <a:gd name="connsiteY126" fmla="*/ 55645 h 365047"/>
              <a:gd name="connsiteX127" fmla="*/ 467916 w 562369"/>
              <a:gd name="connsiteY127" fmla="*/ 43115 h 365047"/>
              <a:gd name="connsiteX128" fmla="*/ 467226 w 562369"/>
              <a:gd name="connsiteY128" fmla="*/ 36603 h 365047"/>
              <a:gd name="connsiteX129" fmla="*/ 467226 w 562369"/>
              <a:gd name="connsiteY129" fmla="*/ 36603 h 365047"/>
              <a:gd name="connsiteX130" fmla="*/ 472060 w 562369"/>
              <a:gd name="connsiteY130" fmla="*/ 24961 h 365047"/>
              <a:gd name="connsiteX131" fmla="*/ 473737 w 562369"/>
              <a:gd name="connsiteY131" fmla="*/ 21607 h 365047"/>
              <a:gd name="connsiteX132" fmla="*/ 473047 w 562369"/>
              <a:gd name="connsiteY132" fmla="*/ 19732 h 365047"/>
              <a:gd name="connsiteX133" fmla="*/ 472159 w 562369"/>
              <a:gd name="connsiteY133" fmla="*/ 17858 h 365047"/>
              <a:gd name="connsiteX134" fmla="*/ 471073 w 562369"/>
              <a:gd name="connsiteY134" fmla="*/ 17660 h 365047"/>
              <a:gd name="connsiteX135" fmla="*/ 468015 w 562369"/>
              <a:gd name="connsiteY135" fmla="*/ 16575 h 365047"/>
              <a:gd name="connsiteX136" fmla="*/ 465055 w 562369"/>
              <a:gd name="connsiteY136" fmla="*/ 13615 h 365047"/>
              <a:gd name="connsiteX137" fmla="*/ 461010 w 562369"/>
              <a:gd name="connsiteY137" fmla="*/ 4045 h 365047"/>
              <a:gd name="connsiteX138" fmla="*/ 461010 w 562369"/>
              <a:gd name="connsiteY138" fmla="*/ 4045 h 365047"/>
              <a:gd name="connsiteX139" fmla="*/ 461010 w 562369"/>
              <a:gd name="connsiteY139" fmla="*/ 3946 h 365047"/>
              <a:gd name="connsiteX140" fmla="*/ 460023 w 562369"/>
              <a:gd name="connsiteY140" fmla="*/ 2171 h 365047"/>
              <a:gd name="connsiteX141" fmla="*/ 459925 w 562369"/>
              <a:gd name="connsiteY141" fmla="*/ 0 h 365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562369" h="365047">
                <a:moveTo>
                  <a:pt x="459925" y="0"/>
                </a:moveTo>
                <a:lnTo>
                  <a:pt x="323377" y="7104"/>
                </a:lnTo>
                <a:lnTo>
                  <a:pt x="322983" y="7104"/>
                </a:lnTo>
                <a:lnTo>
                  <a:pt x="99318" y="13813"/>
                </a:lnTo>
                <a:cubicBezTo>
                  <a:pt x="99219" y="13813"/>
                  <a:pt x="99022" y="13813"/>
                  <a:pt x="98923" y="13813"/>
                </a:cubicBezTo>
                <a:lnTo>
                  <a:pt x="9733" y="14602"/>
                </a:lnTo>
                <a:lnTo>
                  <a:pt x="9240" y="14602"/>
                </a:lnTo>
                <a:lnTo>
                  <a:pt x="2137" y="14602"/>
                </a:lnTo>
                <a:lnTo>
                  <a:pt x="2728" y="17167"/>
                </a:lnTo>
                <a:cubicBezTo>
                  <a:pt x="3518" y="19140"/>
                  <a:pt x="4011" y="19634"/>
                  <a:pt x="4406" y="19930"/>
                </a:cubicBezTo>
                <a:cubicBezTo>
                  <a:pt x="8451" y="23975"/>
                  <a:pt x="7168" y="29302"/>
                  <a:pt x="6675" y="34729"/>
                </a:cubicBezTo>
                <a:cubicBezTo>
                  <a:pt x="6478" y="36406"/>
                  <a:pt x="5491" y="37787"/>
                  <a:pt x="4110" y="38577"/>
                </a:cubicBezTo>
                <a:cubicBezTo>
                  <a:pt x="5590" y="42819"/>
                  <a:pt x="6774" y="43411"/>
                  <a:pt x="7760" y="43806"/>
                </a:cubicBezTo>
                <a:cubicBezTo>
                  <a:pt x="10227" y="44891"/>
                  <a:pt x="12200" y="45680"/>
                  <a:pt x="13285" y="50317"/>
                </a:cubicBezTo>
                <a:lnTo>
                  <a:pt x="13384" y="50811"/>
                </a:lnTo>
                <a:lnTo>
                  <a:pt x="13483" y="51107"/>
                </a:lnTo>
                <a:cubicBezTo>
                  <a:pt x="14864" y="58802"/>
                  <a:pt x="11213" y="64130"/>
                  <a:pt x="9141" y="67188"/>
                </a:cubicBezTo>
                <a:cubicBezTo>
                  <a:pt x="9043" y="67386"/>
                  <a:pt x="8944" y="67386"/>
                  <a:pt x="8845" y="67287"/>
                </a:cubicBezTo>
                <a:lnTo>
                  <a:pt x="8845" y="67386"/>
                </a:lnTo>
                <a:cubicBezTo>
                  <a:pt x="8648" y="68076"/>
                  <a:pt x="8648" y="69260"/>
                  <a:pt x="8648" y="70642"/>
                </a:cubicBezTo>
                <a:cubicBezTo>
                  <a:pt x="8845" y="76167"/>
                  <a:pt x="9141" y="83468"/>
                  <a:pt x="1249" y="93728"/>
                </a:cubicBezTo>
                <a:cubicBezTo>
                  <a:pt x="-1514" y="97280"/>
                  <a:pt x="755" y="100931"/>
                  <a:pt x="3715" y="105568"/>
                </a:cubicBezTo>
                <a:lnTo>
                  <a:pt x="3715" y="105568"/>
                </a:lnTo>
                <a:lnTo>
                  <a:pt x="3715" y="105568"/>
                </a:lnTo>
                <a:cubicBezTo>
                  <a:pt x="6971" y="110797"/>
                  <a:pt x="10720" y="116815"/>
                  <a:pt x="11707" y="125300"/>
                </a:cubicBezTo>
                <a:lnTo>
                  <a:pt x="15456" y="126089"/>
                </a:lnTo>
                <a:cubicBezTo>
                  <a:pt x="17725" y="126583"/>
                  <a:pt x="19402" y="128556"/>
                  <a:pt x="19402" y="130825"/>
                </a:cubicBezTo>
                <a:cubicBezTo>
                  <a:pt x="19994" y="136646"/>
                  <a:pt x="19797" y="140592"/>
                  <a:pt x="19205" y="143256"/>
                </a:cubicBezTo>
                <a:cubicBezTo>
                  <a:pt x="19896" y="144638"/>
                  <a:pt x="20981" y="147104"/>
                  <a:pt x="22757" y="151347"/>
                </a:cubicBezTo>
                <a:cubicBezTo>
                  <a:pt x="25717" y="158450"/>
                  <a:pt x="25421" y="161213"/>
                  <a:pt x="24829" y="166540"/>
                </a:cubicBezTo>
                <a:lnTo>
                  <a:pt x="24829" y="166540"/>
                </a:lnTo>
                <a:cubicBezTo>
                  <a:pt x="32623" y="176308"/>
                  <a:pt x="32426" y="179070"/>
                  <a:pt x="31636" y="181438"/>
                </a:cubicBezTo>
                <a:lnTo>
                  <a:pt x="41404" y="194067"/>
                </a:lnTo>
                <a:cubicBezTo>
                  <a:pt x="42193" y="195054"/>
                  <a:pt x="42489" y="196237"/>
                  <a:pt x="42390" y="197323"/>
                </a:cubicBezTo>
                <a:lnTo>
                  <a:pt x="42390" y="203834"/>
                </a:lnTo>
                <a:cubicBezTo>
                  <a:pt x="43278" y="206597"/>
                  <a:pt x="44068" y="207386"/>
                  <a:pt x="44659" y="207978"/>
                </a:cubicBezTo>
                <a:cubicBezTo>
                  <a:pt x="47521" y="210741"/>
                  <a:pt x="49099" y="212319"/>
                  <a:pt x="47521" y="228006"/>
                </a:cubicBezTo>
                <a:cubicBezTo>
                  <a:pt x="47027" y="232939"/>
                  <a:pt x="47619" y="235702"/>
                  <a:pt x="48211" y="237873"/>
                </a:cubicBezTo>
                <a:cubicBezTo>
                  <a:pt x="48507" y="239056"/>
                  <a:pt x="48705" y="240142"/>
                  <a:pt x="48902" y="241227"/>
                </a:cubicBezTo>
                <a:lnTo>
                  <a:pt x="50875" y="241227"/>
                </a:lnTo>
                <a:cubicBezTo>
                  <a:pt x="53539" y="241227"/>
                  <a:pt x="55808" y="243398"/>
                  <a:pt x="55808" y="246160"/>
                </a:cubicBezTo>
                <a:lnTo>
                  <a:pt x="55808" y="246259"/>
                </a:lnTo>
                <a:lnTo>
                  <a:pt x="55808" y="250600"/>
                </a:lnTo>
                <a:lnTo>
                  <a:pt x="60544" y="252968"/>
                </a:lnTo>
                <a:cubicBezTo>
                  <a:pt x="62616" y="253954"/>
                  <a:pt x="63602" y="256224"/>
                  <a:pt x="63109" y="258394"/>
                </a:cubicBezTo>
                <a:cubicBezTo>
                  <a:pt x="62715" y="260663"/>
                  <a:pt x="62419" y="261847"/>
                  <a:pt x="62221" y="262834"/>
                </a:cubicBezTo>
                <a:lnTo>
                  <a:pt x="61728" y="265202"/>
                </a:lnTo>
                <a:cubicBezTo>
                  <a:pt x="61728" y="265202"/>
                  <a:pt x="62123" y="265892"/>
                  <a:pt x="63010" y="267175"/>
                </a:cubicBezTo>
                <a:lnTo>
                  <a:pt x="63010" y="267175"/>
                </a:lnTo>
                <a:cubicBezTo>
                  <a:pt x="63602" y="268063"/>
                  <a:pt x="64392" y="269345"/>
                  <a:pt x="65477" y="271121"/>
                </a:cubicBezTo>
                <a:cubicBezTo>
                  <a:pt x="66168" y="272305"/>
                  <a:pt x="66365" y="273785"/>
                  <a:pt x="65970" y="275068"/>
                </a:cubicBezTo>
                <a:lnTo>
                  <a:pt x="65970" y="275068"/>
                </a:lnTo>
                <a:cubicBezTo>
                  <a:pt x="65477" y="276646"/>
                  <a:pt x="65181" y="277732"/>
                  <a:pt x="64885" y="278620"/>
                </a:cubicBezTo>
                <a:lnTo>
                  <a:pt x="64786" y="279014"/>
                </a:lnTo>
                <a:cubicBezTo>
                  <a:pt x="64194" y="280889"/>
                  <a:pt x="63898" y="281777"/>
                  <a:pt x="63898" y="281777"/>
                </a:cubicBezTo>
                <a:lnTo>
                  <a:pt x="65773" y="283947"/>
                </a:lnTo>
                <a:lnTo>
                  <a:pt x="65970" y="284145"/>
                </a:lnTo>
                <a:cubicBezTo>
                  <a:pt x="66661" y="284934"/>
                  <a:pt x="67549" y="286019"/>
                  <a:pt x="68831" y="287697"/>
                </a:cubicBezTo>
                <a:cubicBezTo>
                  <a:pt x="69621" y="288683"/>
                  <a:pt x="70015" y="289966"/>
                  <a:pt x="69917" y="291248"/>
                </a:cubicBezTo>
                <a:lnTo>
                  <a:pt x="69917" y="291248"/>
                </a:lnTo>
                <a:lnTo>
                  <a:pt x="68634" y="304864"/>
                </a:lnTo>
                <a:cubicBezTo>
                  <a:pt x="69325" y="306146"/>
                  <a:pt x="69423" y="307626"/>
                  <a:pt x="68831" y="309007"/>
                </a:cubicBezTo>
                <a:cubicBezTo>
                  <a:pt x="73863" y="323412"/>
                  <a:pt x="73173" y="328444"/>
                  <a:pt x="69719" y="345907"/>
                </a:cubicBezTo>
                <a:lnTo>
                  <a:pt x="70805" y="346696"/>
                </a:lnTo>
                <a:cubicBezTo>
                  <a:pt x="73074" y="348176"/>
                  <a:pt x="74258" y="348965"/>
                  <a:pt x="75343" y="350445"/>
                </a:cubicBezTo>
                <a:cubicBezTo>
                  <a:pt x="76527" y="352024"/>
                  <a:pt x="76922" y="353306"/>
                  <a:pt x="77612" y="355872"/>
                </a:cubicBezTo>
                <a:lnTo>
                  <a:pt x="77612" y="355970"/>
                </a:lnTo>
                <a:lnTo>
                  <a:pt x="81361" y="355970"/>
                </a:lnTo>
                <a:lnTo>
                  <a:pt x="81361" y="355970"/>
                </a:lnTo>
                <a:cubicBezTo>
                  <a:pt x="81559" y="355970"/>
                  <a:pt x="81756" y="355970"/>
                  <a:pt x="81953" y="355970"/>
                </a:cubicBezTo>
                <a:cubicBezTo>
                  <a:pt x="107901" y="359127"/>
                  <a:pt x="252045" y="355477"/>
                  <a:pt x="351792" y="348965"/>
                </a:cubicBezTo>
                <a:cubicBezTo>
                  <a:pt x="371327" y="347683"/>
                  <a:pt x="389086" y="346301"/>
                  <a:pt x="403786" y="344920"/>
                </a:cubicBezTo>
                <a:cubicBezTo>
                  <a:pt x="418388" y="343539"/>
                  <a:pt x="430129" y="342059"/>
                  <a:pt x="437923" y="340480"/>
                </a:cubicBezTo>
                <a:lnTo>
                  <a:pt x="438022" y="340480"/>
                </a:lnTo>
                <a:lnTo>
                  <a:pt x="438219" y="340480"/>
                </a:lnTo>
                <a:lnTo>
                  <a:pt x="438219" y="340480"/>
                </a:lnTo>
                <a:cubicBezTo>
                  <a:pt x="440291" y="340086"/>
                  <a:pt x="442462" y="340974"/>
                  <a:pt x="443448" y="342947"/>
                </a:cubicBezTo>
                <a:cubicBezTo>
                  <a:pt x="444040" y="344131"/>
                  <a:pt x="444632" y="345216"/>
                  <a:pt x="445125" y="346203"/>
                </a:cubicBezTo>
                <a:lnTo>
                  <a:pt x="445323" y="346499"/>
                </a:lnTo>
                <a:cubicBezTo>
                  <a:pt x="447592" y="350741"/>
                  <a:pt x="447592" y="350741"/>
                  <a:pt x="454005" y="355576"/>
                </a:cubicBezTo>
                <a:cubicBezTo>
                  <a:pt x="462983" y="362285"/>
                  <a:pt x="465548" y="365836"/>
                  <a:pt x="466930" y="367908"/>
                </a:cubicBezTo>
                <a:lnTo>
                  <a:pt x="467127" y="368204"/>
                </a:lnTo>
                <a:lnTo>
                  <a:pt x="467127" y="368303"/>
                </a:lnTo>
                <a:cubicBezTo>
                  <a:pt x="468607" y="366527"/>
                  <a:pt x="469297" y="365343"/>
                  <a:pt x="469297" y="364356"/>
                </a:cubicBezTo>
                <a:cubicBezTo>
                  <a:pt x="469297" y="362778"/>
                  <a:pt x="467620" y="360311"/>
                  <a:pt x="464858" y="356365"/>
                </a:cubicBezTo>
                <a:cubicBezTo>
                  <a:pt x="463575" y="354490"/>
                  <a:pt x="463772" y="352024"/>
                  <a:pt x="465154" y="350346"/>
                </a:cubicBezTo>
                <a:cubicBezTo>
                  <a:pt x="473441" y="339987"/>
                  <a:pt x="480052" y="337520"/>
                  <a:pt x="484985" y="335646"/>
                </a:cubicBezTo>
                <a:cubicBezTo>
                  <a:pt x="488043" y="334462"/>
                  <a:pt x="489918" y="333771"/>
                  <a:pt x="490707" y="328345"/>
                </a:cubicBezTo>
                <a:cubicBezTo>
                  <a:pt x="491299" y="324596"/>
                  <a:pt x="491102" y="322820"/>
                  <a:pt x="490904" y="321735"/>
                </a:cubicBezTo>
                <a:cubicBezTo>
                  <a:pt x="490411" y="317196"/>
                  <a:pt x="490312" y="316999"/>
                  <a:pt x="499093" y="305357"/>
                </a:cubicBezTo>
                <a:lnTo>
                  <a:pt x="500178" y="303976"/>
                </a:lnTo>
                <a:lnTo>
                  <a:pt x="500178" y="303976"/>
                </a:lnTo>
                <a:lnTo>
                  <a:pt x="500178" y="303976"/>
                </a:lnTo>
                <a:cubicBezTo>
                  <a:pt x="503237" y="299931"/>
                  <a:pt x="503928" y="299043"/>
                  <a:pt x="503336" y="293123"/>
                </a:cubicBezTo>
                <a:cubicBezTo>
                  <a:pt x="502744" y="287105"/>
                  <a:pt x="500869" y="285131"/>
                  <a:pt x="496232" y="280494"/>
                </a:cubicBezTo>
                <a:lnTo>
                  <a:pt x="496232" y="280494"/>
                </a:lnTo>
                <a:cubicBezTo>
                  <a:pt x="494259" y="278521"/>
                  <a:pt x="491891" y="276153"/>
                  <a:pt x="488931" y="272799"/>
                </a:cubicBezTo>
                <a:cubicBezTo>
                  <a:pt x="487846" y="271615"/>
                  <a:pt x="487451" y="270135"/>
                  <a:pt x="487747" y="268655"/>
                </a:cubicBezTo>
                <a:lnTo>
                  <a:pt x="488043" y="265596"/>
                </a:lnTo>
                <a:cubicBezTo>
                  <a:pt x="488931" y="256125"/>
                  <a:pt x="489326" y="254842"/>
                  <a:pt x="493173" y="243990"/>
                </a:cubicBezTo>
                <a:cubicBezTo>
                  <a:pt x="493765" y="242312"/>
                  <a:pt x="495147" y="241227"/>
                  <a:pt x="496824" y="240832"/>
                </a:cubicBezTo>
                <a:lnTo>
                  <a:pt x="496824" y="240832"/>
                </a:lnTo>
                <a:lnTo>
                  <a:pt x="524942" y="235110"/>
                </a:lnTo>
                <a:cubicBezTo>
                  <a:pt x="525041" y="235011"/>
                  <a:pt x="525041" y="234913"/>
                  <a:pt x="525238" y="234715"/>
                </a:cubicBezTo>
                <a:cubicBezTo>
                  <a:pt x="527606" y="232643"/>
                  <a:pt x="531849" y="228796"/>
                  <a:pt x="540630" y="225441"/>
                </a:cubicBezTo>
                <a:lnTo>
                  <a:pt x="540630" y="225441"/>
                </a:lnTo>
                <a:cubicBezTo>
                  <a:pt x="544379" y="224060"/>
                  <a:pt x="546155" y="223665"/>
                  <a:pt x="547240" y="223468"/>
                </a:cubicBezTo>
                <a:lnTo>
                  <a:pt x="547240" y="223468"/>
                </a:lnTo>
                <a:lnTo>
                  <a:pt x="547240" y="223468"/>
                </a:lnTo>
                <a:lnTo>
                  <a:pt x="547240" y="223468"/>
                </a:lnTo>
                <a:lnTo>
                  <a:pt x="547338" y="223468"/>
                </a:lnTo>
                <a:cubicBezTo>
                  <a:pt x="547634" y="223172"/>
                  <a:pt x="548325" y="222580"/>
                  <a:pt x="549608" y="221396"/>
                </a:cubicBezTo>
                <a:lnTo>
                  <a:pt x="552370" y="218930"/>
                </a:lnTo>
                <a:cubicBezTo>
                  <a:pt x="552666" y="202058"/>
                  <a:pt x="555922" y="198901"/>
                  <a:pt x="559671" y="195251"/>
                </a:cubicBezTo>
                <a:cubicBezTo>
                  <a:pt x="562138" y="192784"/>
                  <a:pt x="564999" y="190022"/>
                  <a:pt x="566577" y="173841"/>
                </a:cubicBezTo>
                <a:cubicBezTo>
                  <a:pt x="567761" y="161410"/>
                  <a:pt x="563026" y="158351"/>
                  <a:pt x="554738" y="152925"/>
                </a:cubicBezTo>
                <a:cubicBezTo>
                  <a:pt x="551482" y="150755"/>
                  <a:pt x="547634" y="148288"/>
                  <a:pt x="543096" y="144638"/>
                </a:cubicBezTo>
                <a:cubicBezTo>
                  <a:pt x="541912" y="143651"/>
                  <a:pt x="541221" y="142171"/>
                  <a:pt x="541221" y="140790"/>
                </a:cubicBezTo>
                <a:cubicBezTo>
                  <a:pt x="541221" y="134574"/>
                  <a:pt x="539742" y="133587"/>
                  <a:pt x="535992" y="130825"/>
                </a:cubicBezTo>
                <a:cubicBezTo>
                  <a:pt x="532145" y="128062"/>
                  <a:pt x="526718" y="124116"/>
                  <a:pt x="519319" y="115828"/>
                </a:cubicBezTo>
                <a:cubicBezTo>
                  <a:pt x="518036" y="114447"/>
                  <a:pt x="517740" y="112474"/>
                  <a:pt x="518431" y="110797"/>
                </a:cubicBezTo>
                <a:lnTo>
                  <a:pt x="514188" y="99549"/>
                </a:lnTo>
                <a:cubicBezTo>
                  <a:pt x="510341" y="98563"/>
                  <a:pt x="506690" y="97971"/>
                  <a:pt x="503336" y="97280"/>
                </a:cubicBezTo>
                <a:cubicBezTo>
                  <a:pt x="489326" y="94715"/>
                  <a:pt x="479460" y="92939"/>
                  <a:pt x="478078" y="79028"/>
                </a:cubicBezTo>
                <a:lnTo>
                  <a:pt x="478078" y="78732"/>
                </a:lnTo>
                <a:cubicBezTo>
                  <a:pt x="477486" y="72516"/>
                  <a:pt x="476204" y="70938"/>
                  <a:pt x="474921" y="69260"/>
                </a:cubicBezTo>
                <a:cubicBezTo>
                  <a:pt x="472849" y="66596"/>
                  <a:pt x="470679" y="63933"/>
                  <a:pt x="469889" y="55645"/>
                </a:cubicBezTo>
                <a:cubicBezTo>
                  <a:pt x="469199" y="49133"/>
                  <a:pt x="468409" y="45483"/>
                  <a:pt x="467916" y="43115"/>
                </a:cubicBezTo>
                <a:cubicBezTo>
                  <a:pt x="467324" y="40451"/>
                  <a:pt x="466930" y="38873"/>
                  <a:pt x="467226" y="36603"/>
                </a:cubicBezTo>
                <a:lnTo>
                  <a:pt x="467226" y="36603"/>
                </a:lnTo>
                <a:cubicBezTo>
                  <a:pt x="467620" y="33742"/>
                  <a:pt x="468903" y="31177"/>
                  <a:pt x="472060" y="24961"/>
                </a:cubicBezTo>
                <a:lnTo>
                  <a:pt x="473737" y="21607"/>
                </a:lnTo>
                <a:lnTo>
                  <a:pt x="473047" y="19732"/>
                </a:lnTo>
                <a:lnTo>
                  <a:pt x="472159" y="17858"/>
                </a:lnTo>
                <a:cubicBezTo>
                  <a:pt x="471764" y="17858"/>
                  <a:pt x="471468" y="17759"/>
                  <a:pt x="471073" y="17660"/>
                </a:cubicBezTo>
                <a:cubicBezTo>
                  <a:pt x="470284" y="17364"/>
                  <a:pt x="469297" y="17068"/>
                  <a:pt x="468015" y="16575"/>
                </a:cubicBezTo>
                <a:cubicBezTo>
                  <a:pt x="466732" y="16082"/>
                  <a:pt x="465647" y="15095"/>
                  <a:pt x="465055" y="13615"/>
                </a:cubicBezTo>
                <a:cubicBezTo>
                  <a:pt x="461997" y="5130"/>
                  <a:pt x="461207" y="4242"/>
                  <a:pt x="461010" y="4045"/>
                </a:cubicBezTo>
                <a:lnTo>
                  <a:pt x="461010" y="4045"/>
                </a:lnTo>
                <a:lnTo>
                  <a:pt x="461010" y="3946"/>
                </a:lnTo>
                <a:cubicBezTo>
                  <a:pt x="460615" y="3354"/>
                  <a:pt x="460319" y="3059"/>
                  <a:pt x="460023" y="2171"/>
                </a:cubicBezTo>
                <a:cubicBezTo>
                  <a:pt x="459826" y="1184"/>
                  <a:pt x="459727" y="592"/>
                  <a:pt x="459925" y="0"/>
                </a:cubicBezTo>
                <a:close/>
              </a:path>
            </a:pathLst>
          </a:custGeom>
          <a:gradFill flip="none" rotWithShape="1">
            <a:gsLst>
              <a:gs pos="0">
                <a:schemeClr val="tx2"/>
              </a:gs>
              <a:gs pos="100000">
                <a:schemeClr val="accent1"/>
              </a:gs>
            </a:gsLst>
            <a:lin ang="2700000" scaled="1"/>
            <a:tileRect/>
          </a:gradFill>
          <a:ln w="31750">
            <a:gradFill flip="none" rotWithShape="1">
              <a:gsLst>
                <a:gs pos="0">
                  <a:schemeClr val="accent2"/>
                </a:gs>
                <a:gs pos="100000">
                  <a:schemeClr val="accent1"/>
                </a:gs>
              </a:gsLst>
              <a:lin ang="13500000" scaled="1"/>
              <a:tileRect/>
            </a:gradFill>
          </a:ln>
          <a:effectLst>
            <a:innerShdw blurRad="25400" dist="381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dirty="0">
              <a:solidFill>
                <a:schemeClr val="lt1"/>
              </a:solidFill>
            </a:endParaRPr>
          </a:p>
        </p:txBody>
      </p:sp>
      <p:sp>
        <p:nvSpPr>
          <p:cNvPr id="6" name="Slide Number Placeholder 5">
            <a:extLst>
              <a:ext uri="{FF2B5EF4-FFF2-40B4-BE49-F238E27FC236}">
                <a16:creationId xmlns:a16="http://schemas.microsoft.com/office/drawing/2014/main" id="{C9D58CF0-20AB-4E66-8A54-3C7048C59C3F}"/>
              </a:ext>
            </a:extLst>
          </p:cNvPr>
          <p:cNvSpPr>
            <a:spLocks noGrp="1"/>
          </p:cNvSpPr>
          <p:nvPr userDrawn="1">
            <p:ph type="sldNum" sz="quarter" idx="4"/>
          </p:nvPr>
        </p:nvSpPr>
        <p:spPr>
          <a:xfrm>
            <a:off x="11397395" y="6470500"/>
            <a:ext cx="470670" cy="212900"/>
          </a:xfrm>
          <a:prstGeom prst="rect">
            <a:avLst/>
          </a:prstGeom>
        </p:spPr>
        <p:txBody>
          <a:bodyPr vert="horz" lIns="0" tIns="45720" rIns="0" bIns="45720" rtlCol="0" anchor="ctr"/>
          <a:lstStyle>
            <a:lvl1pPr algn="ctr">
              <a:defRPr sz="1400" b="1" spc="50" baseline="0">
                <a:solidFill>
                  <a:schemeClr val="bg1"/>
                </a:solidFill>
                <a:latin typeface="+mn-lt"/>
              </a:defRPr>
            </a:lvl1pPr>
          </a:lstStyle>
          <a:p>
            <a:fld id="{D307F087-50E8-4976-AA50-2FC07D62CDFA}" type="slidenum">
              <a:rPr lang="en-US" smtClean="0"/>
              <a:pPr/>
              <a:t>‹#›</a:t>
            </a:fld>
            <a:endParaRPr lang="en-US" dirty="0"/>
          </a:p>
        </p:txBody>
      </p:sp>
      <p:sp>
        <p:nvSpPr>
          <p:cNvPr id="2" name="Title Placeholder 1">
            <a:extLst>
              <a:ext uri="{FF2B5EF4-FFF2-40B4-BE49-F238E27FC236}">
                <a16:creationId xmlns:a16="http://schemas.microsoft.com/office/drawing/2014/main" id="{25F6779F-58CA-4AE9-8AD5-6B0AAD86A1B9}"/>
              </a:ext>
            </a:extLst>
          </p:cNvPr>
          <p:cNvSpPr>
            <a:spLocks noGrp="1"/>
          </p:cNvSpPr>
          <p:nvPr userDrawn="1">
            <p:ph type="title"/>
          </p:nvPr>
        </p:nvSpPr>
        <p:spPr>
          <a:xfrm>
            <a:off x="292100" y="221024"/>
            <a:ext cx="11607800" cy="686434"/>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42FB724E-38A9-4B7C-9411-6FB7AA9B5B31}"/>
              </a:ext>
            </a:extLst>
          </p:cNvPr>
          <p:cNvSpPr>
            <a:spLocks noGrp="1"/>
          </p:cNvSpPr>
          <p:nvPr userDrawn="1">
            <p:ph type="body" idx="1"/>
          </p:nvPr>
        </p:nvSpPr>
        <p:spPr>
          <a:xfrm>
            <a:off x="292100" y="1028708"/>
            <a:ext cx="11607800" cy="495255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a:extLst>
              <a:ext uri="{FF2B5EF4-FFF2-40B4-BE49-F238E27FC236}">
                <a16:creationId xmlns:a16="http://schemas.microsoft.com/office/drawing/2014/main" id="{746DC723-9D81-4CDF-A535-A3EF57CB3F6F}"/>
              </a:ext>
              <a:ext uri="{C183D7F6-B498-43B3-948B-1728B52AA6E4}">
                <adec:decorative xmlns:adec="http://schemas.microsoft.com/office/drawing/2017/decorative" xmlns="" val="1"/>
              </a:ext>
            </a:extLst>
          </p:cNvPr>
          <p:cNvPicPr>
            <a:picLocks noChangeAspect="1"/>
          </p:cNvPicPr>
          <p:nvPr userDrawn="1"/>
        </p:nvPicPr>
        <p:blipFill>
          <a:blip r:embed="rId22" cstate="hqprint">
            <a:extLst>
              <a:ext uri="{28A0092B-C50C-407E-A947-70E740481C1C}">
                <a14:useLocalDpi xmlns:a14="http://schemas.microsoft.com/office/drawing/2010/main" val="0"/>
              </a:ext>
            </a:extLst>
          </a:blip>
          <a:srcRect/>
          <a:stretch/>
        </p:blipFill>
        <p:spPr>
          <a:xfrm>
            <a:off x="273438" y="6352284"/>
            <a:ext cx="2044709" cy="416755"/>
          </a:xfrm>
          <a:prstGeom prst="rect">
            <a:avLst/>
          </a:prstGeom>
        </p:spPr>
      </p:pic>
      <p:sp>
        <p:nvSpPr>
          <p:cNvPr id="13" name="Rectangle 12">
            <a:extLst>
              <a:ext uri="{FF2B5EF4-FFF2-40B4-BE49-F238E27FC236}">
                <a16:creationId xmlns:a16="http://schemas.microsoft.com/office/drawing/2014/main" id="{42BB37D5-54EB-4F8A-B0A5-F3D1A8225823}"/>
              </a:ext>
              <a:ext uri="{C183D7F6-B498-43B3-948B-1728B52AA6E4}">
                <adec:decorative xmlns:adec="http://schemas.microsoft.com/office/drawing/2017/decorative" xmlns="" val="1"/>
              </a:ext>
            </a:extLst>
          </p:cNvPr>
          <p:cNvSpPr/>
          <p:nvPr userDrawn="1"/>
        </p:nvSpPr>
        <p:spPr>
          <a:xfrm>
            <a:off x="0" y="6260493"/>
            <a:ext cx="3474720" cy="27432"/>
          </a:xfrm>
          <a:prstGeom prst="rect">
            <a:avLst/>
          </a:prstGeom>
          <a:gradFill flip="none" rotWithShape="1">
            <a:gsLst>
              <a:gs pos="6000">
                <a:schemeClr val="bg1"/>
              </a:gs>
              <a:gs pos="100000">
                <a:schemeClr val="accent2"/>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a:extLst>
              <a:ext uri="{FF2B5EF4-FFF2-40B4-BE49-F238E27FC236}">
                <a16:creationId xmlns:a16="http://schemas.microsoft.com/office/drawing/2014/main" id="{F7E9EAAB-1C04-4F96-849F-FA576DB41345}"/>
              </a:ext>
            </a:extLst>
          </p:cNvPr>
          <p:cNvSpPr>
            <a:spLocks noGrp="1"/>
          </p:cNvSpPr>
          <p:nvPr userDrawn="1">
            <p:ph type="ftr" sz="quarter" idx="3"/>
          </p:nvPr>
        </p:nvSpPr>
        <p:spPr>
          <a:xfrm>
            <a:off x="2648339" y="6370976"/>
            <a:ext cx="8287139" cy="365125"/>
          </a:xfrm>
          <a:prstGeom prst="rect">
            <a:avLst/>
          </a:prstGeom>
        </p:spPr>
        <p:txBody>
          <a:bodyPr vert="horz" lIns="91440" tIns="45720" rIns="91440" bIns="45720" rtlCol="0" anchor="ctr"/>
          <a:lstStyle>
            <a:lvl1pPr algn="l">
              <a:defRPr sz="1400" i="0">
                <a:solidFill>
                  <a:srgbClr val="535355"/>
                </a:solidFill>
                <a:latin typeface="+mj-lt"/>
              </a:defRPr>
            </a:lvl1pPr>
          </a:lstStyle>
          <a:p>
            <a:r>
              <a:rPr lang="en-US" dirty="0"/>
              <a:t>LWDB Roles and Responsibilities Training</a:t>
            </a:r>
          </a:p>
        </p:txBody>
      </p:sp>
    </p:spTree>
    <p:extLst>
      <p:ext uri="{BB962C8B-B14F-4D97-AF65-F5344CB8AC3E}">
        <p14:creationId xmlns:p14="http://schemas.microsoft.com/office/powerpoint/2010/main" val="1052985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8" r:id="rId3"/>
    <p:sldLayoutId id="2147483659" r:id="rId4"/>
    <p:sldLayoutId id="2147483661" r:id="rId5"/>
    <p:sldLayoutId id="2147483651" r:id="rId6"/>
    <p:sldLayoutId id="2147483652" r:id="rId7"/>
    <p:sldLayoutId id="2147483653" r:id="rId8"/>
    <p:sldLayoutId id="2147483662" r:id="rId9"/>
    <p:sldLayoutId id="2147483663" r:id="rId10"/>
    <p:sldLayoutId id="2147483667" r:id="rId11"/>
    <p:sldLayoutId id="2147483666" r:id="rId12"/>
    <p:sldLayoutId id="2147483664" r:id="rId13"/>
    <p:sldLayoutId id="2147483669" r:id="rId14"/>
    <p:sldLayoutId id="2147483665" r:id="rId15"/>
    <p:sldLayoutId id="2147483654" r:id="rId16"/>
    <p:sldLayoutId id="2147483655" r:id="rId17"/>
    <p:sldLayoutId id="2147483670" r:id="rId18"/>
    <p:sldLayoutId id="2147483656" r:id="rId19"/>
    <p:sldLayoutId id="2147483657" r:id="rId20"/>
  </p:sldLayoutIdLst>
  <p:hf hdr="0" dt="0"/>
  <p:txStyles>
    <p:titleStyle>
      <a:lvl1pPr algn="l" defTabSz="914400" rtl="0" eaLnBrk="1" latinLnBrk="0" hangingPunct="1">
        <a:lnSpc>
          <a:spcPct val="85000"/>
        </a:lnSpc>
        <a:spcBef>
          <a:spcPct val="0"/>
        </a:spcBef>
        <a:buNone/>
        <a:defRPr sz="3200" b="1" kern="1200" cap="small" baseline="0">
          <a:solidFill>
            <a:schemeClr val="accent1"/>
          </a:solidFill>
          <a:latin typeface="+mj-lt"/>
          <a:ea typeface="+mj-ea"/>
          <a:cs typeface="+mj-cs"/>
        </a:defRPr>
      </a:lvl1pPr>
    </p:titleStyle>
    <p:bodyStyle>
      <a:lvl1pPr marL="320040" indent="-320040" algn="l" defTabSz="914400" rtl="0" eaLnBrk="1" latinLnBrk="0" hangingPunct="1">
        <a:lnSpc>
          <a:spcPct val="100000"/>
        </a:lnSpc>
        <a:spcBef>
          <a:spcPts val="1800"/>
        </a:spcBef>
        <a:buClr>
          <a:srgbClr val="0F6A6B"/>
        </a:buClr>
        <a:buSzPct val="85000"/>
        <a:buFont typeface="Wingdings 3" panose="05040102010807070707" pitchFamily="18" charset="2"/>
        <a:buChar char=""/>
        <a:defRPr sz="2600" kern="1200">
          <a:solidFill>
            <a:schemeClr val="tx1"/>
          </a:solidFill>
          <a:latin typeface="+mn-lt"/>
          <a:ea typeface="+mn-ea"/>
          <a:cs typeface="+mn-cs"/>
        </a:defRPr>
      </a:lvl1pPr>
      <a:lvl2pPr marL="731520" indent="-274320" algn="l" defTabSz="914400" rtl="0" eaLnBrk="1" latinLnBrk="0" hangingPunct="1">
        <a:lnSpc>
          <a:spcPct val="95000"/>
        </a:lnSpc>
        <a:spcBef>
          <a:spcPts val="500"/>
        </a:spcBef>
        <a:buClr>
          <a:srgbClr val="114257"/>
        </a:buClr>
        <a:buFont typeface="Wingdings" panose="05000000000000000000" pitchFamily="2" charset="2"/>
        <a:buChar char="§"/>
        <a:defRPr sz="2400" kern="1200">
          <a:solidFill>
            <a:schemeClr val="accent5"/>
          </a:solidFill>
          <a:latin typeface="+mn-lt"/>
          <a:ea typeface="+mn-ea"/>
          <a:cs typeface="+mn-cs"/>
        </a:defRPr>
      </a:lvl2pPr>
      <a:lvl3pPr marL="1143000" indent="-228600" algn="l" defTabSz="914400" rtl="0" eaLnBrk="1" latinLnBrk="0" hangingPunct="1">
        <a:lnSpc>
          <a:spcPct val="90000"/>
        </a:lnSpc>
        <a:spcBef>
          <a:spcPts val="500"/>
        </a:spcBef>
        <a:buClr>
          <a:srgbClr val="49A1A2"/>
        </a:buClr>
        <a:buFont typeface="Calibri" panose="020F0502020204030204" pitchFamily="34" charset="0"/>
        <a:buChar char="▪"/>
        <a:defRPr sz="2000" kern="1200">
          <a:solidFill>
            <a:schemeClr val="accent5"/>
          </a:solidFill>
          <a:latin typeface="+mn-lt"/>
          <a:ea typeface="+mn-ea"/>
          <a:cs typeface="+mn-cs"/>
        </a:defRPr>
      </a:lvl3pPr>
      <a:lvl4pPr marL="1600200" indent="-228600" algn="l" defTabSz="914400" rtl="0" eaLnBrk="1" latinLnBrk="0" hangingPunct="1">
        <a:lnSpc>
          <a:spcPct val="90000"/>
        </a:lnSpc>
        <a:spcBef>
          <a:spcPts val="500"/>
        </a:spcBef>
        <a:buClr>
          <a:srgbClr val="0F6A6B"/>
        </a:buClr>
        <a:buFont typeface="Calibri" panose="020F0502020204030204" pitchFamily="34" charset="0"/>
        <a:buChar char="▫"/>
        <a:defRPr sz="1800" kern="1200">
          <a:solidFill>
            <a:schemeClr val="accent5"/>
          </a:solidFill>
          <a:latin typeface="+mn-lt"/>
          <a:ea typeface="+mn-ea"/>
          <a:cs typeface="+mn-cs"/>
        </a:defRPr>
      </a:lvl4pPr>
      <a:lvl5pPr marL="2057400" indent="-228600" algn="l" defTabSz="914400" rtl="0" eaLnBrk="1" latinLnBrk="0" hangingPunct="1">
        <a:lnSpc>
          <a:spcPct val="90000"/>
        </a:lnSpc>
        <a:spcBef>
          <a:spcPts val="500"/>
        </a:spcBef>
        <a:buClr>
          <a:srgbClr val="114257"/>
        </a:buClr>
        <a:buFont typeface="Calibri" panose="020F0502020204030204" pitchFamily="34" charset="0"/>
        <a:buChar char="‐"/>
        <a:defRPr sz="1800" kern="1200">
          <a:solidFill>
            <a:schemeClr val="accent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openrefine.org/"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hyperlink" Target="https://www.iowawdb.gov/" TargetMode="External"/><Relationship Id="rId7" Type="http://schemas.openxmlformats.org/officeDocument/2006/relationships/hyperlink" Target="https://www.iowaworkforcedevelopment.gov/labor-market-information-division" TargetMode="External"/><Relationship Id="rId2" Type="http://schemas.openxmlformats.org/officeDocument/2006/relationships/notesSlide" Target="../notesSlides/notesSlide42.xml"/><Relationship Id="rId1" Type="http://schemas.openxmlformats.org/officeDocument/2006/relationships/slideLayout" Target="../slideLayouts/slideLayout11.xml"/><Relationship Id="rId6" Type="http://schemas.openxmlformats.org/officeDocument/2006/relationships/hyperlink" Target="https://www.ecfr.gov/cgi-bin/text-idx?SID=a94ffd6cd4c7703762db32b94c9af3b1&amp;mc=true&amp;node=pt20.4.679&amp;rgn=div5#se20.4.679_1550" TargetMode="External"/><Relationship Id="rId5" Type="http://schemas.openxmlformats.org/officeDocument/2006/relationships/hyperlink" Target="https://www.iowawdb.gov/lwdb-information" TargetMode="External"/><Relationship Id="rId4" Type="http://schemas.openxmlformats.org/officeDocument/2006/relationships/hyperlink" Target="https://wdr.doleta.gov/directives/search-new.cfm?type=1" TargetMode="Externa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C5FC0E9-5E6C-4D61-9F80-9AF2C6999193}"/>
              </a:ext>
            </a:extLst>
          </p:cNvPr>
          <p:cNvSpPr>
            <a:spLocks noGrp="1"/>
          </p:cNvSpPr>
          <p:nvPr>
            <p:ph type="ctrTitle"/>
          </p:nvPr>
        </p:nvSpPr>
        <p:spPr>
          <a:xfrm>
            <a:off x="845586" y="2243933"/>
            <a:ext cx="10012914" cy="2713954"/>
          </a:xfrm>
        </p:spPr>
        <p:txBody>
          <a:bodyPr/>
          <a:lstStyle/>
          <a:p>
            <a:r>
              <a:rPr lang="en-US" dirty="0" smtClean="0"/>
              <a:t>WIOA Local Planning Overview</a:t>
            </a:r>
            <a:endParaRPr lang="en-US" dirty="0"/>
          </a:p>
        </p:txBody>
      </p:sp>
      <p:sp>
        <p:nvSpPr>
          <p:cNvPr id="7" name="Subtitle 6">
            <a:extLst>
              <a:ext uri="{FF2B5EF4-FFF2-40B4-BE49-F238E27FC236}">
                <a16:creationId xmlns:a16="http://schemas.microsoft.com/office/drawing/2014/main" id="{F67C7F23-19DE-4D44-A58E-4A7D038A09BF}"/>
              </a:ext>
            </a:extLst>
          </p:cNvPr>
          <p:cNvSpPr>
            <a:spLocks noGrp="1"/>
          </p:cNvSpPr>
          <p:nvPr>
            <p:ph type="subTitle" idx="1"/>
          </p:nvPr>
        </p:nvSpPr>
        <p:spPr/>
        <p:txBody>
          <a:bodyPr/>
          <a:lstStyle/>
          <a:p>
            <a:r>
              <a:rPr lang="en-US" dirty="0" smtClean="0"/>
              <a:t>February 9, 2021</a:t>
            </a:r>
            <a:endParaRPr lang="en-US" dirty="0"/>
          </a:p>
        </p:txBody>
      </p:sp>
    </p:spTree>
    <p:extLst>
      <p:ext uri="{BB962C8B-B14F-4D97-AF65-F5344CB8AC3E}">
        <p14:creationId xmlns:p14="http://schemas.microsoft.com/office/powerpoint/2010/main" val="51697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4B70BE8-E5A2-4CCC-B11A-FE8F813E7128}"/>
              </a:ext>
            </a:extLst>
          </p:cNvPr>
          <p:cNvSpPr>
            <a:spLocks noGrp="1"/>
          </p:cNvSpPr>
          <p:nvPr>
            <p:ph type="title"/>
          </p:nvPr>
        </p:nvSpPr>
        <p:spPr/>
        <p:txBody>
          <a:bodyPr/>
          <a:lstStyle/>
          <a:p>
            <a:pPr algn="ctr"/>
            <a:r>
              <a:rPr lang="en-US" dirty="0"/>
              <a:t>Questions?</a:t>
            </a:r>
          </a:p>
        </p:txBody>
      </p:sp>
      <p:sp>
        <p:nvSpPr>
          <p:cNvPr id="4" name="Footer Placeholder 3">
            <a:extLst>
              <a:ext uri="{FF2B5EF4-FFF2-40B4-BE49-F238E27FC236}">
                <a16:creationId xmlns:a16="http://schemas.microsoft.com/office/drawing/2014/main" id="{31704908-A578-4B91-AFCD-69529984B27E}"/>
              </a:ext>
            </a:extLst>
          </p:cNvPr>
          <p:cNvSpPr>
            <a:spLocks noGrp="1"/>
          </p:cNvSpPr>
          <p:nvPr>
            <p:ph type="ftr" sz="quarter" idx="11"/>
          </p:nvPr>
        </p:nvSpPr>
        <p:spPr/>
        <p:txBody>
          <a:bodyPr/>
          <a:lstStyle/>
          <a:p>
            <a:r>
              <a:rPr lang="en-US" dirty="0"/>
              <a:t>LWDB Roles and Responsibilities Training</a:t>
            </a:r>
          </a:p>
        </p:txBody>
      </p:sp>
      <p:sp>
        <p:nvSpPr>
          <p:cNvPr id="2" name="Slide Number Placeholder 1">
            <a:extLst>
              <a:ext uri="{FF2B5EF4-FFF2-40B4-BE49-F238E27FC236}">
                <a16:creationId xmlns:a16="http://schemas.microsoft.com/office/drawing/2014/main" id="{00FE58AB-2448-4A8B-A7F8-5FE02B8765D8}"/>
              </a:ext>
            </a:extLst>
          </p:cNvPr>
          <p:cNvSpPr>
            <a:spLocks noGrp="1"/>
          </p:cNvSpPr>
          <p:nvPr>
            <p:ph type="sldNum" sz="quarter" idx="12"/>
          </p:nvPr>
        </p:nvSpPr>
        <p:spPr/>
        <p:txBody>
          <a:bodyPr/>
          <a:lstStyle/>
          <a:p>
            <a:fld id="{D307F087-50E8-4976-AA50-2FC07D62CDFA}" type="slidenum">
              <a:rPr lang="en-US" smtClean="0"/>
              <a:t>10</a:t>
            </a:fld>
            <a:endParaRPr lang="en-US" dirty="0"/>
          </a:p>
        </p:txBody>
      </p:sp>
    </p:spTree>
    <p:extLst>
      <p:ext uri="{BB962C8B-B14F-4D97-AF65-F5344CB8AC3E}">
        <p14:creationId xmlns:p14="http://schemas.microsoft.com/office/powerpoint/2010/main" val="21863109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23CA089-F0AA-452A-93C7-97ADD29A7822}"/>
              </a:ext>
            </a:extLst>
          </p:cNvPr>
          <p:cNvSpPr>
            <a:spLocks noGrp="1"/>
          </p:cNvSpPr>
          <p:nvPr>
            <p:ph type="title"/>
          </p:nvPr>
        </p:nvSpPr>
        <p:spPr>
          <a:xfrm>
            <a:off x="525517" y="1179690"/>
            <a:ext cx="10821933" cy="2852737"/>
          </a:xfrm>
        </p:spPr>
        <p:txBody>
          <a:bodyPr/>
          <a:lstStyle/>
          <a:p>
            <a:r>
              <a:rPr lang="en-US" dirty="0" smtClean="0"/>
              <a:t>Local Plan Background &amp; Purpose </a:t>
            </a:r>
            <a:endParaRPr lang="en-US" dirty="0"/>
          </a:p>
        </p:txBody>
      </p:sp>
      <p:sp>
        <p:nvSpPr>
          <p:cNvPr id="3" name="Footer Placeholder 2">
            <a:extLst>
              <a:ext uri="{FF2B5EF4-FFF2-40B4-BE49-F238E27FC236}">
                <a16:creationId xmlns:a16="http://schemas.microsoft.com/office/drawing/2014/main" id="{6ED737C3-077C-41FB-96BF-8F7F735845D8}"/>
              </a:ext>
            </a:extLst>
          </p:cNvPr>
          <p:cNvSpPr>
            <a:spLocks noGrp="1"/>
          </p:cNvSpPr>
          <p:nvPr>
            <p:ph type="ftr" sz="quarter" idx="11"/>
          </p:nvPr>
        </p:nvSpPr>
        <p:spPr/>
        <p:txBody>
          <a:bodyPr/>
          <a:lstStyle/>
          <a:p>
            <a:r>
              <a:rPr lang="en-US" dirty="0"/>
              <a:t>LWDB Roles and Responsibilities Training</a:t>
            </a:r>
          </a:p>
        </p:txBody>
      </p:sp>
      <p:sp>
        <p:nvSpPr>
          <p:cNvPr id="2" name="Slide Number Placeholder 1">
            <a:extLst>
              <a:ext uri="{FF2B5EF4-FFF2-40B4-BE49-F238E27FC236}">
                <a16:creationId xmlns:a16="http://schemas.microsoft.com/office/drawing/2014/main" id="{72B0C329-6A8F-4AD8-8E12-5315E1334B09}"/>
              </a:ext>
            </a:extLst>
          </p:cNvPr>
          <p:cNvSpPr>
            <a:spLocks noGrp="1"/>
          </p:cNvSpPr>
          <p:nvPr>
            <p:ph type="sldNum" sz="quarter" idx="12"/>
          </p:nvPr>
        </p:nvSpPr>
        <p:spPr/>
        <p:txBody>
          <a:bodyPr/>
          <a:lstStyle/>
          <a:p>
            <a:fld id="{D307F087-50E8-4976-AA50-2FC07D62CDFA}" type="slidenum">
              <a:rPr lang="en-US" smtClean="0"/>
              <a:t>11</a:t>
            </a:fld>
            <a:endParaRPr lang="en-US" dirty="0"/>
          </a:p>
        </p:txBody>
      </p:sp>
    </p:spTree>
    <p:extLst>
      <p:ext uri="{BB962C8B-B14F-4D97-AF65-F5344CB8AC3E}">
        <p14:creationId xmlns:p14="http://schemas.microsoft.com/office/powerpoint/2010/main" val="12159763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E3612AC-DC8B-48FB-880F-39B2ADCF77C0}"/>
              </a:ext>
            </a:extLst>
          </p:cNvPr>
          <p:cNvSpPr>
            <a:spLocks noGrp="1"/>
          </p:cNvSpPr>
          <p:nvPr>
            <p:ph type="sldNum" sz="quarter" idx="12"/>
          </p:nvPr>
        </p:nvSpPr>
        <p:spPr/>
        <p:txBody>
          <a:bodyPr/>
          <a:lstStyle/>
          <a:p>
            <a:fld id="{D307F087-50E8-4976-AA50-2FC07D62CDFA}" type="slidenum">
              <a:rPr lang="en-US" smtClean="0"/>
              <a:t>12</a:t>
            </a:fld>
            <a:endParaRPr lang="en-US" dirty="0"/>
          </a:p>
        </p:txBody>
      </p:sp>
      <p:sp>
        <p:nvSpPr>
          <p:cNvPr id="2" name="Title 1">
            <a:extLst>
              <a:ext uri="{FF2B5EF4-FFF2-40B4-BE49-F238E27FC236}">
                <a16:creationId xmlns:a16="http://schemas.microsoft.com/office/drawing/2014/main" id="{E5246817-3844-40EC-BADB-F512082C3806}"/>
              </a:ext>
            </a:extLst>
          </p:cNvPr>
          <p:cNvSpPr>
            <a:spLocks noGrp="1"/>
          </p:cNvSpPr>
          <p:nvPr>
            <p:ph type="title"/>
          </p:nvPr>
        </p:nvSpPr>
        <p:spPr/>
        <p:txBody>
          <a:bodyPr/>
          <a:lstStyle/>
          <a:p>
            <a:r>
              <a:rPr lang="en-US" dirty="0"/>
              <a:t>Local Plan</a:t>
            </a:r>
          </a:p>
        </p:txBody>
      </p:sp>
      <p:sp>
        <p:nvSpPr>
          <p:cNvPr id="4" name="Content Placeholder 3">
            <a:extLst>
              <a:ext uri="{FF2B5EF4-FFF2-40B4-BE49-F238E27FC236}">
                <a16:creationId xmlns:a16="http://schemas.microsoft.com/office/drawing/2014/main" id="{86DC16C0-3BB6-43A8-8A3A-27B817401858}"/>
              </a:ext>
            </a:extLst>
          </p:cNvPr>
          <p:cNvSpPr>
            <a:spLocks noGrp="1"/>
          </p:cNvSpPr>
          <p:nvPr>
            <p:ph sz="half" idx="1"/>
          </p:nvPr>
        </p:nvSpPr>
        <p:spPr/>
        <p:txBody>
          <a:bodyPr>
            <a:normAutofit/>
          </a:bodyPr>
          <a:lstStyle/>
          <a:p>
            <a:r>
              <a:rPr lang="en-US" dirty="0"/>
              <a:t>Every four years the LWDB, in partnership with the CEO, must develop a Local Plan which outlines how the LWDB will develop, align, and integrate service delivery strategies across programs. </a:t>
            </a:r>
          </a:p>
          <a:p>
            <a:r>
              <a:rPr lang="en-US" dirty="0"/>
              <a:t>Aligns to the local budget and the state plan</a:t>
            </a:r>
          </a:p>
        </p:txBody>
      </p:sp>
      <p:pic>
        <p:nvPicPr>
          <p:cNvPr id="1026" name="Picture 2" descr="Picture of a group of people sitting at a table working together to draft a document." title="Picture">
            <a:extLst>
              <a:ext uri="{FF2B5EF4-FFF2-40B4-BE49-F238E27FC236}">
                <a16:creationId xmlns:a16="http://schemas.microsoft.com/office/drawing/2014/main" id="{605B5B06-851E-4E72-8D3A-0AE1EF4138A3}"/>
              </a:ext>
              <a:ext uri="{C183D7F6-B498-43B3-948B-1728B52AA6E4}">
                <adec:decorative xmlns:adec="http://schemas.microsoft.com/office/drawing/2017/decorative" xmlns="" val="1"/>
              </a:ext>
            </a:extLst>
          </p:cNvPr>
          <p:cNvPicPr>
            <a:picLocks noGrp="1" noChangeAspect="1" noChangeArrowheads="1"/>
          </p:cNvPicPr>
          <p:nvPr>
            <p:ph sz="half" idx="2"/>
          </p:nvPr>
        </p:nvPicPr>
        <p:blipFill>
          <a:blip r:embed="rId3" cstate="hqprint">
            <a:extLst>
              <a:ext uri="{28A0092B-C50C-407E-A947-70E740481C1C}">
                <a14:useLocalDpi xmlns:a14="http://schemas.microsoft.com/office/drawing/2010/main" val="0"/>
              </a:ext>
            </a:extLst>
          </a:blip>
          <a:srcRect/>
          <a:stretch/>
        </p:blipFill>
        <p:spPr bwMode="auto">
          <a:xfrm>
            <a:off x="6450657" y="483549"/>
            <a:ext cx="5412734" cy="5412734"/>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a:extLst>
              <a:ext uri="{FF2B5EF4-FFF2-40B4-BE49-F238E27FC236}">
                <a16:creationId xmlns:a16="http://schemas.microsoft.com/office/drawing/2014/main" id="{253B712F-5A26-4706-89A2-0A3FDD7D8EFF}"/>
              </a:ext>
            </a:extLst>
          </p:cNvPr>
          <p:cNvSpPr>
            <a:spLocks noGrp="1"/>
          </p:cNvSpPr>
          <p:nvPr>
            <p:ph type="ftr" sz="quarter" idx="11"/>
          </p:nvPr>
        </p:nvSpPr>
        <p:spPr/>
        <p:txBody>
          <a:bodyPr/>
          <a:lstStyle/>
          <a:p>
            <a:r>
              <a:rPr lang="en-US" dirty="0"/>
              <a:t>LWDB Roles and Responsibilities Training</a:t>
            </a:r>
          </a:p>
        </p:txBody>
      </p:sp>
    </p:spTree>
    <p:extLst>
      <p:ext uri="{BB962C8B-B14F-4D97-AF65-F5344CB8AC3E}">
        <p14:creationId xmlns:p14="http://schemas.microsoft.com/office/powerpoint/2010/main" val="9999891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07F087-50E8-4976-AA50-2FC07D62CDFA}" type="slidenum">
              <a:rPr lang="en-US" smtClean="0"/>
              <a:t>13</a:t>
            </a:fld>
            <a:endParaRPr lang="en-US" dirty="0"/>
          </a:p>
        </p:txBody>
      </p:sp>
      <p:sp>
        <p:nvSpPr>
          <p:cNvPr id="3" name="Title 2"/>
          <p:cNvSpPr>
            <a:spLocks noGrp="1"/>
          </p:cNvSpPr>
          <p:nvPr>
            <p:ph type="title"/>
          </p:nvPr>
        </p:nvSpPr>
        <p:spPr/>
        <p:txBody>
          <a:bodyPr/>
          <a:lstStyle/>
          <a:p>
            <a:r>
              <a:rPr lang="en-US" dirty="0" smtClean="0"/>
              <a:t>Who should be involved and who is responsible</a:t>
            </a:r>
            <a:endParaRPr lang="en-US" dirty="0"/>
          </a:p>
        </p:txBody>
      </p:sp>
      <p:sp>
        <p:nvSpPr>
          <p:cNvPr id="5" name="Content Placeholder 3">
            <a:extLst>
              <a:ext uri="{FF2B5EF4-FFF2-40B4-BE49-F238E27FC236}">
                <a16:creationId xmlns:a16="http://schemas.microsoft.com/office/drawing/2014/main" id="{86DC16C0-3BB6-43A8-8A3A-27B817401858}"/>
              </a:ext>
            </a:extLst>
          </p:cNvPr>
          <p:cNvSpPr txBox="1">
            <a:spLocks/>
          </p:cNvSpPr>
          <p:nvPr/>
        </p:nvSpPr>
        <p:spPr>
          <a:xfrm>
            <a:off x="292100" y="1104901"/>
            <a:ext cx="10869886" cy="4497114"/>
          </a:xfrm>
          <a:prstGeom prst="rect">
            <a:avLst/>
          </a:prstGeom>
        </p:spPr>
        <p:txBody>
          <a:bodyPr>
            <a:normAutofit/>
          </a:bodyPr>
          <a:lstStyle>
            <a:lvl1pPr marL="320040" indent="-320040" algn="l" defTabSz="914400" rtl="0" eaLnBrk="1" latinLnBrk="0" hangingPunct="1">
              <a:lnSpc>
                <a:spcPct val="100000"/>
              </a:lnSpc>
              <a:spcBef>
                <a:spcPts val="1800"/>
              </a:spcBef>
              <a:buClr>
                <a:srgbClr val="0F6A6B"/>
              </a:buClr>
              <a:buSzPct val="85000"/>
              <a:buFont typeface="Wingdings 3" panose="05040102010807070707" pitchFamily="18" charset="2"/>
              <a:buChar char=""/>
              <a:defRPr sz="2600" kern="1200">
                <a:solidFill>
                  <a:schemeClr val="tx1"/>
                </a:solidFill>
                <a:latin typeface="+mn-lt"/>
                <a:ea typeface="+mn-ea"/>
                <a:cs typeface="+mn-cs"/>
              </a:defRPr>
            </a:lvl1pPr>
            <a:lvl2pPr marL="731520" indent="-274320" algn="l" defTabSz="914400" rtl="0" eaLnBrk="1" latinLnBrk="0" hangingPunct="1">
              <a:lnSpc>
                <a:spcPct val="95000"/>
              </a:lnSpc>
              <a:spcBef>
                <a:spcPts val="500"/>
              </a:spcBef>
              <a:buClr>
                <a:srgbClr val="114257"/>
              </a:buClr>
              <a:buFont typeface="Wingdings" panose="05000000000000000000" pitchFamily="2" charset="2"/>
              <a:buChar char="§"/>
              <a:defRPr sz="2400" kern="1200">
                <a:solidFill>
                  <a:schemeClr val="accent5"/>
                </a:solidFill>
                <a:latin typeface="+mn-lt"/>
                <a:ea typeface="+mn-ea"/>
                <a:cs typeface="+mn-cs"/>
              </a:defRPr>
            </a:lvl2pPr>
            <a:lvl3pPr marL="1143000" indent="-228600" algn="l" defTabSz="914400" rtl="0" eaLnBrk="1" latinLnBrk="0" hangingPunct="1">
              <a:lnSpc>
                <a:spcPct val="90000"/>
              </a:lnSpc>
              <a:spcBef>
                <a:spcPts val="500"/>
              </a:spcBef>
              <a:buClr>
                <a:srgbClr val="49A1A2"/>
              </a:buClr>
              <a:buFont typeface="Calibri" panose="020F0502020204030204" pitchFamily="34" charset="0"/>
              <a:buChar char="▪"/>
              <a:defRPr sz="2000" kern="1200">
                <a:solidFill>
                  <a:schemeClr val="accent5"/>
                </a:solidFill>
                <a:latin typeface="+mn-lt"/>
                <a:ea typeface="+mn-ea"/>
                <a:cs typeface="+mn-cs"/>
              </a:defRPr>
            </a:lvl3pPr>
            <a:lvl4pPr marL="1600200" indent="-228600" algn="l" defTabSz="914400" rtl="0" eaLnBrk="1" latinLnBrk="0" hangingPunct="1">
              <a:lnSpc>
                <a:spcPct val="90000"/>
              </a:lnSpc>
              <a:spcBef>
                <a:spcPts val="500"/>
              </a:spcBef>
              <a:buClr>
                <a:srgbClr val="0F6A6B"/>
              </a:buClr>
              <a:buFont typeface="Calibri" panose="020F0502020204030204" pitchFamily="34" charset="0"/>
              <a:buChar char="▫"/>
              <a:defRPr sz="1800" kern="1200">
                <a:solidFill>
                  <a:schemeClr val="accent5"/>
                </a:solidFill>
                <a:latin typeface="+mn-lt"/>
                <a:ea typeface="+mn-ea"/>
                <a:cs typeface="+mn-cs"/>
              </a:defRPr>
            </a:lvl4pPr>
            <a:lvl5pPr marL="2057400" indent="-228600" algn="l" defTabSz="914400" rtl="0" eaLnBrk="1" latinLnBrk="0" hangingPunct="1">
              <a:lnSpc>
                <a:spcPct val="90000"/>
              </a:lnSpc>
              <a:spcBef>
                <a:spcPts val="500"/>
              </a:spcBef>
              <a:buClr>
                <a:srgbClr val="114257"/>
              </a:buClr>
              <a:buFont typeface="Calibri" panose="020F0502020204030204" pitchFamily="34" charset="0"/>
              <a:buChar char="‐"/>
              <a:defRPr sz="1800" kern="1200">
                <a:solidFill>
                  <a:schemeClr val="accent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t>LWDB Chair and members</a:t>
            </a:r>
          </a:p>
          <a:p>
            <a:r>
              <a:rPr lang="en-US" dirty="0" smtClean="0"/>
              <a:t>LWDB Executive Director or Staff</a:t>
            </a:r>
          </a:p>
          <a:p>
            <a:r>
              <a:rPr lang="en-US" dirty="0" smtClean="0"/>
              <a:t>CEOs</a:t>
            </a:r>
          </a:p>
          <a:p>
            <a:r>
              <a:rPr lang="en-US" dirty="0" smtClean="0"/>
              <a:t>Core Partner program Leadership</a:t>
            </a:r>
          </a:p>
          <a:p>
            <a:r>
              <a:rPr lang="en-US" dirty="0" smtClean="0"/>
              <a:t>Required Partner program Leadership</a:t>
            </a:r>
          </a:p>
          <a:p>
            <a:pPr marL="0" indent="0">
              <a:buNone/>
            </a:pPr>
            <a:endParaRPr lang="en-US" dirty="0" smtClean="0"/>
          </a:p>
        </p:txBody>
      </p:sp>
      <p:sp>
        <p:nvSpPr>
          <p:cNvPr id="4" name="Footer Placeholder 3"/>
          <p:cNvSpPr>
            <a:spLocks noGrp="1"/>
          </p:cNvSpPr>
          <p:nvPr>
            <p:ph type="ftr" sz="quarter" idx="11"/>
          </p:nvPr>
        </p:nvSpPr>
        <p:spPr/>
        <p:txBody>
          <a:bodyPr/>
          <a:lstStyle/>
          <a:p>
            <a:r>
              <a:rPr lang="en-US" smtClean="0"/>
              <a:t>LWDB Roles and Responsibilities Training</a:t>
            </a:r>
            <a:endParaRPr lang="en-US" dirty="0"/>
          </a:p>
        </p:txBody>
      </p:sp>
    </p:spTree>
    <p:extLst>
      <p:ext uri="{BB962C8B-B14F-4D97-AF65-F5344CB8AC3E}">
        <p14:creationId xmlns:p14="http://schemas.microsoft.com/office/powerpoint/2010/main" val="24589691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4B70BE8-E5A2-4CCC-B11A-FE8F813E7128}"/>
              </a:ext>
            </a:extLst>
          </p:cNvPr>
          <p:cNvSpPr>
            <a:spLocks noGrp="1"/>
          </p:cNvSpPr>
          <p:nvPr>
            <p:ph type="title"/>
          </p:nvPr>
        </p:nvSpPr>
        <p:spPr/>
        <p:txBody>
          <a:bodyPr/>
          <a:lstStyle/>
          <a:p>
            <a:pPr algn="ctr"/>
            <a:r>
              <a:rPr lang="en-US" dirty="0"/>
              <a:t>Questions? </a:t>
            </a:r>
            <a:r>
              <a:rPr lang="en-US" sz="5400" dirty="0"/>
              <a:t>(2)</a:t>
            </a:r>
            <a:endParaRPr lang="en-US" dirty="0"/>
          </a:p>
        </p:txBody>
      </p:sp>
      <p:sp>
        <p:nvSpPr>
          <p:cNvPr id="4" name="Footer Placeholder 3">
            <a:extLst>
              <a:ext uri="{FF2B5EF4-FFF2-40B4-BE49-F238E27FC236}">
                <a16:creationId xmlns:a16="http://schemas.microsoft.com/office/drawing/2014/main" id="{31704908-A578-4B91-AFCD-69529984B27E}"/>
              </a:ext>
            </a:extLst>
          </p:cNvPr>
          <p:cNvSpPr>
            <a:spLocks noGrp="1"/>
          </p:cNvSpPr>
          <p:nvPr>
            <p:ph type="ftr" sz="quarter" idx="11"/>
          </p:nvPr>
        </p:nvSpPr>
        <p:spPr/>
        <p:txBody>
          <a:bodyPr/>
          <a:lstStyle/>
          <a:p>
            <a:r>
              <a:rPr lang="en-US" dirty="0"/>
              <a:t>LWDB Roles and Responsibilities Training</a:t>
            </a:r>
          </a:p>
        </p:txBody>
      </p:sp>
      <p:sp>
        <p:nvSpPr>
          <p:cNvPr id="2" name="Slide Number Placeholder 1">
            <a:extLst>
              <a:ext uri="{FF2B5EF4-FFF2-40B4-BE49-F238E27FC236}">
                <a16:creationId xmlns:a16="http://schemas.microsoft.com/office/drawing/2014/main" id="{8033A18C-AE0A-4F82-BA37-12C10C20C76D}"/>
              </a:ext>
            </a:extLst>
          </p:cNvPr>
          <p:cNvSpPr>
            <a:spLocks noGrp="1"/>
          </p:cNvSpPr>
          <p:nvPr>
            <p:ph type="sldNum" sz="quarter" idx="12"/>
          </p:nvPr>
        </p:nvSpPr>
        <p:spPr/>
        <p:txBody>
          <a:bodyPr/>
          <a:lstStyle/>
          <a:p>
            <a:fld id="{D307F087-50E8-4976-AA50-2FC07D62CDFA}" type="slidenum">
              <a:rPr lang="en-US" smtClean="0"/>
              <a:t>14</a:t>
            </a:fld>
            <a:endParaRPr lang="en-US" dirty="0"/>
          </a:p>
        </p:txBody>
      </p:sp>
    </p:spTree>
    <p:extLst>
      <p:ext uri="{BB962C8B-B14F-4D97-AF65-F5344CB8AC3E}">
        <p14:creationId xmlns:p14="http://schemas.microsoft.com/office/powerpoint/2010/main" val="42654563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23CA089-F0AA-452A-93C7-97ADD29A7822}"/>
              </a:ext>
            </a:extLst>
          </p:cNvPr>
          <p:cNvSpPr>
            <a:spLocks noGrp="1"/>
          </p:cNvSpPr>
          <p:nvPr>
            <p:ph type="title"/>
          </p:nvPr>
        </p:nvSpPr>
        <p:spPr/>
        <p:txBody>
          <a:bodyPr/>
          <a:lstStyle/>
          <a:p>
            <a:r>
              <a:rPr lang="en-US" dirty="0" smtClean="0"/>
              <a:t>Timeline and Planning Cycle </a:t>
            </a:r>
            <a:endParaRPr lang="en-US" dirty="0"/>
          </a:p>
        </p:txBody>
      </p:sp>
      <p:sp>
        <p:nvSpPr>
          <p:cNvPr id="3" name="Footer Placeholder 2">
            <a:extLst>
              <a:ext uri="{FF2B5EF4-FFF2-40B4-BE49-F238E27FC236}">
                <a16:creationId xmlns:a16="http://schemas.microsoft.com/office/drawing/2014/main" id="{6ED737C3-077C-41FB-96BF-8F7F735845D8}"/>
              </a:ext>
            </a:extLst>
          </p:cNvPr>
          <p:cNvSpPr>
            <a:spLocks noGrp="1"/>
          </p:cNvSpPr>
          <p:nvPr>
            <p:ph type="ftr" sz="quarter" idx="11"/>
          </p:nvPr>
        </p:nvSpPr>
        <p:spPr/>
        <p:txBody>
          <a:bodyPr/>
          <a:lstStyle/>
          <a:p>
            <a:r>
              <a:rPr lang="en-US" dirty="0"/>
              <a:t>LWDB Roles and Responsibilities Training</a:t>
            </a:r>
          </a:p>
        </p:txBody>
      </p:sp>
      <p:sp>
        <p:nvSpPr>
          <p:cNvPr id="2" name="Slide Number Placeholder 1">
            <a:extLst>
              <a:ext uri="{FF2B5EF4-FFF2-40B4-BE49-F238E27FC236}">
                <a16:creationId xmlns:a16="http://schemas.microsoft.com/office/drawing/2014/main" id="{72B0C329-6A8F-4AD8-8E12-5315E1334B09}"/>
              </a:ext>
            </a:extLst>
          </p:cNvPr>
          <p:cNvSpPr>
            <a:spLocks noGrp="1"/>
          </p:cNvSpPr>
          <p:nvPr>
            <p:ph type="sldNum" sz="quarter" idx="12"/>
          </p:nvPr>
        </p:nvSpPr>
        <p:spPr/>
        <p:txBody>
          <a:bodyPr/>
          <a:lstStyle/>
          <a:p>
            <a:fld id="{D307F087-50E8-4976-AA50-2FC07D62CDFA}" type="slidenum">
              <a:rPr lang="en-US" smtClean="0"/>
              <a:t>15</a:t>
            </a:fld>
            <a:endParaRPr lang="en-US" dirty="0"/>
          </a:p>
        </p:txBody>
      </p:sp>
    </p:spTree>
    <p:extLst>
      <p:ext uri="{BB962C8B-B14F-4D97-AF65-F5344CB8AC3E}">
        <p14:creationId xmlns:p14="http://schemas.microsoft.com/office/powerpoint/2010/main" val="32583517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07F087-50E8-4976-AA50-2FC07D62CDFA}" type="slidenum">
              <a:rPr lang="en-US" smtClean="0"/>
              <a:pPr/>
              <a:t>16</a:t>
            </a:fld>
            <a:endParaRPr lang="en-US" dirty="0"/>
          </a:p>
        </p:txBody>
      </p:sp>
      <p:sp>
        <p:nvSpPr>
          <p:cNvPr id="6" name="Title 2"/>
          <p:cNvSpPr txBox="1">
            <a:spLocks/>
          </p:cNvSpPr>
          <p:nvPr/>
        </p:nvSpPr>
        <p:spPr>
          <a:xfrm>
            <a:off x="292100" y="221024"/>
            <a:ext cx="11607800" cy="686434"/>
          </a:xfrm>
          <a:prstGeom prst="rect">
            <a:avLst/>
          </a:prstGeom>
        </p:spPr>
        <p:txBody>
          <a:bodyPr/>
          <a:lstStyle>
            <a:lvl1pPr algn="l" defTabSz="914400" rtl="0" eaLnBrk="1" latinLnBrk="0" hangingPunct="1">
              <a:lnSpc>
                <a:spcPct val="85000"/>
              </a:lnSpc>
              <a:spcBef>
                <a:spcPct val="0"/>
              </a:spcBef>
              <a:buNone/>
              <a:defRPr sz="3200" b="1" kern="1200" cap="small" baseline="0">
                <a:solidFill>
                  <a:schemeClr val="accent1"/>
                </a:solidFill>
                <a:latin typeface="+mj-lt"/>
                <a:ea typeface="+mj-ea"/>
                <a:cs typeface="+mj-cs"/>
              </a:defRPr>
            </a:lvl1pPr>
          </a:lstStyle>
          <a:p>
            <a:r>
              <a:rPr lang="en-US" dirty="0" smtClean="0"/>
              <a:t>Normal Planning Cycle</a:t>
            </a:r>
            <a:endParaRPr lang="en-US" dirty="0"/>
          </a:p>
        </p:txBody>
      </p:sp>
      <p:sp>
        <p:nvSpPr>
          <p:cNvPr id="4" name="Content Placeholder 3">
            <a:extLst>
              <a:ext uri="{FF2B5EF4-FFF2-40B4-BE49-F238E27FC236}">
                <a16:creationId xmlns:a16="http://schemas.microsoft.com/office/drawing/2014/main" id="{86DC16C0-3BB6-43A8-8A3A-27B817401858}"/>
              </a:ext>
            </a:extLst>
          </p:cNvPr>
          <p:cNvSpPr txBox="1">
            <a:spLocks/>
          </p:cNvSpPr>
          <p:nvPr/>
        </p:nvSpPr>
        <p:spPr>
          <a:xfrm>
            <a:off x="527509" y="1027206"/>
            <a:ext cx="10869886" cy="4497114"/>
          </a:xfrm>
          <a:prstGeom prst="rect">
            <a:avLst/>
          </a:prstGeom>
        </p:spPr>
        <p:txBody>
          <a:bodyPr>
            <a:normAutofit/>
          </a:bodyPr>
          <a:lstStyle>
            <a:lvl1pPr marL="320040" indent="-320040" algn="l" defTabSz="914400" rtl="0" eaLnBrk="1" latinLnBrk="0" hangingPunct="1">
              <a:lnSpc>
                <a:spcPct val="100000"/>
              </a:lnSpc>
              <a:spcBef>
                <a:spcPts val="1800"/>
              </a:spcBef>
              <a:buClr>
                <a:srgbClr val="0F6A6B"/>
              </a:buClr>
              <a:buSzPct val="85000"/>
              <a:buFont typeface="Wingdings 3" panose="05040102010807070707" pitchFamily="18" charset="2"/>
              <a:buChar char=""/>
              <a:defRPr sz="2600" kern="1200">
                <a:solidFill>
                  <a:schemeClr val="tx1"/>
                </a:solidFill>
                <a:latin typeface="+mn-lt"/>
                <a:ea typeface="+mn-ea"/>
                <a:cs typeface="+mn-cs"/>
              </a:defRPr>
            </a:lvl1pPr>
            <a:lvl2pPr marL="731520" indent="-274320" algn="l" defTabSz="914400" rtl="0" eaLnBrk="1" latinLnBrk="0" hangingPunct="1">
              <a:lnSpc>
                <a:spcPct val="95000"/>
              </a:lnSpc>
              <a:spcBef>
                <a:spcPts val="500"/>
              </a:spcBef>
              <a:buClr>
                <a:srgbClr val="114257"/>
              </a:buClr>
              <a:buFont typeface="Wingdings" panose="05000000000000000000" pitchFamily="2" charset="2"/>
              <a:buChar char="§"/>
              <a:defRPr sz="2400" kern="1200">
                <a:solidFill>
                  <a:schemeClr val="accent5"/>
                </a:solidFill>
                <a:latin typeface="+mn-lt"/>
                <a:ea typeface="+mn-ea"/>
                <a:cs typeface="+mn-cs"/>
              </a:defRPr>
            </a:lvl2pPr>
            <a:lvl3pPr marL="1143000" indent="-228600" algn="l" defTabSz="914400" rtl="0" eaLnBrk="1" latinLnBrk="0" hangingPunct="1">
              <a:lnSpc>
                <a:spcPct val="90000"/>
              </a:lnSpc>
              <a:spcBef>
                <a:spcPts val="500"/>
              </a:spcBef>
              <a:buClr>
                <a:srgbClr val="49A1A2"/>
              </a:buClr>
              <a:buFont typeface="Calibri" panose="020F0502020204030204" pitchFamily="34" charset="0"/>
              <a:buChar char="▪"/>
              <a:defRPr sz="2000" kern="1200">
                <a:solidFill>
                  <a:schemeClr val="accent5"/>
                </a:solidFill>
                <a:latin typeface="+mn-lt"/>
                <a:ea typeface="+mn-ea"/>
                <a:cs typeface="+mn-cs"/>
              </a:defRPr>
            </a:lvl3pPr>
            <a:lvl4pPr marL="1600200" indent="-228600" algn="l" defTabSz="914400" rtl="0" eaLnBrk="1" latinLnBrk="0" hangingPunct="1">
              <a:lnSpc>
                <a:spcPct val="90000"/>
              </a:lnSpc>
              <a:spcBef>
                <a:spcPts val="500"/>
              </a:spcBef>
              <a:buClr>
                <a:srgbClr val="0F6A6B"/>
              </a:buClr>
              <a:buFont typeface="Calibri" panose="020F0502020204030204" pitchFamily="34" charset="0"/>
              <a:buChar char="▫"/>
              <a:defRPr sz="1800" kern="1200">
                <a:solidFill>
                  <a:schemeClr val="accent5"/>
                </a:solidFill>
                <a:latin typeface="+mn-lt"/>
                <a:ea typeface="+mn-ea"/>
                <a:cs typeface="+mn-cs"/>
              </a:defRPr>
            </a:lvl4pPr>
            <a:lvl5pPr marL="2057400" indent="-228600" algn="l" defTabSz="914400" rtl="0" eaLnBrk="1" latinLnBrk="0" hangingPunct="1">
              <a:lnSpc>
                <a:spcPct val="90000"/>
              </a:lnSpc>
              <a:spcBef>
                <a:spcPts val="500"/>
              </a:spcBef>
              <a:buClr>
                <a:srgbClr val="114257"/>
              </a:buClr>
              <a:buFont typeface="Calibri" panose="020F0502020204030204" pitchFamily="34" charset="0"/>
              <a:buChar char="‐"/>
              <a:defRPr sz="1800" kern="1200">
                <a:solidFill>
                  <a:schemeClr val="accent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t>Based on PROGRAM YEAR (July 1 – June 30)</a:t>
            </a:r>
          </a:p>
          <a:p>
            <a:r>
              <a:rPr lang="en-US" dirty="0" smtClean="0"/>
              <a:t>Runs for 4 years, with a Modification at the 2-year mark</a:t>
            </a:r>
          </a:p>
          <a:p>
            <a:r>
              <a:rPr lang="en-US" dirty="0" smtClean="0"/>
              <a:t>Current 4-year Planning Cycle is PY2020 – 2023  (July 1, 2020 – June 30, 2023)</a:t>
            </a:r>
          </a:p>
          <a:p>
            <a:endParaRPr lang="en-US" dirty="0"/>
          </a:p>
          <a:p>
            <a:endParaRPr lang="en-US" dirty="0" smtClean="0"/>
          </a:p>
          <a:p>
            <a:endParaRPr lang="en-US" dirty="0"/>
          </a:p>
          <a:p>
            <a:endParaRPr lang="en-US" dirty="0" smtClean="0"/>
          </a:p>
          <a:p>
            <a:pPr marL="0" indent="0">
              <a:buNone/>
            </a:pPr>
            <a:endParaRPr lang="en-US" dirty="0" smtClean="0"/>
          </a:p>
        </p:txBody>
      </p:sp>
      <p:pic>
        <p:nvPicPr>
          <p:cNvPr id="5" name="Picture 4" descr="Picture of a calendar" title="Picture"/>
          <p:cNvPicPr>
            <a:picLocks noChangeAspect="1"/>
          </p:cNvPicPr>
          <p:nvPr/>
        </p:nvPicPr>
        <p:blipFill>
          <a:blip r:embed="rId2"/>
          <a:stretch>
            <a:fillRect/>
          </a:stretch>
        </p:blipFill>
        <p:spPr>
          <a:xfrm>
            <a:off x="3809429" y="3275763"/>
            <a:ext cx="3452190" cy="2190540"/>
          </a:xfrm>
          <a:prstGeom prst="rect">
            <a:avLst/>
          </a:prstGeom>
        </p:spPr>
      </p:pic>
      <p:sp>
        <p:nvSpPr>
          <p:cNvPr id="3" name="Footer Placeholder 2"/>
          <p:cNvSpPr>
            <a:spLocks noGrp="1"/>
          </p:cNvSpPr>
          <p:nvPr>
            <p:ph type="ftr" sz="quarter" idx="11"/>
          </p:nvPr>
        </p:nvSpPr>
        <p:spPr/>
        <p:txBody>
          <a:bodyPr/>
          <a:lstStyle/>
          <a:p>
            <a:r>
              <a:rPr lang="en-US" smtClean="0"/>
              <a:t>LWDB Roles and Responsibilities Training</a:t>
            </a:r>
            <a:endParaRPr lang="en-US" dirty="0"/>
          </a:p>
        </p:txBody>
      </p:sp>
    </p:spTree>
    <p:extLst>
      <p:ext uri="{BB962C8B-B14F-4D97-AF65-F5344CB8AC3E}">
        <p14:creationId xmlns:p14="http://schemas.microsoft.com/office/powerpoint/2010/main" val="41974561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07F087-50E8-4976-AA50-2FC07D62CDFA}" type="slidenum">
              <a:rPr lang="en-US" smtClean="0"/>
              <a:t>17</a:t>
            </a:fld>
            <a:endParaRPr lang="en-US" dirty="0"/>
          </a:p>
        </p:txBody>
      </p:sp>
      <p:sp>
        <p:nvSpPr>
          <p:cNvPr id="6" name="Title 2"/>
          <p:cNvSpPr txBox="1">
            <a:spLocks/>
          </p:cNvSpPr>
          <p:nvPr/>
        </p:nvSpPr>
        <p:spPr>
          <a:xfrm>
            <a:off x="292100" y="221024"/>
            <a:ext cx="11607800" cy="686434"/>
          </a:xfrm>
          <a:prstGeom prst="rect">
            <a:avLst/>
          </a:prstGeom>
        </p:spPr>
        <p:txBody>
          <a:bodyPr/>
          <a:lstStyle>
            <a:lvl1pPr algn="l" defTabSz="914400" rtl="0" eaLnBrk="1" latinLnBrk="0" hangingPunct="1">
              <a:lnSpc>
                <a:spcPct val="85000"/>
              </a:lnSpc>
              <a:spcBef>
                <a:spcPct val="0"/>
              </a:spcBef>
              <a:buNone/>
              <a:defRPr sz="3200" b="1" kern="1200" cap="small" baseline="0">
                <a:solidFill>
                  <a:schemeClr val="accent1"/>
                </a:solidFill>
                <a:latin typeface="+mj-lt"/>
                <a:ea typeface="+mj-ea"/>
                <a:cs typeface="+mj-cs"/>
              </a:defRPr>
            </a:lvl1pPr>
          </a:lstStyle>
          <a:p>
            <a:r>
              <a:rPr lang="en-US" dirty="0" smtClean="0"/>
              <a:t>Revised Planning Cycle</a:t>
            </a:r>
            <a:endParaRPr lang="en-US" dirty="0"/>
          </a:p>
        </p:txBody>
      </p:sp>
      <p:sp>
        <p:nvSpPr>
          <p:cNvPr id="4" name="Content Placeholder 3">
            <a:extLst>
              <a:ext uri="{FF2B5EF4-FFF2-40B4-BE49-F238E27FC236}">
                <a16:creationId xmlns:a16="http://schemas.microsoft.com/office/drawing/2014/main" id="{86DC16C0-3BB6-43A8-8A3A-27B817401858}"/>
              </a:ext>
            </a:extLst>
          </p:cNvPr>
          <p:cNvSpPr txBox="1">
            <a:spLocks/>
          </p:cNvSpPr>
          <p:nvPr/>
        </p:nvSpPr>
        <p:spPr>
          <a:xfrm>
            <a:off x="527509" y="907458"/>
            <a:ext cx="10869886" cy="1123292"/>
          </a:xfrm>
          <a:prstGeom prst="rect">
            <a:avLst/>
          </a:prstGeom>
        </p:spPr>
        <p:txBody>
          <a:bodyPr>
            <a:normAutofit/>
          </a:bodyPr>
          <a:lstStyle>
            <a:lvl1pPr marL="320040" indent="-320040" algn="l" defTabSz="914400" rtl="0" eaLnBrk="1" latinLnBrk="0" hangingPunct="1">
              <a:lnSpc>
                <a:spcPct val="100000"/>
              </a:lnSpc>
              <a:spcBef>
                <a:spcPts val="1800"/>
              </a:spcBef>
              <a:buClr>
                <a:srgbClr val="0F6A6B"/>
              </a:buClr>
              <a:buSzPct val="85000"/>
              <a:buFont typeface="Wingdings 3" panose="05040102010807070707" pitchFamily="18" charset="2"/>
              <a:buChar char=""/>
              <a:defRPr sz="2600" kern="1200">
                <a:solidFill>
                  <a:schemeClr val="tx1"/>
                </a:solidFill>
                <a:latin typeface="+mn-lt"/>
                <a:ea typeface="+mn-ea"/>
                <a:cs typeface="+mn-cs"/>
              </a:defRPr>
            </a:lvl1pPr>
            <a:lvl2pPr marL="731520" indent="-274320" algn="l" defTabSz="914400" rtl="0" eaLnBrk="1" latinLnBrk="0" hangingPunct="1">
              <a:lnSpc>
                <a:spcPct val="95000"/>
              </a:lnSpc>
              <a:spcBef>
                <a:spcPts val="500"/>
              </a:spcBef>
              <a:buClr>
                <a:srgbClr val="114257"/>
              </a:buClr>
              <a:buFont typeface="Wingdings" panose="05000000000000000000" pitchFamily="2" charset="2"/>
              <a:buChar char="§"/>
              <a:defRPr sz="2400" kern="1200">
                <a:solidFill>
                  <a:schemeClr val="accent5"/>
                </a:solidFill>
                <a:latin typeface="+mn-lt"/>
                <a:ea typeface="+mn-ea"/>
                <a:cs typeface="+mn-cs"/>
              </a:defRPr>
            </a:lvl2pPr>
            <a:lvl3pPr marL="1143000" indent="-228600" algn="l" defTabSz="914400" rtl="0" eaLnBrk="1" latinLnBrk="0" hangingPunct="1">
              <a:lnSpc>
                <a:spcPct val="90000"/>
              </a:lnSpc>
              <a:spcBef>
                <a:spcPts val="500"/>
              </a:spcBef>
              <a:buClr>
                <a:srgbClr val="49A1A2"/>
              </a:buClr>
              <a:buFont typeface="Calibri" panose="020F0502020204030204" pitchFamily="34" charset="0"/>
              <a:buChar char="▪"/>
              <a:defRPr sz="2000" kern="1200">
                <a:solidFill>
                  <a:schemeClr val="accent5"/>
                </a:solidFill>
                <a:latin typeface="+mn-lt"/>
                <a:ea typeface="+mn-ea"/>
                <a:cs typeface="+mn-cs"/>
              </a:defRPr>
            </a:lvl3pPr>
            <a:lvl4pPr marL="1600200" indent="-228600" algn="l" defTabSz="914400" rtl="0" eaLnBrk="1" latinLnBrk="0" hangingPunct="1">
              <a:lnSpc>
                <a:spcPct val="90000"/>
              </a:lnSpc>
              <a:spcBef>
                <a:spcPts val="500"/>
              </a:spcBef>
              <a:buClr>
                <a:srgbClr val="0F6A6B"/>
              </a:buClr>
              <a:buFont typeface="Calibri" panose="020F0502020204030204" pitchFamily="34" charset="0"/>
              <a:buChar char="▫"/>
              <a:defRPr sz="1800" kern="1200">
                <a:solidFill>
                  <a:schemeClr val="accent5"/>
                </a:solidFill>
                <a:latin typeface="+mn-lt"/>
                <a:ea typeface="+mn-ea"/>
                <a:cs typeface="+mn-cs"/>
              </a:defRPr>
            </a:lvl4pPr>
            <a:lvl5pPr marL="2057400" indent="-228600" algn="l" defTabSz="914400" rtl="0" eaLnBrk="1" latinLnBrk="0" hangingPunct="1">
              <a:lnSpc>
                <a:spcPct val="90000"/>
              </a:lnSpc>
              <a:spcBef>
                <a:spcPts val="500"/>
              </a:spcBef>
              <a:buClr>
                <a:srgbClr val="114257"/>
              </a:buClr>
              <a:buFont typeface="Calibri" panose="020F0502020204030204" pitchFamily="34" charset="0"/>
              <a:buChar char="‐"/>
              <a:defRPr sz="1800" kern="1200">
                <a:solidFill>
                  <a:schemeClr val="accent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t>Due to transition of new Local Areas, behind</a:t>
            </a:r>
          </a:p>
          <a:p>
            <a:r>
              <a:rPr lang="en-US" dirty="0" smtClean="0"/>
              <a:t>This cycle will be used to “catch up” to the Normal cycle</a:t>
            </a:r>
          </a:p>
          <a:p>
            <a:pPr marL="0" indent="0">
              <a:buNone/>
            </a:pPr>
            <a:endParaRPr lang="en-US" dirty="0" smtClean="0"/>
          </a:p>
          <a:p>
            <a:endParaRPr lang="en-US" dirty="0" smtClean="0"/>
          </a:p>
          <a:p>
            <a:endParaRPr lang="en-US" dirty="0"/>
          </a:p>
          <a:p>
            <a:endParaRPr lang="en-US" dirty="0" smtClean="0"/>
          </a:p>
          <a:p>
            <a:pPr marL="0" indent="0">
              <a:buNone/>
            </a:pPr>
            <a:endParaRPr lang="en-US" dirty="0" smtClean="0"/>
          </a:p>
        </p:txBody>
      </p:sp>
      <p:sp>
        <p:nvSpPr>
          <p:cNvPr id="8" name="Rectangle 7"/>
          <p:cNvSpPr/>
          <p:nvPr/>
        </p:nvSpPr>
        <p:spPr>
          <a:xfrm>
            <a:off x="838019" y="2717184"/>
            <a:ext cx="9296777" cy="1754326"/>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cap="none" spc="0" dirty="0" smtClean="0">
                <a:ln/>
                <a:solidFill>
                  <a:schemeClr val="accent3"/>
                </a:solidFill>
                <a:effectLst/>
              </a:rPr>
              <a:t>Due Date – October 1, 2021</a:t>
            </a:r>
          </a:p>
          <a:p>
            <a:pPr algn="ctr"/>
            <a:r>
              <a:rPr lang="en-US" sz="5400" b="1" dirty="0" smtClean="0">
                <a:ln/>
                <a:solidFill>
                  <a:schemeClr val="accent3"/>
                </a:solidFill>
              </a:rPr>
              <a:t>Effective Date – January 1, 2022</a:t>
            </a:r>
            <a:endParaRPr lang="en-US" sz="5400" b="1" cap="none" spc="0" dirty="0">
              <a:ln/>
              <a:solidFill>
                <a:schemeClr val="accent3"/>
              </a:solidFill>
              <a:effectLst/>
            </a:endParaRPr>
          </a:p>
        </p:txBody>
      </p:sp>
      <p:sp>
        <p:nvSpPr>
          <p:cNvPr id="9" name="Content Placeholder 3">
            <a:extLst>
              <a:ext uri="{FF2B5EF4-FFF2-40B4-BE49-F238E27FC236}">
                <a16:creationId xmlns:a16="http://schemas.microsoft.com/office/drawing/2014/main" id="{86DC16C0-3BB6-43A8-8A3A-27B817401858}"/>
              </a:ext>
            </a:extLst>
          </p:cNvPr>
          <p:cNvSpPr txBox="1">
            <a:spLocks/>
          </p:cNvSpPr>
          <p:nvPr/>
        </p:nvSpPr>
        <p:spPr>
          <a:xfrm>
            <a:off x="527509" y="5017252"/>
            <a:ext cx="10869886" cy="1123292"/>
          </a:xfrm>
          <a:prstGeom prst="rect">
            <a:avLst/>
          </a:prstGeom>
        </p:spPr>
        <p:txBody>
          <a:bodyPr>
            <a:normAutofit/>
          </a:bodyPr>
          <a:lstStyle>
            <a:lvl1pPr marL="320040" indent="-320040" algn="l" defTabSz="914400" rtl="0" eaLnBrk="1" latinLnBrk="0" hangingPunct="1">
              <a:lnSpc>
                <a:spcPct val="100000"/>
              </a:lnSpc>
              <a:spcBef>
                <a:spcPts val="1800"/>
              </a:spcBef>
              <a:buClr>
                <a:srgbClr val="0F6A6B"/>
              </a:buClr>
              <a:buSzPct val="85000"/>
              <a:buFont typeface="Wingdings 3" panose="05040102010807070707" pitchFamily="18" charset="2"/>
              <a:buChar char=""/>
              <a:defRPr sz="2600" kern="1200">
                <a:solidFill>
                  <a:schemeClr val="tx1"/>
                </a:solidFill>
                <a:latin typeface="+mn-lt"/>
                <a:ea typeface="+mn-ea"/>
                <a:cs typeface="+mn-cs"/>
              </a:defRPr>
            </a:lvl1pPr>
            <a:lvl2pPr marL="731520" indent="-274320" algn="l" defTabSz="914400" rtl="0" eaLnBrk="1" latinLnBrk="0" hangingPunct="1">
              <a:lnSpc>
                <a:spcPct val="95000"/>
              </a:lnSpc>
              <a:spcBef>
                <a:spcPts val="500"/>
              </a:spcBef>
              <a:buClr>
                <a:srgbClr val="114257"/>
              </a:buClr>
              <a:buFont typeface="Wingdings" panose="05000000000000000000" pitchFamily="2" charset="2"/>
              <a:buChar char="§"/>
              <a:defRPr sz="2400" kern="1200">
                <a:solidFill>
                  <a:schemeClr val="accent5"/>
                </a:solidFill>
                <a:latin typeface="+mn-lt"/>
                <a:ea typeface="+mn-ea"/>
                <a:cs typeface="+mn-cs"/>
              </a:defRPr>
            </a:lvl2pPr>
            <a:lvl3pPr marL="1143000" indent="-228600" algn="l" defTabSz="914400" rtl="0" eaLnBrk="1" latinLnBrk="0" hangingPunct="1">
              <a:lnSpc>
                <a:spcPct val="90000"/>
              </a:lnSpc>
              <a:spcBef>
                <a:spcPts val="500"/>
              </a:spcBef>
              <a:buClr>
                <a:srgbClr val="49A1A2"/>
              </a:buClr>
              <a:buFont typeface="Calibri" panose="020F0502020204030204" pitchFamily="34" charset="0"/>
              <a:buChar char="▪"/>
              <a:defRPr sz="2000" kern="1200">
                <a:solidFill>
                  <a:schemeClr val="accent5"/>
                </a:solidFill>
                <a:latin typeface="+mn-lt"/>
                <a:ea typeface="+mn-ea"/>
                <a:cs typeface="+mn-cs"/>
              </a:defRPr>
            </a:lvl3pPr>
            <a:lvl4pPr marL="1600200" indent="-228600" algn="l" defTabSz="914400" rtl="0" eaLnBrk="1" latinLnBrk="0" hangingPunct="1">
              <a:lnSpc>
                <a:spcPct val="90000"/>
              </a:lnSpc>
              <a:spcBef>
                <a:spcPts val="500"/>
              </a:spcBef>
              <a:buClr>
                <a:srgbClr val="0F6A6B"/>
              </a:buClr>
              <a:buFont typeface="Calibri" panose="020F0502020204030204" pitchFamily="34" charset="0"/>
              <a:buChar char="▫"/>
              <a:defRPr sz="1800" kern="1200">
                <a:solidFill>
                  <a:schemeClr val="accent5"/>
                </a:solidFill>
                <a:latin typeface="+mn-lt"/>
                <a:ea typeface="+mn-ea"/>
                <a:cs typeface="+mn-cs"/>
              </a:defRPr>
            </a:lvl4pPr>
            <a:lvl5pPr marL="2057400" indent="-228600" algn="l" defTabSz="914400" rtl="0" eaLnBrk="1" latinLnBrk="0" hangingPunct="1">
              <a:lnSpc>
                <a:spcPct val="90000"/>
              </a:lnSpc>
              <a:spcBef>
                <a:spcPts val="500"/>
              </a:spcBef>
              <a:buClr>
                <a:srgbClr val="114257"/>
              </a:buClr>
              <a:buFont typeface="Calibri" panose="020F0502020204030204" pitchFamily="34" charset="0"/>
              <a:buChar char="‐"/>
              <a:defRPr sz="1800" kern="1200">
                <a:solidFill>
                  <a:schemeClr val="accent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t>Plan in effect from 1/1/22 – 6/30/23 (2.5 years)</a:t>
            </a:r>
          </a:p>
          <a:p>
            <a:r>
              <a:rPr lang="en-US" dirty="0" smtClean="0"/>
              <a:t>Next plan (4 </a:t>
            </a:r>
            <a:r>
              <a:rPr lang="en-US" dirty="0" err="1" smtClean="0"/>
              <a:t>yr</a:t>
            </a:r>
            <a:r>
              <a:rPr lang="en-US" dirty="0" smtClean="0"/>
              <a:t> plan) will be due 3/1/23, to be effective 7/1/24 – 6/30/27</a:t>
            </a:r>
          </a:p>
          <a:p>
            <a:pPr marL="0" indent="0">
              <a:buNone/>
            </a:pPr>
            <a:endParaRPr lang="en-US" dirty="0" smtClean="0"/>
          </a:p>
          <a:p>
            <a:endParaRPr lang="en-US" dirty="0" smtClean="0"/>
          </a:p>
          <a:p>
            <a:endParaRPr lang="en-US" dirty="0"/>
          </a:p>
          <a:p>
            <a:endParaRPr lang="en-US" dirty="0" smtClean="0"/>
          </a:p>
          <a:p>
            <a:pPr marL="0" indent="0">
              <a:buNone/>
            </a:pPr>
            <a:endParaRPr lang="en-US" dirty="0" smtClean="0"/>
          </a:p>
        </p:txBody>
      </p:sp>
      <p:sp>
        <p:nvSpPr>
          <p:cNvPr id="3" name="Footer Placeholder 2"/>
          <p:cNvSpPr>
            <a:spLocks noGrp="1"/>
          </p:cNvSpPr>
          <p:nvPr>
            <p:ph type="ftr" sz="quarter" idx="11"/>
          </p:nvPr>
        </p:nvSpPr>
        <p:spPr/>
        <p:txBody>
          <a:bodyPr/>
          <a:lstStyle/>
          <a:p>
            <a:r>
              <a:rPr lang="en-US" smtClean="0"/>
              <a:t>LWDB Roles and Responsibilities Training</a:t>
            </a:r>
            <a:endParaRPr lang="en-US" dirty="0"/>
          </a:p>
        </p:txBody>
      </p:sp>
    </p:spTree>
    <p:extLst>
      <p:ext uri="{BB962C8B-B14F-4D97-AF65-F5344CB8AC3E}">
        <p14:creationId xmlns:p14="http://schemas.microsoft.com/office/powerpoint/2010/main" val="17709093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BD1FAF7-0E3A-4242-8E8A-029E9733B6D7}"/>
              </a:ext>
            </a:extLst>
          </p:cNvPr>
          <p:cNvSpPr>
            <a:spLocks noGrp="1"/>
          </p:cNvSpPr>
          <p:nvPr>
            <p:ph type="title"/>
          </p:nvPr>
        </p:nvSpPr>
        <p:spPr/>
        <p:txBody>
          <a:bodyPr/>
          <a:lstStyle/>
          <a:p>
            <a:pPr algn="ctr"/>
            <a:r>
              <a:rPr lang="en-US" dirty="0"/>
              <a:t>Questions? </a:t>
            </a:r>
            <a:r>
              <a:rPr lang="en-US" sz="5400" dirty="0"/>
              <a:t>(3)</a:t>
            </a:r>
          </a:p>
        </p:txBody>
      </p:sp>
      <p:sp>
        <p:nvSpPr>
          <p:cNvPr id="4" name="Footer Placeholder 3">
            <a:extLst>
              <a:ext uri="{FF2B5EF4-FFF2-40B4-BE49-F238E27FC236}">
                <a16:creationId xmlns:a16="http://schemas.microsoft.com/office/drawing/2014/main" id="{6A8733D5-AD3F-4AA3-A438-650C4745FC08}"/>
              </a:ext>
            </a:extLst>
          </p:cNvPr>
          <p:cNvSpPr>
            <a:spLocks noGrp="1"/>
          </p:cNvSpPr>
          <p:nvPr>
            <p:ph type="ftr" sz="quarter" idx="11"/>
          </p:nvPr>
        </p:nvSpPr>
        <p:spPr/>
        <p:txBody>
          <a:bodyPr/>
          <a:lstStyle/>
          <a:p>
            <a:r>
              <a:rPr lang="en-US" dirty="0"/>
              <a:t>LWDB Roles and Responsibilities Training</a:t>
            </a:r>
          </a:p>
        </p:txBody>
      </p:sp>
      <p:sp>
        <p:nvSpPr>
          <p:cNvPr id="5" name="Slide Number Placeholder 4">
            <a:extLst>
              <a:ext uri="{FF2B5EF4-FFF2-40B4-BE49-F238E27FC236}">
                <a16:creationId xmlns:a16="http://schemas.microsoft.com/office/drawing/2014/main" id="{48F744F5-CC92-4DD4-8924-4C60B6807BD8}"/>
              </a:ext>
            </a:extLst>
          </p:cNvPr>
          <p:cNvSpPr>
            <a:spLocks noGrp="1"/>
          </p:cNvSpPr>
          <p:nvPr>
            <p:ph type="sldNum" sz="quarter" idx="12"/>
          </p:nvPr>
        </p:nvSpPr>
        <p:spPr/>
        <p:txBody>
          <a:bodyPr/>
          <a:lstStyle/>
          <a:p>
            <a:fld id="{D307F087-50E8-4976-AA50-2FC07D62CDFA}" type="slidenum">
              <a:rPr lang="en-US" smtClean="0"/>
              <a:t>18</a:t>
            </a:fld>
            <a:endParaRPr lang="en-US" dirty="0"/>
          </a:p>
        </p:txBody>
      </p:sp>
    </p:spTree>
    <p:extLst>
      <p:ext uri="{BB962C8B-B14F-4D97-AF65-F5344CB8AC3E}">
        <p14:creationId xmlns:p14="http://schemas.microsoft.com/office/powerpoint/2010/main" val="20937263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23CA089-F0AA-452A-93C7-97ADD29A7822}"/>
              </a:ext>
            </a:extLst>
          </p:cNvPr>
          <p:cNvSpPr>
            <a:spLocks noGrp="1"/>
          </p:cNvSpPr>
          <p:nvPr>
            <p:ph type="title"/>
          </p:nvPr>
        </p:nvSpPr>
        <p:spPr>
          <a:xfrm>
            <a:off x="357353" y="1179690"/>
            <a:ext cx="11510712" cy="2852737"/>
          </a:xfrm>
        </p:spPr>
        <p:txBody>
          <a:bodyPr/>
          <a:lstStyle/>
          <a:p>
            <a:r>
              <a:rPr lang="en-US" dirty="0" smtClean="0"/>
              <a:t>Alignment of Local and State Plans  </a:t>
            </a:r>
            <a:endParaRPr lang="en-US" dirty="0"/>
          </a:p>
        </p:txBody>
      </p:sp>
      <p:sp>
        <p:nvSpPr>
          <p:cNvPr id="3" name="Footer Placeholder 2">
            <a:extLst>
              <a:ext uri="{FF2B5EF4-FFF2-40B4-BE49-F238E27FC236}">
                <a16:creationId xmlns:a16="http://schemas.microsoft.com/office/drawing/2014/main" id="{6ED737C3-077C-41FB-96BF-8F7F735845D8}"/>
              </a:ext>
            </a:extLst>
          </p:cNvPr>
          <p:cNvSpPr>
            <a:spLocks noGrp="1"/>
          </p:cNvSpPr>
          <p:nvPr>
            <p:ph type="ftr" sz="quarter" idx="11"/>
          </p:nvPr>
        </p:nvSpPr>
        <p:spPr/>
        <p:txBody>
          <a:bodyPr/>
          <a:lstStyle/>
          <a:p>
            <a:r>
              <a:rPr lang="en-US" dirty="0"/>
              <a:t>LWDB Roles and Responsibilities Training</a:t>
            </a:r>
          </a:p>
        </p:txBody>
      </p:sp>
      <p:sp>
        <p:nvSpPr>
          <p:cNvPr id="2" name="Slide Number Placeholder 1">
            <a:extLst>
              <a:ext uri="{FF2B5EF4-FFF2-40B4-BE49-F238E27FC236}">
                <a16:creationId xmlns:a16="http://schemas.microsoft.com/office/drawing/2014/main" id="{72B0C329-6A8F-4AD8-8E12-5315E1334B09}"/>
              </a:ext>
            </a:extLst>
          </p:cNvPr>
          <p:cNvSpPr>
            <a:spLocks noGrp="1"/>
          </p:cNvSpPr>
          <p:nvPr>
            <p:ph type="sldNum" sz="quarter" idx="12"/>
          </p:nvPr>
        </p:nvSpPr>
        <p:spPr/>
        <p:txBody>
          <a:bodyPr/>
          <a:lstStyle/>
          <a:p>
            <a:fld id="{D307F087-50E8-4976-AA50-2FC07D62CDFA}" type="slidenum">
              <a:rPr lang="en-US" smtClean="0"/>
              <a:t>19</a:t>
            </a:fld>
            <a:endParaRPr lang="en-US" dirty="0"/>
          </a:p>
        </p:txBody>
      </p:sp>
    </p:spTree>
    <p:extLst>
      <p:ext uri="{BB962C8B-B14F-4D97-AF65-F5344CB8AC3E}">
        <p14:creationId xmlns:p14="http://schemas.microsoft.com/office/powerpoint/2010/main" val="15726499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C2942AD4-EE15-4F05-BA65-BB6A0F4BDAC3}"/>
              </a:ext>
            </a:extLst>
          </p:cNvPr>
          <p:cNvSpPr>
            <a:spLocks noGrp="1"/>
          </p:cNvSpPr>
          <p:nvPr>
            <p:ph type="title"/>
          </p:nvPr>
        </p:nvSpPr>
        <p:spPr/>
        <p:txBody>
          <a:bodyPr/>
          <a:lstStyle/>
          <a:p>
            <a:r>
              <a:rPr lang="en-US" dirty="0"/>
              <a:t>Today’s Presenters</a:t>
            </a:r>
          </a:p>
        </p:txBody>
      </p:sp>
      <p:sp>
        <p:nvSpPr>
          <p:cNvPr id="5" name="Content Placeholder 4">
            <a:extLst>
              <a:ext uri="{FF2B5EF4-FFF2-40B4-BE49-F238E27FC236}">
                <a16:creationId xmlns:a16="http://schemas.microsoft.com/office/drawing/2014/main" id="{55E1849F-DF4A-4455-9481-3AB0162B1E5C}"/>
              </a:ext>
            </a:extLst>
          </p:cNvPr>
          <p:cNvSpPr>
            <a:spLocks noGrp="1"/>
          </p:cNvSpPr>
          <p:nvPr>
            <p:ph idx="1"/>
          </p:nvPr>
        </p:nvSpPr>
        <p:spPr>
          <a:xfrm>
            <a:off x="7839163" y="2902988"/>
            <a:ext cx="3096315" cy="1123913"/>
          </a:xfrm>
        </p:spPr>
        <p:txBody>
          <a:bodyPr>
            <a:normAutofit/>
          </a:bodyPr>
          <a:lstStyle/>
          <a:p>
            <a:pPr lvl="0"/>
            <a:r>
              <a:rPr lang="en-US" sz="1500" dirty="0" smtClean="0"/>
              <a:t>Mike Witt</a:t>
            </a:r>
            <a:endParaRPr lang="en-US" sz="1500" dirty="0"/>
          </a:p>
          <a:p>
            <a:pPr lvl="1"/>
            <a:r>
              <a:rPr lang="en-US" sz="1100" dirty="0" smtClean="0"/>
              <a:t>Division Administrator, AJCs</a:t>
            </a:r>
            <a:endParaRPr lang="en-US" sz="1100" dirty="0"/>
          </a:p>
          <a:p>
            <a:pPr lvl="2"/>
            <a:r>
              <a:rPr lang="en-US" sz="1100" dirty="0" smtClean="0"/>
              <a:t>Iowa Workforce Development</a:t>
            </a:r>
            <a:endParaRPr lang="en-US" sz="1100" dirty="0"/>
          </a:p>
          <a:p>
            <a:pPr lvl="3"/>
            <a:r>
              <a:rPr lang="en-US" sz="1000" dirty="0" smtClean="0"/>
              <a:t>Michael.witt@iwd.iowa.gov</a:t>
            </a:r>
            <a:endParaRPr lang="en-US" sz="1000" dirty="0"/>
          </a:p>
        </p:txBody>
      </p:sp>
      <p:sp>
        <p:nvSpPr>
          <p:cNvPr id="2" name="Footer Placeholder 1">
            <a:extLst>
              <a:ext uri="{FF2B5EF4-FFF2-40B4-BE49-F238E27FC236}">
                <a16:creationId xmlns:a16="http://schemas.microsoft.com/office/drawing/2014/main" id="{0D0AA653-BB3E-4CCC-AFBE-E485FB6D572E}"/>
              </a:ext>
            </a:extLst>
          </p:cNvPr>
          <p:cNvSpPr>
            <a:spLocks noGrp="1"/>
          </p:cNvSpPr>
          <p:nvPr>
            <p:ph type="ftr" sz="quarter" idx="3"/>
          </p:nvPr>
        </p:nvSpPr>
        <p:spPr/>
        <p:txBody>
          <a:bodyPr/>
          <a:lstStyle/>
          <a:p>
            <a:r>
              <a:rPr lang="en-US" dirty="0"/>
              <a:t>LWDB Roles and Responsibilities Training</a:t>
            </a:r>
          </a:p>
        </p:txBody>
      </p:sp>
      <p:sp>
        <p:nvSpPr>
          <p:cNvPr id="8" name="Content Placeholder 4">
            <a:extLst>
              <a:ext uri="{FF2B5EF4-FFF2-40B4-BE49-F238E27FC236}">
                <a16:creationId xmlns:a16="http://schemas.microsoft.com/office/drawing/2014/main" id="{55E1849F-DF4A-4455-9481-3AB0162B1E5C}"/>
              </a:ext>
            </a:extLst>
          </p:cNvPr>
          <p:cNvSpPr>
            <a:spLocks noGrp="1"/>
          </p:cNvSpPr>
          <p:nvPr>
            <p:ph idx="1"/>
          </p:nvPr>
        </p:nvSpPr>
        <p:spPr>
          <a:xfrm>
            <a:off x="3887055" y="2902989"/>
            <a:ext cx="3183401" cy="1123913"/>
          </a:xfrm>
        </p:spPr>
        <p:txBody>
          <a:bodyPr>
            <a:normAutofit fontScale="55000" lnSpcReduction="20000"/>
          </a:bodyPr>
          <a:lstStyle/>
          <a:p>
            <a:pPr lvl="0"/>
            <a:r>
              <a:rPr lang="en-US" dirty="0" smtClean="0"/>
              <a:t>Keri Osterhaus</a:t>
            </a:r>
            <a:endParaRPr lang="en-US" dirty="0"/>
          </a:p>
          <a:p>
            <a:pPr lvl="1"/>
            <a:r>
              <a:rPr lang="en-US" dirty="0" smtClean="0"/>
              <a:t>Vocational Rehabilitation Program Manager</a:t>
            </a:r>
            <a:endParaRPr lang="en-US" dirty="0"/>
          </a:p>
          <a:p>
            <a:pPr lvl="2"/>
            <a:r>
              <a:rPr lang="en-US" dirty="0" smtClean="0"/>
              <a:t>Iowa Department for the Blind</a:t>
            </a:r>
            <a:endParaRPr lang="en-US" dirty="0"/>
          </a:p>
          <a:p>
            <a:pPr lvl="3"/>
            <a:r>
              <a:rPr lang="en-US" dirty="0" smtClean="0"/>
              <a:t>Keri.osterhaus@blind.state.ia.us</a:t>
            </a:r>
            <a:endParaRPr lang="en-US" dirty="0"/>
          </a:p>
        </p:txBody>
      </p:sp>
      <p:sp>
        <p:nvSpPr>
          <p:cNvPr id="10" name="Content Placeholder 4">
            <a:extLst>
              <a:ext uri="{FF2B5EF4-FFF2-40B4-BE49-F238E27FC236}">
                <a16:creationId xmlns:a16="http://schemas.microsoft.com/office/drawing/2014/main" id="{55E1849F-DF4A-4455-9481-3AB0162B1E5C}"/>
              </a:ext>
            </a:extLst>
          </p:cNvPr>
          <p:cNvSpPr>
            <a:spLocks noGrp="1"/>
          </p:cNvSpPr>
          <p:nvPr>
            <p:ph idx="1"/>
          </p:nvPr>
        </p:nvSpPr>
        <p:spPr>
          <a:xfrm>
            <a:off x="7747357" y="1184924"/>
            <a:ext cx="3096315" cy="1123913"/>
          </a:xfrm>
        </p:spPr>
        <p:txBody>
          <a:bodyPr>
            <a:normAutofit fontScale="55000" lnSpcReduction="20000"/>
          </a:bodyPr>
          <a:lstStyle/>
          <a:p>
            <a:pPr lvl="0"/>
            <a:r>
              <a:rPr lang="en-US" dirty="0" smtClean="0"/>
              <a:t>Michelle McNertney</a:t>
            </a:r>
            <a:endParaRPr lang="en-US" dirty="0"/>
          </a:p>
          <a:p>
            <a:pPr lvl="1"/>
            <a:r>
              <a:rPr lang="en-US" dirty="0" smtClean="0"/>
              <a:t>Division Administrator, Workforce Services</a:t>
            </a:r>
            <a:endParaRPr lang="en-US" dirty="0"/>
          </a:p>
          <a:p>
            <a:pPr lvl="2"/>
            <a:r>
              <a:rPr lang="en-US" dirty="0" smtClean="0"/>
              <a:t>Iowa Workforce Development</a:t>
            </a:r>
            <a:endParaRPr lang="en-US" dirty="0"/>
          </a:p>
          <a:p>
            <a:pPr lvl="3"/>
            <a:r>
              <a:rPr lang="en-US" dirty="0" smtClean="0"/>
              <a:t>Michelle.mcnertney@iwd.iowa.gov</a:t>
            </a:r>
            <a:endParaRPr lang="en-US" dirty="0"/>
          </a:p>
        </p:txBody>
      </p:sp>
      <p:sp>
        <p:nvSpPr>
          <p:cNvPr id="11" name="Content Placeholder 4">
            <a:extLst>
              <a:ext uri="{FF2B5EF4-FFF2-40B4-BE49-F238E27FC236}">
                <a16:creationId xmlns:a16="http://schemas.microsoft.com/office/drawing/2014/main" id="{55E1849F-DF4A-4455-9481-3AB0162B1E5C}"/>
              </a:ext>
            </a:extLst>
          </p:cNvPr>
          <p:cNvSpPr>
            <a:spLocks noGrp="1"/>
          </p:cNvSpPr>
          <p:nvPr>
            <p:ph idx="1"/>
          </p:nvPr>
        </p:nvSpPr>
        <p:spPr>
          <a:xfrm>
            <a:off x="474197" y="1184924"/>
            <a:ext cx="3096315" cy="1123913"/>
          </a:xfrm>
        </p:spPr>
        <p:txBody>
          <a:bodyPr>
            <a:normAutofit fontScale="55000" lnSpcReduction="20000"/>
          </a:bodyPr>
          <a:lstStyle/>
          <a:p>
            <a:pPr lvl="0"/>
            <a:r>
              <a:rPr lang="en-US" dirty="0" smtClean="0"/>
              <a:t>Steve Faulkner</a:t>
            </a:r>
            <a:endParaRPr lang="en-US" dirty="0"/>
          </a:p>
          <a:p>
            <a:pPr lvl="1"/>
            <a:r>
              <a:rPr lang="en-US" dirty="0" smtClean="0"/>
              <a:t>Bureau Chief, Rehabilitation Services</a:t>
            </a:r>
            <a:endParaRPr lang="en-US" dirty="0"/>
          </a:p>
          <a:p>
            <a:pPr lvl="2"/>
            <a:r>
              <a:rPr lang="en-US" dirty="0" smtClean="0"/>
              <a:t>Iowa Vocational Rehabilitation Services</a:t>
            </a:r>
            <a:endParaRPr lang="en-US" dirty="0"/>
          </a:p>
          <a:p>
            <a:pPr lvl="3"/>
            <a:r>
              <a:rPr lang="en-US" dirty="0" smtClean="0"/>
              <a:t>Steven.faulkner@iowa.gov</a:t>
            </a:r>
            <a:endParaRPr lang="en-US" dirty="0"/>
          </a:p>
        </p:txBody>
      </p:sp>
      <p:sp>
        <p:nvSpPr>
          <p:cNvPr id="12" name="Content Placeholder 4">
            <a:extLst>
              <a:ext uri="{FF2B5EF4-FFF2-40B4-BE49-F238E27FC236}">
                <a16:creationId xmlns:a16="http://schemas.microsoft.com/office/drawing/2014/main" id="{55E1849F-DF4A-4455-9481-3AB0162B1E5C}"/>
              </a:ext>
            </a:extLst>
          </p:cNvPr>
          <p:cNvSpPr>
            <a:spLocks noGrp="1"/>
          </p:cNvSpPr>
          <p:nvPr>
            <p:ph idx="1"/>
          </p:nvPr>
        </p:nvSpPr>
        <p:spPr>
          <a:xfrm>
            <a:off x="474197" y="2904580"/>
            <a:ext cx="3096315" cy="1123913"/>
          </a:xfrm>
        </p:spPr>
        <p:txBody>
          <a:bodyPr>
            <a:normAutofit fontScale="55000" lnSpcReduction="20000"/>
          </a:bodyPr>
          <a:lstStyle/>
          <a:p>
            <a:pPr lvl="0"/>
            <a:r>
              <a:rPr lang="en-US" dirty="0" smtClean="0"/>
              <a:t>Brandy </a:t>
            </a:r>
            <a:r>
              <a:rPr lang="en-US" dirty="0" err="1" smtClean="0"/>
              <a:t>Mcomber</a:t>
            </a:r>
            <a:endParaRPr lang="en-US" dirty="0"/>
          </a:p>
          <a:p>
            <a:pPr lvl="1"/>
            <a:r>
              <a:rPr lang="en-US" dirty="0" smtClean="0"/>
              <a:t>Policy Resource Manager</a:t>
            </a:r>
            <a:endParaRPr lang="en-US" dirty="0"/>
          </a:p>
          <a:p>
            <a:pPr lvl="2"/>
            <a:r>
              <a:rPr lang="en-US" dirty="0" smtClean="0"/>
              <a:t>Iowa Vocational Rehabilitation Services</a:t>
            </a:r>
            <a:endParaRPr lang="en-US" dirty="0"/>
          </a:p>
          <a:p>
            <a:pPr lvl="3"/>
            <a:r>
              <a:rPr lang="en-US" dirty="0" smtClean="0"/>
              <a:t>Brandy.mcomber@iowa.gov</a:t>
            </a:r>
            <a:endParaRPr lang="en-US" dirty="0"/>
          </a:p>
        </p:txBody>
      </p:sp>
      <p:sp>
        <p:nvSpPr>
          <p:cNvPr id="13" name="Content Placeholder 4">
            <a:extLst>
              <a:ext uri="{FF2B5EF4-FFF2-40B4-BE49-F238E27FC236}">
                <a16:creationId xmlns:a16="http://schemas.microsoft.com/office/drawing/2014/main" id="{55E1849F-DF4A-4455-9481-3AB0162B1E5C}"/>
              </a:ext>
            </a:extLst>
          </p:cNvPr>
          <p:cNvSpPr>
            <a:spLocks noGrp="1"/>
          </p:cNvSpPr>
          <p:nvPr>
            <p:ph idx="1"/>
          </p:nvPr>
        </p:nvSpPr>
        <p:spPr>
          <a:xfrm>
            <a:off x="3930599" y="4536728"/>
            <a:ext cx="3096315" cy="968017"/>
          </a:xfrm>
        </p:spPr>
        <p:txBody>
          <a:bodyPr>
            <a:normAutofit fontScale="92500" lnSpcReduction="20000"/>
          </a:bodyPr>
          <a:lstStyle/>
          <a:p>
            <a:pPr lvl="0"/>
            <a:r>
              <a:rPr lang="en-US" sz="1600" dirty="0" smtClean="0"/>
              <a:t>Emily Wharton</a:t>
            </a:r>
            <a:endParaRPr lang="en-US" sz="1600" dirty="0"/>
          </a:p>
          <a:p>
            <a:pPr lvl="1"/>
            <a:r>
              <a:rPr lang="en-US" sz="1200" dirty="0" smtClean="0"/>
              <a:t>Director</a:t>
            </a:r>
          </a:p>
          <a:p>
            <a:pPr lvl="1"/>
            <a:r>
              <a:rPr lang="en-US" sz="1200" i="0" dirty="0" smtClean="0">
                <a:solidFill>
                  <a:schemeClr val="tx1"/>
                </a:solidFill>
              </a:rPr>
              <a:t>Iowa Department for the Blind</a:t>
            </a:r>
            <a:endParaRPr lang="en-US" sz="1200" i="0" dirty="0">
              <a:solidFill>
                <a:schemeClr val="tx1"/>
              </a:solidFill>
            </a:endParaRPr>
          </a:p>
          <a:p>
            <a:pPr lvl="3"/>
            <a:r>
              <a:rPr lang="en-US" sz="1100" dirty="0" smtClean="0"/>
              <a:t>Emily.Wharton@blind.state.ia.us</a:t>
            </a:r>
            <a:endParaRPr lang="en-US" sz="1100" dirty="0"/>
          </a:p>
        </p:txBody>
      </p:sp>
      <p:sp>
        <p:nvSpPr>
          <p:cNvPr id="14" name="Content Placeholder 4">
            <a:extLst>
              <a:ext uri="{FF2B5EF4-FFF2-40B4-BE49-F238E27FC236}">
                <a16:creationId xmlns:a16="http://schemas.microsoft.com/office/drawing/2014/main" id="{55E1849F-DF4A-4455-9481-3AB0162B1E5C}"/>
              </a:ext>
            </a:extLst>
          </p:cNvPr>
          <p:cNvSpPr>
            <a:spLocks noGrp="1"/>
          </p:cNvSpPr>
          <p:nvPr>
            <p:ph idx="1"/>
          </p:nvPr>
        </p:nvSpPr>
        <p:spPr>
          <a:xfrm>
            <a:off x="3930599" y="1299514"/>
            <a:ext cx="2659387" cy="894731"/>
          </a:xfrm>
        </p:spPr>
        <p:txBody>
          <a:bodyPr>
            <a:normAutofit fontScale="25000" lnSpcReduction="20000"/>
          </a:bodyPr>
          <a:lstStyle/>
          <a:p>
            <a:pPr lvl="0"/>
            <a:r>
              <a:rPr lang="en-US" sz="6000" dirty="0" smtClean="0"/>
              <a:t>Alex Harris	</a:t>
            </a:r>
            <a:endParaRPr lang="en-US" sz="6000" dirty="0"/>
          </a:p>
          <a:p>
            <a:pPr lvl="1">
              <a:lnSpc>
                <a:spcPct val="100000"/>
              </a:lnSpc>
            </a:pPr>
            <a:r>
              <a:rPr lang="en-US" sz="4400" dirty="0" smtClean="0"/>
              <a:t>State Director of Adult Education</a:t>
            </a:r>
          </a:p>
          <a:p>
            <a:pPr lvl="1">
              <a:lnSpc>
                <a:spcPct val="100000"/>
              </a:lnSpc>
            </a:pPr>
            <a:r>
              <a:rPr lang="en-US" sz="4400" i="0" dirty="0" smtClean="0">
                <a:solidFill>
                  <a:schemeClr val="tx1"/>
                </a:solidFill>
              </a:rPr>
              <a:t>Iowa Department of Education</a:t>
            </a:r>
            <a:endParaRPr lang="en-US" sz="4400" i="0" dirty="0">
              <a:solidFill>
                <a:schemeClr val="tx1"/>
              </a:solidFill>
            </a:endParaRPr>
          </a:p>
          <a:p>
            <a:pPr lvl="3"/>
            <a:r>
              <a:rPr lang="en-US" sz="4000" dirty="0" smtClean="0"/>
              <a:t>Alex.harris@iowa.gov</a:t>
            </a:r>
            <a:endParaRPr lang="en-US" sz="2800" dirty="0"/>
          </a:p>
        </p:txBody>
      </p:sp>
    </p:spTree>
    <p:extLst>
      <p:ext uri="{BB962C8B-B14F-4D97-AF65-F5344CB8AC3E}">
        <p14:creationId xmlns:p14="http://schemas.microsoft.com/office/powerpoint/2010/main" val="3967726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307F087-50E8-4976-AA50-2FC07D62CDFA}" type="slidenum">
              <a:rPr lang="en-US" smtClean="0"/>
              <a:t>20</a:t>
            </a:fld>
            <a:endParaRPr lang="en-US" dirty="0"/>
          </a:p>
        </p:txBody>
      </p:sp>
      <p:sp>
        <p:nvSpPr>
          <p:cNvPr id="3" name="Title 2"/>
          <p:cNvSpPr>
            <a:spLocks noGrp="1"/>
          </p:cNvSpPr>
          <p:nvPr>
            <p:ph type="title"/>
          </p:nvPr>
        </p:nvSpPr>
        <p:spPr/>
        <p:txBody>
          <a:bodyPr/>
          <a:lstStyle/>
          <a:p>
            <a:r>
              <a:rPr lang="en-US" dirty="0" smtClean="0"/>
              <a:t>State Plan Goals &amp; Strategies</a:t>
            </a:r>
            <a:endParaRPr lang="en-US" dirty="0"/>
          </a:p>
        </p:txBody>
      </p:sp>
      <p:sp>
        <p:nvSpPr>
          <p:cNvPr id="5" name="Content Placeholder 3">
            <a:extLst>
              <a:ext uri="{FF2B5EF4-FFF2-40B4-BE49-F238E27FC236}">
                <a16:creationId xmlns:a16="http://schemas.microsoft.com/office/drawing/2014/main" id="{86DC16C0-3BB6-43A8-8A3A-27B817401858}"/>
              </a:ext>
            </a:extLst>
          </p:cNvPr>
          <p:cNvSpPr txBox="1">
            <a:spLocks/>
          </p:cNvSpPr>
          <p:nvPr/>
        </p:nvSpPr>
        <p:spPr>
          <a:xfrm>
            <a:off x="292099" y="1104900"/>
            <a:ext cx="11575965" cy="5072063"/>
          </a:xfrm>
          <a:prstGeom prst="rect">
            <a:avLst/>
          </a:prstGeom>
        </p:spPr>
        <p:txBody>
          <a:bodyPr>
            <a:normAutofit lnSpcReduction="10000"/>
          </a:bodyPr>
          <a:lstStyle>
            <a:lvl1pPr marL="320040" indent="-320040" algn="l" defTabSz="914400" rtl="0" eaLnBrk="1" latinLnBrk="0" hangingPunct="1">
              <a:lnSpc>
                <a:spcPct val="100000"/>
              </a:lnSpc>
              <a:spcBef>
                <a:spcPts val="1800"/>
              </a:spcBef>
              <a:buClr>
                <a:srgbClr val="0F6A6B"/>
              </a:buClr>
              <a:buSzPct val="85000"/>
              <a:buFont typeface="Wingdings 3" panose="05040102010807070707" pitchFamily="18" charset="2"/>
              <a:buChar char=""/>
              <a:defRPr sz="2600" kern="1200">
                <a:solidFill>
                  <a:schemeClr val="tx1"/>
                </a:solidFill>
                <a:latin typeface="+mn-lt"/>
                <a:ea typeface="+mn-ea"/>
                <a:cs typeface="+mn-cs"/>
              </a:defRPr>
            </a:lvl1pPr>
            <a:lvl2pPr marL="731520" indent="-274320" algn="l" defTabSz="914400" rtl="0" eaLnBrk="1" latinLnBrk="0" hangingPunct="1">
              <a:lnSpc>
                <a:spcPct val="95000"/>
              </a:lnSpc>
              <a:spcBef>
                <a:spcPts val="500"/>
              </a:spcBef>
              <a:buClr>
                <a:srgbClr val="114257"/>
              </a:buClr>
              <a:buFont typeface="Wingdings" panose="05000000000000000000" pitchFamily="2" charset="2"/>
              <a:buChar char="§"/>
              <a:defRPr sz="2400" kern="1200">
                <a:solidFill>
                  <a:schemeClr val="accent5"/>
                </a:solidFill>
                <a:latin typeface="+mn-lt"/>
                <a:ea typeface="+mn-ea"/>
                <a:cs typeface="+mn-cs"/>
              </a:defRPr>
            </a:lvl2pPr>
            <a:lvl3pPr marL="1143000" indent="-228600" algn="l" defTabSz="914400" rtl="0" eaLnBrk="1" latinLnBrk="0" hangingPunct="1">
              <a:lnSpc>
                <a:spcPct val="90000"/>
              </a:lnSpc>
              <a:spcBef>
                <a:spcPts val="500"/>
              </a:spcBef>
              <a:buClr>
                <a:srgbClr val="49A1A2"/>
              </a:buClr>
              <a:buFont typeface="Calibri" panose="020F0502020204030204" pitchFamily="34" charset="0"/>
              <a:buChar char="▪"/>
              <a:defRPr sz="2000" kern="1200">
                <a:solidFill>
                  <a:schemeClr val="accent5"/>
                </a:solidFill>
                <a:latin typeface="+mn-lt"/>
                <a:ea typeface="+mn-ea"/>
                <a:cs typeface="+mn-cs"/>
              </a:defRPr>
            </a:lvl3pPr>
            <a:lvl4pPr marL="1600200" indent="-228600" algn="l" defTabSz="914400" rtl="0" eaLnBrk="1" latinLnBrk="0" hangingPunct="1">
              <a:lnSpc>
                <a:spcPct val="90000"/>
              </a:lnSpc>
              <a:spcBef>
                <a:spcPts val="500"/>
              </a:spcBef>
              <a:buClr>
                <a:srgbClr val="0F6A6B"/>
              </a:buClr>
              <a:buFont typeface="Calibri" panose="020F0502020204030204" pitchFamily="34" charset="0"/>
              <a:buChar char="▫"/>
              <a:defRPr sz="1800" kern="1200">
                <a:solidFill>
                  <a:schemeClr val="accent5"/>
                </a:solidFill>
                <a:latin typeface="+mn-lt"/>
                <a:ea typeface="+mn-ea"/>
                <a:cs typeface="+mn-cs"/>
              </a:defRPr>
            </a:lvl4pPr>
            <a:lvl5pPr marL="2057400" indent="-228600" algn="l" defTabSz="914400" rtl="0" eaLnBrk="1" latinLnBrk="0" hangingPunct="1">
              <a:lnSpc>
                <a:spcPct val="90000"/>
              </a:lnSpc>
              <a:spcBef>
                <a:spcPts val="500"/>
              </a:spcBef>
              <a:buClr>
                <a:srgbClr val="114257"/>
              </a:buClr>
              <a:buFont typeface="Calibri" panose="020F0502020204030204" pitchFamily="34" charset="0"/>
              <a:buChar char="‐"/>
              <a:defRPr sz="1800" kern="1200">
                <a:solidFill>
                  <a:schemeClr val="accent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t>Current State plan has three goals with strategies outlined for each goal: </a:t>
            </a:r>
          </a:p>
          <a:p>
            <a:pPr lvl="1"/>
            <a:r>
              <a:rPr lang="en-US" dirty="0" smtClean="0"/>
              <a:t>Goal 1: Iowa’s employers will have access to skilled, diverse and Future Ready workers</a:t>
            </a:r>
          </a:p>
          <a:p>
            <a:pPr marL="457200" lvl="1" indent="0">
              <a:buNone/>
            </a:pPr>
            <a:endParaRPr lang="en-US" dirty="0" smtClean="0"/>
          </a:p>
          <a:p>
            <a:pPr lvl="1"/>
            <a:r>
              <a:rPr lang="en-US" dirty="0" smtClean="0"/>
              <a:t>Goal 2: All Iowans will be provided access to a continuum of high quality education, training, and career opportunities </a:t>
            </a:r>
          </a:p>
          <a:p>
            <a:pPr marL="457200" lvl="1" indent="0">
              <a:buNone/>
            </a:pPr>
            <a:endParaRPr lang="en-US" dirty="0" smtClean="0"/>
          </a:p>
          <a:p>
            <a:pPr lvl="1"/>
            <a:r>
              <a:rPr lang="en-US" dirty="0" smtClean="0"/>
              <a:t>Goal 3: Iowa’s workforce delivery system will align all programs and services in an accessible, seamless and integrated manner. </a:t>
            </a:r>
          </a:p>
          <a:p>
            <a:r>
              <a:rPr lang="en-US" dirty="0" smtClean="0"/>
              <a:t>Each goal is tracked to gauge progress and success towards the shared vision and goals. </a:t>
            </a:r>
          </a:p>
          <a:p>
            <a:r>
              <a:rPr lang="en-US" dirty="0" smtClean="0"/>
              <a:t>The LWDBs are expected to demonstrate how they will support these goals and strategies </a:t>
            </a:r>
            <a:endParaRPr lang="en-US" dirty="0"/>
          </a:p>
        </p:txBody>
      </p:sp>
      <p:sp>
        <p:nvSpPr>
          <p:cNvPr id="4" name="Footer Placeholder 3"/>
          <p:cNvSpPr>
            <a:spLocks noGrp="1"/>
          </p:cNvSpPr>
          <p:nvPr>
            <p:ph type="ftr" sz="quarter" idx="11"/>
          </p:nvPr>
        </p:nvSpPr>
        <p:spPr/>
        <p:txBody>
          <a:bodyPr/>
          <a:lstStyle/>
          <a:p>
            <a:r>
              <a:rPr lang="en-US" smtClean="0"/>
              <a:t>LWDB Roles and Responsibilities Training</a:t>
            </a:r>
            <a:endParaRPr lang="en-US" dirty="0"/>
          </a:p>
        </p:txBody>
      </p:sp>
    </p:spTree>
    <p:extLst>
      <p:ext uri="{BB962C8B-B14F-4D97-AF65-F5344CB8AC3E}">
        <p14:creationId xmlns:p14="http://schemas.microsoft.com/office/powerpoint/2010/main" val="25197676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CA4A06-DDB9-47BD-9DC9-2FBB71764A43}"/>
              </a:ext>
            </a:extLst>
          </p:cNvPr>
          <p:cNvSpPr>
            <a:spLocks noGrp="1"/>
          </p:cNvSpPr>
          <p:nvPr>
            <p:ph type="title"/>
          </p:nvPr>
        </p:nvSpPr>
        <p:spPr/>
        <p:txBody>
          <a:bodyPr/>
          <a:lstStyle/>
          <a:p>
            <a:pPr algn="ctr"/>
            <a:r>
              <a:rPr lang="en-US" dirty="0"/>
              <a:t>Questions? </a:t>
            </a:r>
            <a:r>
              <a:rPr lang="en-US" sz="5400" dirty="0" smtClean="0"/>
              <a:t>(4)</a:t>
            </a:r>
            <a:endParaRPr lang="en-US" sz="5400" dirty="0"/>
          </a:p>
        </p:txBody>
      </p:sp>
      <p:sp>
        <p:nvSpPr>
          <p:cNvPr id="4" name="Footer Placeholder 3">
            <a:extLst>
              <a:ext uri="{FF2B5EF4-FFF2-40B4-BE49-F238E27FC236}">
                <a16:creationId xmlns:a16="http://schemas.microsoft.com/office/drawing/2014/main" id="{A418EF8A-27DF-438B-84F2-C1A8C71338A3}"/>
              </a:ext>
            </a:extLst>
          </p:cNvPr>
          <p:cNvSpPr>
            <a:spLocks noGrp="1"/>
          </p:cNvSpPr>
          <p:nvPr>
            <p:ph type="ftr" sz="quarter" idx="11"/>
          </p:nvPr>
        </p:nvSpPr>
        <p:spPr/>
        <p:txBody>
          <a:bodyPr/>
          <a:lstStyle/>
          <a:p>
            <a:r>
              <a:rPr lang="en-US" dirty="0"/>
              <a:t>LWDB Roles and Responsibilities Training</a:t>
            </a:r>
          </a:p>
        </p:txBody>
      </p:sp>
      <p:sp>
        <p:nvSpPr>
          <p:cNvPr id="5" name="Slide Number Placeholder 4">
            <a:extLst>
              <a:ext uri="{FF2B5EF4-FFF2-40B4-BE49-F238E27FC236}">
                <a16:creationId xmlns:a16="http://schemas.microsoft.com/office/drawing/2014/main" id="{1FDE1BDC-7935-40A5-90EA-6A42F4E54DB1}"/>
              </a:ext>
            </a:extLst>
          </p:cNvPr>
          <p:cNvSpPr>
            <a:spLocks noGrp="1"/>
          </p:cNvSpPr>
          <p:nvPr>
            <p:ph type="sldNum" sz="quarter" idx="12"/>
          </p:nvPr>
        </p:nvSpPr>
        <p:spPr/>
        <p:txBody>
          <a:bodyPr/>
          <a:lstStyle/>
          <a:p>
            <a:fld id="{D307F087-50E8-4976-AA50-2FC07D62CDFA}" type="slidenum">
              <a:rPr lang="en-US" smtClean="0"/>
              <a:t>21</a:t>
            </a:fld>
            <a:endParaRPr lang="en-US" dirty="0"/>
          </a:p>
        </p:txBody>
      </p:sp>
    </p:spTree>
    <p:extLst>
      <p:ext uri="{BB962C8B-B14F-4D97-AF65-F5344CB8AC3E}">
        <p14:creationId xmlns:p14="http://schemas.microsoft.com/office/powerpoint/2010/main" val="23574221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9ECE69-FA3F-4926-8D66-0D1290167789}"/>
              </a:ext>
            </a:extLst>
          </p:cNvPr>
          <p:cNvSpPr>
            <a:spLocks noGrp="1"/>
          </p:cNvSpPr>
          <p:nvPr>
            <p:ph type="title"/>
          </p:nvPr>
        </p:nvSpPr>
        <p:spPr/>
        <p:txBody>
          <a:bodyPr/>
          <a:lstStyle/>
          <a:p>
            <a:r>
              <a:rPr lang="en-US" dirty="0"/>
              <a:t>Local </a:t>
            </a:r>
            <a:r>
              <a:rPr lang="en-US" dirty="0" smtClean="0"/>
              <a:t>Plan Contents</a:t>
            </a:r>
            <a:endParaRPr lang="en-US" dirty="0"/>
          </a:p>
        </p:txBody>
      </p:sp>
      <p:sp>
        <p:nvSpPr>
          <p:cNvPr id="4" name="Footer Placeholder 3">
            <a:extLst>
              <a:ext uri="{FF2B5EF4-FFF2-40B4-BE49-F238E27FC236}">
                <a16:creationId xmlns:a16="http://schemas.microsoft.com/office/drawing/2014/main" id="{14396666-E893-4B4F-B72D-4ED04CD20031}"/>
              </a:ext>
            </a:extLst>
          </p:cNvPr>
          <p:cNvSpPr>
            <a:spLocks noGrp="1"/>
          </p:cNvSpPr>
          <p:nvPr>
            <p:ph type="ftr" sz="quarter" idx="11"/>
          </p:nvPr>
        </p:nvSpPr>
        <p:spPr/>
        <p:txBody>
          <a:bodyPr/>
          <a:lstStyle/>
          <a:p>
            <a:r>
              <a:rPr lang="en-US" dirty="0"/>
              <a:t>LWDB Roles and Responsibilities Training</a:t>
            </a:r>
          </a:p>
        </p:txBody>
      </p:sp>
      <p:sp>
        <p:nvSpPr>
          <p:cNvPr id="5" name="Slide Number Placeholder 4">
            <a:extLst>
              <a:ext uri="{FF2B5EF4-FFF2-40B4-BE49-F238E27FC236}">
                <a16:creationId xmlns:a16="http://schemas.microsoft.com/office/drawing/2014/main" id="{0F8E1E40-6D71-4CC9-A48A-DE06919BE798}"/>
              </a:ext>
            </a:extLst>
          </p:cNvPr>
          <p:cNvSpPr>
            <a:spLocks noGrp="1"/>
          </p:cNvSpPr>
          <p:nvPr>
            <p:ph type="sldNum" sz="quarter" idx="12"/>
          </p:nvPr>
        </p:nvSpPr>
        <p:spPr/>
        <p:txBody>
          <a:bodyPr/>
          <a:lstStyle/>
          <a:p>
            <a:fld id="{D307F087-50E8-4976-AA50-2FC07D62CDFA}" type="slidenum">
              <a:rPr lang="en-US" smtClean="0"/>
              <a:t>22</a:t>
            </a:fld>
            <a:endParaRPr lang="en-US" dirty="0"/>
          </a:p>
        </p:txBody>
      </p:sp>
    </p:spTree>
    <p:extLst>
      <p:ext uri="{BB962C8B-B14F-4D97-AF65-F5344CB8AC3E}">
        <p14:creationId xmlns:p14="http://schemas.microsoft.com/office/powerpoint/2010/main" val="22952582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F318E-CFB4-4421-82BF-4C2CD0192210}"/>
              </a:ext>
            </a:extLst>
          </p:cNvPr>
          <p:cNvSpPr>
            <a:spLocks noGrp="1"/>
          </p:cNvSpPr>
          <p:nvPr>
            <p:ph type="title"/>
          </p:nvPr>
        </p:nvSpPr>
        <p:spPr/>
        <p:txBody>
          <a:bodyPr/>
          <a:lstStyle/>
          <a:p>
            <a:endParaRPr lang="en-US" dirty="0"/>
          </a:p>
        </p:txBody>
      </p:sp>
      <p:graphicFrame>
        <p:nvGraphicFramePr>
          <p:cNvPr id="9" name="Content Placeholder 8" descr="statistics on combined Adult + Dislocated Worker allocation">
            <a:extLst>
              <a:ext uri="{FF2B5EF4-FFF2-40B4-BE49-F238E27FC236}">
                <a16:creationId xmlns:a16="http://schemas.microsoft.com/office/drawing/2014/main" id="{B3CAEE95-DC8F-4480-9EB6-CA18830D0965}"/>
              </a:ext>
            </a:extLst>
          </p:cNvPr>
          <p:cNvGraphicFramePr>
            <a:graphicFrameLocks noGrp="1"/>
          </p:cNvGraphicFramePr>
          <p:nvPr>
            <p:ph idx="1"/>
            <p:extLst>
              <p:ext uri="{D42A27DB-BD31-4B8C-83A1-F6EECF244321}">
                <p14:modId xmlns:p14="http://schemas.microsoft.com/office/powerpoint/2010/main" val="1331108521"/>
              </p:ext>
            </p:extLst>
          </p:nvPr>
        </p:nvGraphicFramePr>
        <p:xfrm>
          <a:off x="292100" y="1028708"/>
          <a:ext cx="11607800" cy="49525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a:extLst>
              <a:ext uri="{FF2B5EF4-FFF2-40B4-BE49-F238E27FC236}">
                <a16:creationId xmlns:a16="http://schemas.microsoft.com/office/drawing/2014/main" id="{9F77A32C-266B-4916-AAD6-5D2DEF595169}"/>
              </a:ext>
            </a:extLst>
          </p:cNvPr>
          <p:cNvSpPr>
            <a:spLocks noGrp="1"/>
          </p:cNvSpPr>
          <p:nvPr>
            <p:ph type="ftr" sz="quarter" idx="3"/>
          </p:nvPr>
        </p:nvSpPr>
        <p:spPr/>
        <p:txBody>
          <a:bodyPr/>
          <a:lstStyle/>
          <a:p>
            <a:r>
              <a:rPr lang="en-US" dirty="0"/>
              <a:t>LWDB Roles and Responsibilities Training</a:t>
            </a:r>
          </a:p>
        </p:txBody>
      </p:sp>
    </p:spTree>
    <p:extLst>
      <p:ext uri="{BB962C8B-B14F-4D97-AF65-F5344CB8AC3E}">
        <p14:creationId xmlns:p14="http://schemas.microsoft.com/office/powerpoint/2010/main" val="39076263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4F1BE-B9A3-40BA-9EBE-31DE195EC66E}"/>
              </a:ext>
            </a:extLst>
          </p:cNvPr>
          <p:cNvSpPr>
            <a:spLocks noGrp="1"/>
          </p:cNvSpPr>
          <p:nvPr>
            <p:ph type="title"/>
          </p:nvPr>
        </p:nvSpPr>
        <p:spPr/>
        <p:txBody>
          <a:bodyPr/>
          <a:lstStyle/>
          <a:p>
            <a:r>
              <a:rPr lang="en-US" dirty="0"/>
              <a:t>Infrastructure</a:t>
            </a:r>
          </a:p>
        </p:txBody>
      </p:sp>
      <p:sp>
        <p:nvSpPr>
          <p:cNvPr id="3" name="Content Placeholder 2">
            <a:extLst>
              <a:ext uri="{FF2B5EF4-FFF2-40B4-BE49-F238E27FC236}">
                <a16:creationId xmlns:a16="http://schemas.microsoft.com/office/drawing/2014/main" id="{6A490934-3ED7-43A3-934A-12C66EF12B2A}"/>
              </a:ext>
            </a:extLst>
          </p:cNvPr>
          <p:cNvSpPr>
            <a:spLocks noGrp="1"/>
          </p:cNvSpPr>
          <p:nvPr>
            <p:ph idx="1"/>
          </p:nvPr>
        </p:nvSpPr>
        <p:spPr/>
        <p:txBody>
          <a:bodyPr/>
          <a:lstStyle/>
          <a:p>
            <a:r>
              <a:rPr lang="en-US" sz="2800" dirty="0"/>
              <a:t>SECTION 1 – INFRASTRUCTURE </a:t>
            </a:r>
            <a:endParaRPr lang="en-US" b="1" dirty="0"/>
          </a:p>
          <a:p>
            <a:pPr fontAlgn="base"/>
            <a:r>
              <a:rPr lang="en-US" sz="2800" dirty="0"/>
              <a:t> Describe the local workforce delivery system in the local workforce development area (LWDA), including the following:</a:t>
            </a:r>
          </a:p>
          <a:p>
            <a:pPr lvl="1" fontAlgn="base"/>
            <a:r>
              <a:rPr lang="en-US" dirty="0"/>
              <a:t>Name of the LWDA</a:t>
            </a:r>
          </a:p>
          <a:p>
            <a:pPr lvl="1" fontAlgn="base"/>
            <a:r>
              <a:rPr lang="en-US" dirty="0"/>
              <a:t>Identification of the counties included in the LWDA</a:t>
            </a:r>
          </a:p>
          <a:p>
            <a:pPr lvl="1" fontAlgn="base"/>
            <a:r>
              <a:rPr lang="en-US" dirty="0"/>
              <a:t>A roster of all LWDB members, including the organization representing and title/role and the city/county each is from, and identification of the LWDB Chairperson</a:t>
            </a:r>
          </a:p>
          <a:p>
            <a:pPr marL="457200" lvl="1" indent="0" fontAlgn="base">
              <a:buNone/>
            </a:pPr>
            <a:r>
              <a:rPr lang="en-US" dirty="0"/>
              <a:t>	(prepare as an Appendix)</a:t>
            </a:r>
          </a:p>
          <a:p>
            <a:pPr lvl="1" fontAlgn="base"/>
            <a:r>
              <a:rPr lang="en-US" dirty="0"/>
              <a:t>Identification of Subcommittees of the LWDB and the chair of each</a:t>
            </a:r>
          </a:p>
          <a:p>
            <a:endParaRPr lang="en-US" dirty="0"/>
          </a:p>
        </p:txBody>
      </p:sp>
      <p:sp>
        <p:nvSpPr>
          <p:cNvPr id="4" name="Footer Placeholder 3">
            <a:extLst>
              <a:ext uri="{FF2B5EF4-FFF2-40B4-BE49-F238E27FC236}">
                <a16:creationId xmlns:a16="http://schemas.microsoft.com/office/drawing/2014/main" id="{D042744D-0480-4409-9C2D-986160C784AA}"/>
              </a:ext>
            </a:extLst>
          </p:cNvPr>
          <p:cNvSpPr>
            <a:spLocks noGrp="1"/>
          </p:cNvSpPr>
          <p:nvPr>
            <p:ph type="ftr" sz="quarter" idx="3"/>
          </p:nvPr>
        </p:nvSpPr>
        <p:spPr/>
        <p:txBody>
          <a:bodyPr/>
          <a:lstStyle/>
          <a:p>
            <a:r>
              <a:rPr lang="en-US" dirty="0"/>
              <a:t>LWDB Roles and Responsibilities Training</a:t>
            </a:r>
          </a:p>
        </p:txBody>
      </p:sp>
    </p:spTree>
    <p:extLst>
      <p:ext uri="{BB962C8B-B14F-4D97-AF65-F5344CB8AC3E}">
        <p14:creationId xmlns:p14="http://schemas.microsoft.com/office/powerpoint/2010/main" val="38285306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4F1BE-B9A3-40BA-9EBE-31DE195EC66E}"/>
              </a:ext>
            </a:extLst>
          </p:cNvPr>
          <p:cNvSpPr>
            <a:spLocks noGrp="1"/>
          </p:cNvSpPr>
          <p:nvPr>
            <p:ph type="title"/>
          </p:nvPr>
        </p:nvSpPr>
        <p:spPr/>
        <p:txBody>
          <a:bodyPr/>
          <a:lstStyle/>
          <a:p>
            <a:r>
              <a:rPr lang="en-US" dirty="0" smtClean="0"/>
              <a:t>Infrastructure - continued</a:t>
            </a:r>
            <a:endParaRPr lang="en-US" dirty="0"/>
          </a:p>
        </p:txBody>
      </p:sp>
      <p:sp>
        <p:nvSpPr>
          <p:cNvPr id="3" name="Content Placeholder 2">
            <a:extLst>
              <a:ext uri="{FF2B5EF4-FFF2-40B4-BE49-F238E27FC236}">
                <a16:creationId xmlns:a16="http://schemas.microsoft.com/office/drawing/2014/main" id="{6A490934-3ED7-43A3-934A-12C66EF12B2A}"/>
              </a:ext>
            </a:extLst>
          </p:cNvPr>
          <p:cNvSpPr>
            <a:spLocks noGrp="1"/>
          </p:cNvSpPr>
          <p:nvPr>
            <p:ph idx="1"/>
          </p:nvPr>
        </p:nvSpPr>
        <p:spPr/>
        <p:txBody>
          <a:bodyPr>
            <a:normAutofit/>
          </a:bodyPr>
          <a:lstStyle/>
          <a:p>
            <a:pPr lvl="1" fontAlgn="base"/>
            <a:r>
              <a:rPr lang="en-US" sz="2600" dirty="0"/>
              <a:t>Identification of the Fiscal Agent (entity responsible for disbursal of Title I grant funds)</a:t>
            </a:r>
          </a:p>
          <a:p>
            <a:pPr lvl="1" fontAlgn="base"/>
            <a:r>
              <a:rPr lang="en-US" sz="2600" dirty="0"/>
              <a:t>Identification of all LWDB Staff and brief description of their role(s)</a:t>
            </a:r>
          </a:p>
          <a:p>
            <a:pPr lvl="1" fontAlgn="base"/>
            <a:r>
              <a:rPr lang="en-US" sz="2600" dirty="0">
                <a:solidFill>
                  <a:schemeClr val="tx1"/>
                </a:solidFill>
              </a:rPr>
              <a:t>Identification of the competitively selected WIOA Title I Adult, Dislocated Worker, and Youth service providers </a:t>
            </a:r>
            <a:r>
              <a:rPr lang="en-US" dirty="0"/>
              <a:t>20 CFR 682.420</a:t>
            </a:r>
            <a:endParaRPr lang="en-US" sz="2600" dirty="0">
              <a:solidFill>
                <a:srgbClr val="FF0000"/>
              </a:solidFill>
            </a:endParaRPr>
          </a:p>
          <a:p>
            <a:pPr lvl="1" fontAlgn="base"/>
            <a:r>
              <a:rPr lang="en-US" sz="2600" dirty="0">
                <a:solidFill>
                  <a:srgbClr val="FF0000"/>
                </a:solidFill>
              </a:rPr>
              <a:t>Identification of the One-Stop Operator for the local area </a:t>
            </a:r>
            <a:r>
              <a:rPr lang="en-US" dirty="0"/>
              <a:t>20 CFR 682.420</a:t>
            </a:r>
            <a:endParaRPr lang="en-US" sz="2600" dirty="0">
              <a:solidFill>
                <a:srgbClr val="FF0000"/>
              </a:solidFill>
            </a:endParaRPr>
          </a:p>
          <a:p>
            <a:pPr lvl="1" fontAlgn="base"/>
            <a:r>
              <a:rPr lang="en-US" sz="2600" dirty="0">
                <a:solidFill>
                  <a:srgbClr val="FF0000"/>
                </a:solidFill>
              </a:rPr>
              <a:t>Identification of the office locations in the local area</a:t>
            </a:r>
            <a:r>
              <a:rPr lang="en-US" sz="2600" dirty="0"/>
              <a:t>, including:</a:t>
            </a:r>
          </a:p>
          <a:p>
            <a:pPr lvl="2" fontAlgn="base"/>
            <a:r>
              <a:rPr lang="en-US" sz="2200" dirty="0"/>
              <a:t>Comprehensive One-Stop locations</a:t>
            </a:r>
          </a:p>
          <a:p>
            <a:pPr lvl="2" fontAlgn="base"/>
            <a:r>
              <a:rPr lang="en-US" sz="2200" dirty="0"/>
              <a:t>Affiliated sites</a:t>
            </a:r>
          </a:p>
          <a:p>
            <a:pPr lvl="2" fontAlgn="base"/>
            <a:r>
              <a:rPr lang="en-US" sz="2200" dirty="0"/>
              <a:t>Specialized Centers</a:t>
            </a:r>
          </a:p>
          <a:p>
            <a:pPr lvl="1" fontAlgn="base"/>
            <a:r>
              <a:rPr lang="en-US" sz="2600" dirty="0"/>
              <a:t>A (brief) description of the process used to draft the local plan </a:t>
            </a:r>
          </a:p>
          <a:p>
            <a:pPr lvl="2" fontAlgn="base"/>
            <a:endParaRPr lang="en-US" dirty="0"/>
          </a:p>
          <a:p>
            <a:endParaRPr lang="en-US" dirty="0"/>
          </a:p>
        </p:txBody>
      </p:sp>
      <p:sp>
        <p:nvSpPr>
          <p:cNvPr id="4" name="Footer Placeholder 3">
            <a:extLst>
              <a:ext uri="{FF2B5EF4-FFF2-40B4-BE49-F238E27FC236}">
                <a16:creationId xmlns:a16="http://schemas.microsoft.com/office/drawing/2014/main" id="{D042744D-0480-4409-9C2D-986160C784AA}"/>
              </a:ext>
            </a:extLst>
          </p:cNvPr>
          <p:cNvSpPr>
            <a:spLocks noGrp="1"/>
          </p:cNvSpPr>
          <p:nvPr>
            <p:ph type="ftr" sz="quarter" idx="3"/>
          </p:nvPr>
        </p:nvSpPr>
        <p:spPr/>
        <p:txBody>
          <a:bodyPr/>
          <a:lstStyle/>
          <a:p>
            <a:r>
              <a:rPr lang="en-US" dirty="0"/>
              <a:t>LWDB Roles and Responsibilities Training</a:t>
            </a:r>
          </a:p>
        </p:txBody>
      </p:sp>
    </p:spTree>
    <p:extLst>
      <p:ext uri="{BB962C8B-B14F-4D97-AF65-F5344CB8AC3E}">
        <p14:creationId xmlns:p14="http://schemas.microsoft.com/office/powerpoint/2010/main" val="8927689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FDE1BDC-7935-40A5-90EA-6A42F4E54DB1}"/>
              </a:ext>
            </a:extLst>
          </p:cNvPr>
          <p:cNvSpPr>
            <a:spLocks noGrp="1"/>
          </p:cNvSpPr>
          <p:nvPr>
            <p:ph type="sldNum" sz="quarter" idx="12"/>
          </p:nvPr>
        </p:nvSpPr>
        <p:spPr/>
        <p:txBody>
          <a:bodyPr/>
          <a:lstStyle/>
          <a:p>
            <a:fld id="{D307F087-50E8-4976-AA50-2FC07D62CDFA}" type="slidenum">
              <a:rPr lang="en-US" smtClean="0"/>
              <a:t>26</a:t>
            </a:fld>
            <a:endParaRPr lang="en-US" dirty="0"/>
          </a:p>
        </p:txBody>
      </p:sp>
      <p:sp>
        <p:nvSpPr>
          <p:cNvPr id="3" name="Title 2">
            <a:extLst>
              <a:ext uri="{FF2B5EF4-FFF2-40B4-BE49-F238E27FC236}">
                <a16:creationId xmlns:a16="http://schemas.microsoft.com/office/drawing/2014/main" id="{34CA4A06-DDB9-47BD-9DC9-2FBB71764A43}"/>
              </a:ext>
            </a:extLst>
          </p:cNvPr>
          <p:cNvSpPr>
            <a:spLocks noGrp="1"/>
          </p:cNvSpPr>
          <p:nvPr>
            <p:ph type="title"/>
          </p:nvPr>
        </p:nvSpPr>
        <p:spPr/>
        <p:txBody>
          <a:bodyPr/>
          <a:lstStyle/>
          <a:p>
            <a:pPr algn="ctr"/>
            <a:r>
              <a:rPr lang="en-US" dirty="0"/>
              <a:t>Questions? </a:t>
            </a:r>
            <a:r>
              <a:rPr lang="en-US" sz="5400" dirty="0" smtClean="0"/>
              <a:t>(5)</a:t>
            </a:r>
            <a:endParaRPr lang="en-US" sz="5400" dirty="0"/>
          </a:p>
        </p:txBody>
      </p:sp>
      <p:sp>
        <p:nvSpPr>
          <p:cNvPr id="4" name="Footer Placeholder 3">
            <a:extLst>
              <a:ext uri="{FF2B5EF4-FFF2-40B4-BE49-F238E27FC236}">
                <a16:creationId xmlns:a16="http://schemas.microsoft.com/office/drawing/2014/main" id="{A418EF8A-27DF-438B-84F2-C1A8C71338A3}"/>
              </a:ext>
            </a:extLst>
          </p:cNvPr>
          <p:cNvSpPr>
            <a:spLocks noGrp="1"/>
          </p:cNvSpPr>
          <p:nvPr>
            <p:ph type="ftr" sz="quarter" idx="11"/>
          </p:nvPr>
        </p:nvSpPr>
        <p:spPr/>
        <p:txBody>
          <a:bodyPr/>
          <a:lstStyle/>
          <a:p>
            <a:r>
              <a:rPr lang="en-US" dirty="0"/>
              <a:t>LWDB Roles and Responsibilities Training</a:t>
            </a:r>
          </a:p>
        </p:txBody>
      </p:sp>
    </p:spTree>
    <p:extLst>
      <p:ext uri="{BB962C8B-B14F-4D97-AF65-F5344CB8AC3E}">
        <p14:creationId xmlns:p14="http://schemas.microsoft.com/office/powerpoint/2010/main" val="7179881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4F1BE-B9A3-40BA-9EBE-31DE195EC66E}"/>
              </a:ext>
            </a:extLst>
          </p:cNvPr>
          <p:cNvSpPr>
            <a:spLocks noGrp="1"/>
          </p:cNvSpPr>
          <p:nvPr>
            <p:ph type="title"/>
          </p:nvPr>
        </p:nvSpPr>
        <p:spPr/>
        <p:txBody>
          <a:bodyPr/>
          <a:lstStyle/>
          <a:p>
            <a:r>
              <a:rPr lang="en-US" dirty="0"/>
              <a:t>Strategic Planning Elements</a:t>
            </a:r>
          </a:p>
        </p:txBody>
      </p:sp>
      <p:sp>
        <p:nvSpPr>
          <p:cNvPr id="3" name="Content Placeholder 2">
            <a:extLst>
              <a:ext uri="{FF2B5EF4-FFF2-40B4-BE49-F238E27FC236}">
                <a16:creationId xmlns:a16="http://schemas.microsoft.com/office/drawing/2014/main" id="{6A490934-3ED7-43A3-934A-12C66EF12B2A}"/>
              </a:ext>
            </a:extLst>
          </p:cNvPr>
          <p:cNvSpPr>
            <a:spLocks noGrp="1"/>
          </p:cNvSpPr>
          <p:nvPr>
            <p:ph idx="1"/>
          </p:nvPr>
        </p:nvSpPr>
        <p:spPr>
          <a:xfrm>
            <a:off x="292100" y="879031"/>
            <a:ext cx="11607800" cy="5520373"/>
          </a:xfrm>
        </p:spPr>
        <p:txBody>
          <a:bodyPr>
            <a:normAutofit fontScale="85000" lnSpcReduction="10000"/>
          </a:bodyPr>
          <a:lstStyle/>
          <a:p>
            <a:pPr fontAlgn="base"/>
            <a:r>
              <a:rPr lang="en-US" sz="2800" b="1" dirty="0"/>
              <a:t>Economic </a:t>
            </a:r>
            <a:r>
              <a:rPr lang="en-US" sz="2800" b="1" dirty="0">
                <a:solidFill>
                  <a:srgbClr val="FF0000"/>
                </a:solidFill>
              </a:rPr>
              <a:t>Analysis </a:t>
            </a:r>
            <a:r>
              <a:rPr lang="pt-BR" dirty="0"/>
              <a:t>20 CFR 679.560(a)(1)</a:t>
            </a:r>
            <a:r>
              <a:rPr lang="en-US" sz="2800" b="1" dirty="0"/>
              <a:t>:</a:t>
            </a:r>
            <a:r>
              <a:rPr lang="en-US" sz="2800" dirty="0"/>
              <a:t>  Include a local area analysis of the:</a:t>
            </a:r>
          </a:p>
          <a:p>
            <a:pPr lvl="1" fontAlgn="base"/>
            <a:r>
              <a:rPr lang="en-US" dirty="0"/>
              <a:t>Economic conditions including existing and emerging in-demand industry sectors and occupations.</a:t>
            </a:r>
          </a:p>
          <a:p>
            <a:pPr lvl="1" fontAlgn="base"/>
            <a:r>
              <a:rPr lang="en-US" dirty="0"/>
              <a:t>Employment needs of employers in existing and emerging in-demand industry sectors and occupations. </a:t>
            </a:r>
          </a:p>
          <a:p>
            <a:pPr fontAlgn="base"/>
            <a:r>
              <a:rPr lang="en-US" sz="2800" b="1" dirty="0"/>
              <a:t>Workforce </a:t>
            </a:r>
            <a:r>
              <a:rPr lang="en-US" sz="2800" b="1" dirty="0">
                <a:solidFill>
                  <a:srgbClr val="FF0000"/>
                </a:solidFill>
              </a:rPr>
              <a:t>Analysis </a:t>
            </a:r>
            <a:r>
              <a:rPr lang="pt-BR" dirty="0"/>
              <a:t>20 CFR 679.560(a)(2)-(3)</a:t>
            </a:r>
            <a:r>
              <a:rPr lang="en-US" sz="2800" b="1" dirty="0"/>
              <a:t>:</a:t>
            </a:r>
            <a:r>
              <a:rPr lang="en-US" sz="2800" dirty="0"/>
              <a:t>  Include a current analysis of:</a:t>
            </a:r>
          </a:p>
          <a:p>
            <a:pPr lvl="1" fontAlgn="base"/>
            <a:r>
              <a:rPr lang="en-US" dirty="0"/>
              <a:t>The knowledge and skills needed to meet the employment needs of employers in the local area, including employment needs in in-demand industry sectors and occupations. </a:t>
            </a:r>
          </a:p>
          <a:p>
            <a:pPr lvl="1" fontAlgn="base"/>
            <a:r>
              <a:rPr lang="en-US" dirty="0"/>
              <a:t>An analysis of the local workforce, including current labor force employment and unemployment data, information on labor market trends, and education and skill levels of the workforce, including individuals with barriers to employment.  </a:t>
            </a:r>
          </a:p>
          <a:p>
            <a:pPr fontAlgn="base"/>
            <a:r>
              <a:rPr lang="en-US" sz="2800" dirty="0"/>
              <a:t> </a:t>
            </a:r>
            <a:r>
              <a:rPr lang="en-US" sz="2800" b="1" dirty="0"/>
              <a:t>Workforce Development, Education and Training </a:t>
            </a:r>
            <a:r>
              <a:rPr lang="en-US" sz="2800" b="1" dirty="0">
                <a:solidFill>
                  <a:srgbClr val="FF0000"/>
                </a:solidFill>
              </a:rPr>
              <a:t>Analysis </a:t>
            </a:r>
            <a:r>
              <a:rPr lang="en-US" dirty="0"/>
              <a:t>20 CFR679.560(a)(4) </a:t>
            </a:r>
            <a:r>
              <a:rPr lang="en-US" sz="2800" b="1" dirty="0"/>
              <a:t>:</a:t>
            </a:r>
            <a:r>
              <a:rPr lang="en-US" sz="2800" dirty="0"/>
              <a:t>  Include an analysis of:</a:t>
            </a:r>
          </a:p>
          <a:p>
            <a:pPr lvl="1" fontAlgn="base"/>
            <a:r>
              <a:rPr lang="en-US" dirty="0"/>
              <a:t>The strengths and weaknesses of workforce development activities.</a:t>
            </a:r>
          </a:p>
          <a:p>
            <a:pPr lvl="1" fontAlgn="base"/>
            <a:r>
              <a:rPr lang="en-US" dirty="0"/>
              <a:t>Capacity to provide the workforce development activities to address the education and skill needs of the workforce, including individuals with barriers to employment.</a:t>
            </a:r>
          </a:p>
          <a:p>
            <a:pPr lvl="1" fontAlgn="base"/>
            <a:r>
              <a:rPr lang="en-US" dirty="0"/>
              <a:t>The employment needs of employers.</a:t>
            </a:r>
          </a:p>
        </p:txBody>
      </p:sp>
      <p:sp>
        <p:nvSpPr>
          <p:cNvPr id="4" name="Footer Placeholder 3">
            <a:extLst>
              <a:ext uri="{FF2B5EF4-FFF2-40B4-BE49-F238E27FC236}">
                <a16:creationId xmlns:a16="http://schemas.microsoft.com/office/drawing/2014/main" id="{D042744D-0480-4409-9C2D-986160C784AA}"/>
              </a:ext>
            </a:extLst>
          </p:cNvPr>
          <p:cNvSpPr>
            <a:spLocks noGrp="1"/>
          </p:cNvSpPr>
          <p:nvPr>
            <p:ph type="ftr" sz="quarter" idx="3"/>
          </p:nvPr>
        </p:nvSpPr>
        <p:spPr/>
        <p:txBody>
          <a:bodyPr/>
          <a:lstStyle/>
          <a:p>
            <a:r>
              <a:rPr lang="en-US" dirty="0"/>
              <a:t>LWDB Roles and Responsibilities Training</a:t>
            </a:r>
          </a:p>
        </p:txBody>
      </p:sp>
    </p:spTree>
    <p:extLst>
      <p:ext uri="{BB962C8B-B14F-4D97-AF65-F5344CB8AC3E}">
        <p14:creationId xmlns:p14="http://schemas.microsoft.com/office/powerpoint/2010/main" val="2523891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4F1BE-B9A3-40BA-9EBE-31DE195EC66E}"/>
              </a:ext>
            </a:extLst>
          </p:cNvPr>
          <p:cNvSpPr>
            <a:spLocks noGrp="1"/>
          </p:cNvSpPr>
          <p:nvPr>
            <p:ph type="title"/>
          </p:nvPr>
        </p:nvSpPr>
        <p:spPr/>
        <p:txBody>
          <a:bodyPr/>
          <a:lstStyle/>
          <a:p>
            <a:r>
              <a:rPr lang="en-US" dirty="0"/>
              <a:t>Strategic Planning </a:t>
            </a:r>
            <a:r>
              <a:rPr lang="en-US" dirty="0" smtClean="0"/>
              <a:t>Elements – continued (1)</a:t>
            </a:r>
            <a:endParaRPr lang="en-US" dirty="0"/>
          </a:p>
        </p:txBody>
      </p:sp>
      <p:sp>
        <p:nvSpPr>
          <p:cNvPr id="3" name="Content Placeholder 2">
            <a:extLst>
              <a:ext uri="{FF2B5EF4-FFF2-40B4-BE49-F238E27FC236}">
                <a16:creationId xmlns:a16="http://schemas.microsoft.com/office/drawing/2014/main" id="{6A490934-3ED7-43A3-934A-12C66EF12B2A}"/>
              </a:ext>
            </a:extLst>
          </p:cNvPr>
          <p:cNvSpPr>
            <a:spLocks noGrp="1"/>
          </p:cNvSpPr>
          <p:nvPr>
            <p:ph idx="1"/>
          </p:nvPr>
        </p:nvSpPr>
        <p:spPr>
          <a:xfrm>
            <a:off x="292099" y="818182"/>
            <a:ext cx="11607799" cy="2234907"/>
          </a:xfrm>
        </p:spPr>
        <p:txBody>
          <a:bodyPr>
            <a:normAutofit fontScale="92500" lnSpcReduction="20000"/>
          </a:bodyPr>
          <a:lstStyle/>
          <a:p>
            <a:pPr fontAlgn="base"/>
            <a:r>
              <a:rPr lang="en-US" sz="2800" b="1" dirty="0"/>
              <a:t>Collecting the data – </a:t>
            </a:r>
            <a:r>
              <a:rPr lang="en-US" sz="2400" b="1" dirty="0"/>
              <a:t>create a strategy for collecting and aggregating the appropriate data (quantitative/qualitative) for your local area.</a:t>
            </a:r>
          </a:p>
          <a:p>
            <a:pPr lvl="1" fontAlgn="base"/>
            <a:r>
              <a:rPr lang="en-US" b="1" dirty="0"/>
              <a:t>1</a:t>
            </a:r>
            <a:r>
              <a:rPr lang="en-US" b="1" baseline="30000" dirty="0"/>
              <a:t>st</a:t>
            </a:r>
            <a:r>
              <a:rPr lang="en-US" b="1" dirty="0"/>
              <a:t>, 2</a:t>
            </a:r>
            <a:r>
              <a:rPr lang="en-US" b="1" baseline="30000" dirty="0"/>
              <a:t>nd</a:t>
            </a:r>
            <a:r>
              <a:rPr lang="en-US" b="1" dirty="0"/>
              <a:t> or 3</a:t>
            </a:r>
            <a:r>
              <a:rPr lang="en-US" b="1" baseline="30000" dirty="0"/>
              <a:t>rd</a:t>
            </a:r>
            <a:r>
              <a:rPr lang="en-US" b="1" dirty="0"/>
              <a:t> party data</a:t>
            </a:r>
          </a:p>
          <a:p>
            <a:pPr fontAlgn="base"/>
            <a:r>
              <a:rPr lang="en-US" sz="2800" b="1" dirty="0">
                <a:hlinkClick r:id="rId3"/>
              </a:rPr>
              <a:t>Clean the data </a:t>
            </a:r>
            <a:r>
              <a:rPr lang="en-US" b="1" dirty="0"/>
              <a:t>– </a:t>
            </a:r>
            <a:r>
              <a:rPr lang="en-US" sz="2400" b="1" dirty="0"/>
              <a:t>remove errors, duplicates and outliers; remove unwanted data points; standardize your data; verify data; fill in any major gaps in painting the picture of your local area.</a:t>
            </a:r>
          </a:p>
        </p:txBody>
      </p:sp>
      <p:sp>
        <p:nvSpPr>
          <p:cNvPr id="6" name="Rectangle 5">
            <a:extLst>
              <a:ext uri="{FF2B5EF4-FFF2-40B4-BE49-F238E27FC236}">
                <a16:creationId xmlns:a16="http://schemas.microsoft.com/office/drawing/2014/main" id="{6026E35F-EF11-4186-B57A-3620007A81E6}"/>
              </a:ext>
            </a:extLst>
          </p:cNvPr>
          <p:cNvSpPr/>
          <p:nvPr/>
        </p:nvSpPr>
        <p:spPr>
          <a:xfrm>
            <a:off x="292097" y="2811765"/>
            <a:ext cx="6553546" cy="2523768"/>
          </a:xfrm>
          <a:prstGeom prst="rect">
            <a:avLst/>
          </a:prstGeom>
        </p:spPr>
        <p:txBody>
          <a:bodyPr wrap="square">
            <a:spAutoFit/>
          </a:bodyPr>
          <a:lstStyle/>
          <a:p>
            <a:pPr marL="742950" lvl="1" indent="-285750" fontAlgn="base">
              <a:buFont typeface="Wingdings" panose="05000000000000000000" pitchFamily="2" charset="2"/>
              <a:buChar char="§"/>
            </a:pPr>
            <a:r>
              <a:rPr lang="en-US" sz="2200" dirty="0"/>
              <a:t>Perform an exploratory analysis – identify high level trends, characteristics and correlations</a:t>
            </a:r>
          </a:p>
          <a:p>
            <a:pPr marL="457200" indent="-457200" fontAlgn="base">
              <a:buClr>
                <a:srgbClr val="0F6A6B"/>
              </a:buClr>
              <a:buSzPct val="85000"/>
              <a:buFont typeface="Wingdings 3" panose="05040102010807070707" pitchFamily="18" charset="2"/>
              <a:buChar char=""/>
            </a:pPr>
            <a:r>
              <a:rPr lang="en-US" sz="2600" b="1" dirty="0"/>
              <a:t>Analyze the data</a:t>
            </a:r>
            <a:endParaRPr lang="en-US" sz="2600" dirty="0"/>
          </a:p>
          <a:p>
            <a:pPr marL="800100" lvl="1" indent="-342900">
              <a:buFont typeface="Wingdings" panose="05000000000000000000" pitchFamily="2" charset="2"/>
              <a:buChar char="§"/>
            </a:pPr>
            <a:r>
              <a:rPr lang="en-US" sz="2200" dirty="0"/>
              <a:t>Descriptive analysis –describes the past</a:t>
            </a:r>
          </a:p>
          <a:p>
            <a:pPr marL="800100" lvl="1" indent="-342900">
              <a:buFont typeface="Wingdings" panose="05000000000000000000" pitchFamily="2" charset="2"/>
              <a:buChar char="§"/>
            </a:pPr>
            <a:r>
              <a:rPr lang="en-US" sz="2200" dirty="0"/>
              <a:t>Diagnostic analysis –why things happen</a:t>
            </a:r>
          </a:p>
          <a:p>
            <a:pPr marL="800100" lvl="1" indent="-342900">
              <a:buFont typeface="Wingdings" panose="05000000000000000000" pitchFamily="2" charset="2"/>
              <a:buChar char="§"/>
            </a:pPr>
            <a:r>
              <a:rPr lang="en-US" sz="2200" dirty="0"/>
              <a:t>Predictive analysis –future trends</a:t>
            </a:r>
          </a:p>
          <a:p>
            <a:pPr marL="800100" lvl="1" indent="-342900">
              <a:buFont typeface="Wingdings" panose="05000000000000000000" pitchFamily="2" charset="2"/>
              <a:buChar char="§"/>
            </a:pPr>
            <a:r>
              <a:rPr lang="en-US" sz="2200" dirty="0"/>
              <a:t>Prescriptive analysis –future recommendation</a:t>
            </a:r>
          </a:p>
        </p:txBody>
      </p:sp>
      <p:pic>
        <p:nvPicPr>
          <p:cNvPr id="5" name="Picture 4" descr="Picture of example techinques for Data Analysis Methods and Techniques.  " title="Picture">
            <a:extLst>
              <a:ext uri="{FF2B5EF4-FFF2-40B4-BE49-F238E27FC236}">
                <a16:creationId xmlns:a16="http://schemas.microsoft.com/office/drawing/2014/main" id="{50FB0C98-60A6-4271-A1FD-9CF2D4D1FACA}"/>
              </a:ext>
            </a:extLst>
          </p:cNvPr>
          <p:cNvPicPr>
            <a:picLocks noChangeAspect="1"/>
          </p:cNvPicPr>
          <p:nvPr/>
        </p:nvPicPr>
        <p:blipFill>
          <a:blip r:embed="rId4"/>
          <a:stretch>
            <a:fillRect/>
          </a:stretch>
        </p:blipFill>
        <p:spPr>
          <a:xfrm>
            <a:off x="6450226" y="2901041"/>
            <a:ext cx="5647381" cy="2974287"/>
          </a:xfrm>
          <a:prstGeom prst="rect">
            <a:avLst/>
          </a:prstGeom>
        </p:spPr>
      </p:pic>
      <p:sp>
        <p:nvSpPr>
          <p:cNvPr id="4" name="Footer Placeholder 3">
            <a:extLst>
              <a:ext uri="{FF2B5EF4-FFF2-40B4-BE49-F238E27FC236}">
                <a16:creationId xmlns:a16="http://schemas.microsoft.com/office/drawing/2014/main" id="{D042744D-0480-4409-9C2D-986160C784AA}"/>
              </a:ext>
            </a:extLst>
          </p:cNvPr>
          <p:cNvSpPr>
            <a:spLocks noGrp="1"/>
          </p:cNvSpPr>
          <p:nvPr>
            <p:ph type="ftr" sz="quarter" idx="3"/>
          </p:nvPr>
        </p:nvSpPr>
        <p:spPr/>
        <p:txBody>
          <a:bodyPr/>
          <a:lstStyle/>
          <a:p>
            <a:r>
              <a:rPr lang="en-US" dirty="0"/>
              <a:t>LWDB Roles and Responsibilities Training</a:t>
            </a:r>
          </a:p>
        </p:txBody>
      </p:sp>
    </p:spTree>
    <p:extLst>
      <p:ext uri="{BB962C8B-B14F-4D97-AF65-F5344CB8AC3E}">
        <p14:creationId xmlns:p14="http://schemas.microsoft.com/office/powerpoint/2010/main" val="6863082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4F1BE-B9A3-40BA-9EBE-31DE195EC66E}"/>
              </a:ext>
            </a:extLst>
          </p:cNvPr>
          <p:cNvSpPr>
            <a:spLocks noGrp="1"/>
          </p:cNvSpPr>
          <p:nvPr>
            <p:ph type="title"/>
          </p:nvPr>
        </p:nvSpPr>
        <p:spPr/>
        <p:txBody>
          <a:bodyPr/>
          <a:lstStyle/>
          <a:p>
            <a:r>
              <a:rPr lang="en-US" dirty="0"/>
              <a:t>Strategic Planning </a:t>
            </a:r>
            <a:r>
              <a:rPr lang="en-US" dirty="0" smtClean="0"/>
              <a:t>Elements – continued (2)</a:t>
            </a:r>
            <a:endParaRPr lang="en-US" dirty="0"/>
          </a:p>
        </p:txBody>
      </p:sp>
      <p:sp>
        <p:nvSpPr>
          <p:cNvPr id="3" name="Content Placeholder 2">
            <a:extLst>
              <a:ext uri="{FF2B5EF4-FFF2-40B4-BE49-F238E27FC236}">
                <a16:creationId xmlns:a16="http://schemas.microsoft.com/office/drawing/2014/main" id="{6A490934-3ED7-43A3-934A-12C66EF12B2A}"/>
              </a:ext>
            </a:extLst>
          </p:cNvPr>
          <p:cNvSpPr>
            <a:spLocks noGrp="1"/>
          </p:cNvSpPr>
          <p:nvPr>
            <p:ph idx="1"/>
          </p:nvPr>
        </p:nvSpPr>
        <p:spPr/>
        <p:txBody>
          <a:bodyPr>
            <a:normAutofit lnSpcReduction="10000"/>
          </a:bodyPr>
          <a:lstStyle/>
          <a:p>
            <a:pPr fontAlgn="base"/>
            <a:r>
              <a:rPr lang="en-US" sz="2800" dirty="0"/>
              <a:t> </a:t>
            </a:r>
            <a:r>
              <a:rPr lang="en-US" sz="2800" b="1" dirty="0"/>
              <a:t>Vision </a:t>
            </a:r>
            <a:r>
              <a:rPr lang="en-US" dirty="0"/>
              <a:t>20 CFR679.560(a)(5) </a:t>
            </a:r>
            <a:r>
              <a:rPr lang="en-US" sz="2800" dirty="0"/>
              <a:t>- Include a description of:</a:t>
            </a:r>
          </a:p>
          <a:p>
            <a:pPr lvl="1" fontAlgn="base"/>
            <a:r>
              <a:rPr lang="en-US" dirty="0"/>
              <a:t>The LWDB’s strategic vision to support the economic growth and economic self-sufficiency of the local area, including:</a:t>
            </a:r>
          </a:p>
          <a:p>
            <a:pPr lvl="2" fontAlgn="base"/>
            <a:r>
              <a:rPr lang="en-US" dirty="0"/>
              <a:t>Goals for preparing an educated and skilled workforce, including youth and individuals with barriers to employment.</a:t>
            </a:r>
          </a:p>
          <a:p>
            <a:pPr lvl="2" fontAlgn="base"/>
            <a:r>
              <a:rPr lang="en-US" dirty="0"/>
              <a:t>Goals relating to performance accountability measures based on the performance indicators.</a:t>
            </a:r>
          </a:p>
          <a:p>
            <a:pPr lvl="1" fontAlgn="base"/>
            <a:r>
              <a:rPr lang="en-US" dirty="0"/>
              <a:t>The LWDB’s strategic vision to align local resources, required partners, and entities that carry out core programs to achieve the strategic vision and goals.</a:t>
            </a:r>
          </a:p>
          <a:p>
            <a:pPr fontAlgn="base"/>
            <a:r>
              <a:rPr lang="en-US" sz="2800" b="1" dirty="0"/>
              <a:t>Strategies</a:t>
            </a:r>
            <a:r>
              <a:rPr lang="en-US" sz="2800" dirty="0"/>
              <a:t> </a:t>
            </a:r>
            <a:r>
              <a:rPr lang="en-US" dirty="0"/>
              <a:t>20 CFR679.560(a)(6) </a:t>
            </a:r>
            <a:r>
              <a:rPr lang="en-US" sz="2800" dirty="0"/>
              <a:t>– Taking into account the </a:t>
            </a:r>
            <a:r>
              <a:rPr lang="en-US" sz="2800" dirty="0">
                <a:solidFill>
                  <a:srgbClr val="FF0000"/>
                </a:solidFill>
              </a:rPr>
              <a:t>analyses</a:t>
            </a:r>
            <a:r>
              <a:rPr lang="en-US" sz="2800" dirty="0"/>
              <a:t> described in sections 1-3 above:</a:t>
            </a:r>
          </a:p>
          <a:p>
            <a:pPr lvl="1" fontAlgn="base"/>
            <a:r>
              <a:rPr lang="en-US" dirty="0"/>
              <a:t>Describe the strategy to work with the entities that carryout the core programs and required partners to align resources available in the local area to achieve the strategic vision and goals described in section 4 above.  </a:t>
            </a:r>
          </a:p>
          <a:p>
            <a:endParaRPr lang="en-US" dirty="0"/>
          </a:p>
        </p:txBody>
      </p:sp>
      <p:sp>
        <p:nvSpPr>
          <p:cNvPr id="4" name="Footer Placeholder 3">
            <a:extLst>
              <a:ext uri="{FF2B5EF4-FFF2-40B4-BE49-F238E27FC236}">
                <a16:creationId xmlns:a16="http://schemas.microsoft.com/office/drawing/2014/main" id="{D042744D-0480-4409-9C2D-986160C784AA}"/>
              </a:ext>
            </a:extLst>
          </p:cNvPr>
          <p:cNvSpPr>
            <a:spLocks noGrp="1"/>
          </p:cNvSpPr>
          <p:nvPr>
            <p:ph type="ftr" sz="quarter" idx="3"/>
          </p:nvPr>
        </p:nvSpPr>
        <p:spPr/>
        <p:txBody>
          <a:bodyPr/>
          <a:lstStyle/>
          <a:p>
            <a:r>
              <a:rPr lang="en-US" dirty="0"/>
              <a:t>LWDB Roles and Responsibilities Training</a:t>
            </a:r>
          </a:p>
        </p:txBody>
      </p:sp>
    </p:spTree>
    <p:extLst>
      <p:ext uri="{BB962C8B-B14F-4D97-AF65-F5344CB8AC3E}">
        <p14:creationId xmlns:p14="http://schemas.microsoft.com/office/powerpoint/2010/main" val="2210003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D7032-27F1-4076-8AE8-2C15BF28C8F2}"/>
              </a:ext>
            </a:extLst>
          </p:cNvPr>
          <p:cNvSpPr>
            <a:spLocks noGrp="1"/>
          </p:cNvSpPr>
          <p:nvPr>
            <p:ph type="title"/>
          </p:nvPr>
        </p:nvSpPr>
        <p:spPr/>
        <p:txBody>
          <a:bodyPr/>
          <a:lstStyle/>
          <a:p>
            <a:r>
              <a:rPr lang="en-US" dirty="0"/>
              <a:t>Engaging with us…</a:t>
            </a:r>
          </a:p>
        </p:txBody>
      </p:sp>
      <p:sp>
        <p:nvSpPr>
          <p:cNvPr id="3" name="Content Placeholder 2">
            <a:extLst>
              <a:ext uri="{FF2B5EF4-FFF2-40B4-BE49-F238E27FC236}">
                <a16:creationId xmlns:a16="http://schemas.microsoft.com/office/drawing/2014/main" id="{6A925C2F-F414-4B3B-9FA7-F9AEFB4C5174}"/>
              </a:ext>
            </a:extLst>
          </p:cNvPr>
          <p:cNvSpPr>
            <a:spLocks noGrp="1"/>
          </p:cNvSpPr>
          <p:nvPr>
            <p:ph idx="1"/>
          </p:nvPr>
        </p:nvSpPr>
        <p:spPr/>
        <p:txBody>
          <a:bodyPr/>
          <a:lstStyle/>
          <a:p>
            <a:r>
              <a:rPr lang="en-US" dirty="0"/>
              <a:t>The webinar platform has a chat box in the lower right-hand corner. Please use this feature to raise questions throughout the training.</a:t>
            </a:r>
          </a:p>
          <a:p>
            <a:r>
              <a:rPr lang="en-US" dirty="0"/>
              <a:t>We will pause to answer questions at designated intervals and at the end of the webinar. </a:t>
            </a:r>
          </a:p>
        </p:txBody>
      </p:sp>
      <p:sp>
        <p:nvSpPr>
          <p:cNvPr id="4" name="Footer Placeholder 3">
            <a:extLst>
              <a:ext uri="{FF2B5EF4-FFF2-40B4-BE49-F238E27FC236}">
                <a16:creationId xmlns:a16="http://schemas.microsoft.com/office/drawing/2014/main" id="{2F1E8FEA-2526-438A-935A-F8217B3A914C}"/>
              </a:ext>
            </a:extLst>
          </p:cNvPr>
          <p:cNvSpPr>
            <a:spLocks noGrp="1"/>
          </p:cNvSpPr>
          <p:nvPr>
            <p:ph type="ftr" sz="quarter" idx="3"/>
          </p:nvPr>
        </p:nvSpPr>
        <p:spPr/>
        <p:txBody>
          <a:bodyPr/>
          <a:lstStyle/>
          <a:p>
            <a:r>
              <a:rPr lang="en-US" dirty="0"/>
              <a:t>LWDB Roles and Responsibilities Training</a:t>
            </a:r>
          </a:p>
        </p:txBody>
      </p:sp>
    </p:spTree>
    <p:extLst>
      <p:ext uri="{BB962C8B-B14F-4D97-AF65-F5344CB8AC3E}">
        <p14:creationId xmlns:p14="http://schemas.microsoft.com/office/powerpoint/2010/main" val="19198648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4F1BE-B9A3-40BA-9EBE-31DE195EC66E}"/>
              </a:ext>
            </a:extLst>
          </p:cNvPr>
          <p:cNvSpPr>
            <a:spLocks noGrp="1"/>
          </p:cNvSpPr>
          <p:nvPr>
            <p:ph type="title"/>
          </p:nvPr>
        </p:nvSpPr>
        <p:spPr/>
        <p:txBody>
          <a:bodyPr/>
          <a:lstStyle/>
          <a:p>
            <a:r>
              <a:rPr lang="en-US" dirty="0"/>
              <a:t>Strategic Planning </a:t>
            </a:r>
            <a:r>
              <a:rPr lang="en-US" dirty="0" smtClean="0"/>
              <a:t>Elements – continued (3)</a:t>
            </a:r>
            <a:endParaRPr lang="en-US" dirty="0"/>
          </a:p>
        </p:txBody>
      </p:sp>
      <p:sp>
        <p:nvSpPr>
          <p:cNvPr id="3" name="Content Placeholder 2">
            <a:extLst>
              <a:ext uri="{FF2B5EF4-FFF2-40B4-BE49-F238E27FC236}">
                <a16:creationId xmlns:a16="http://schemas.microsoft.com/office/drawing/2014/main" id="{6A490934-3ED7-43A3-934A-12C66EF12B2A}"/>
              </a:ext>
            </a:extLst>
          </p:cNvPr>
          <p:cNvSpPr>
            <a:spLocks noGrp="1"/>
          </p:cNvSpPr>
          <p:nvPr>
            <p:ph idx="1"/>
          </p:nvPr>
        </p:nvSpPr>
        <p:spPr>
          <a:xfrm>
            <a:off x="292100" y="1028708"/>
            <a:ext cx="7404100" cy="4952555"/>
          </a:xfrm>
        </p:spPr>
        <p:txBody>
          <a:bodyPr>
            <a:normAutofit fontScale="92500" lnSpcReduction="10000"/>
          </a:bodyPr>
          <a:lstStyle/>
          <a:p>
            <a:pPr fontAlgn="base"/>
            <a:r>
              <a:rPr lang="en-US" sz="2800" dirty="0"/>
              <a:t> </a:t>
            </a:r>
            <a:r>
              <a:rPr lang="en-US" sz="2800" b="1" dirty="0"/>
              <a:t>Vision </a:t>
            </a:r>
            <a:r>
              <a:rPr lang="en-US" sz="2800" dirty="0"/>
              <a:t>– Consider the board’s objective, advantage, and scope (OAS)</a:t>
            </a:r>
          </a:p>
          <a:p>
            <a:pPr lvl="1"/>
            <a:r>
              <a:rPr lang="en-US" dirty="0"/>
              <a:t>Answering the following questions will help you better articulate your strategy:</a:t>
            </a:r>
          </a:p>
          <a:p>
            <a:pPr lvl="2"/>
            <a:r>
              <a:rPr lang="en-US" dirty="0"/>
              <a:t>Objective: “Why does our organization exist?”</a:t>
            </a:r>
          </a:p>
          <a:p>
            <a:pPr lvl="2"/>
            <a:r>
              <a:rPr lang="en-US" dirty="0"/>
              <a:t>Advantage: “How do we do things differently, better, or more efficiently?”</a:t>
            </a:r>
          </a:p>
          <a:p>
            <a:pPr lvl="2"/>
            <a:r>
              <a:rPr lang="en-US" dirty="0"/>
              <a:t>Scope: “What should or shouldn’t we do to achieve our objective?”</a:t>
            </a:r>
          </a:p>
          <a:p>
            <a:pPr fontAlgn="base"/>
            <a:r>
              <a:rPr lang="en-US" sz="2800" b="1" dirty="0"/>
              <a:t>Strategy Mapping</a:t>
            </a:r>
            <a:r>
              <a:rPr lang="en-US" sz="2800" dirty="0"/>
              <a:t> – </a:t>
            </a:r>
            <a:r>
              <a:rPr lang="en-US" b="1" dirty="0"/>
              <a:t>use your vision statement and draw value from it</a:t>
            </a:r>
            <a:endParaRPr lang="en-US" sz="2800" dirty="0"/>
          </a:p>
          <a:p>
            <a:pPr lvl="1" fontAlgn="base"/>
            <a:r>
              <a:rPr lang="en-US" dirty="0"/>
              <a:t>5 steps to consider:</a:t>
            </a:r>
          </a:p>
          <a:p>
            <a:pPr lvl="2" fontAlgn="base"/>
            <a:r>
              <a:rPr lang="en-US" dirty="0"/>
              <a:t>Focus on systematic growth; use the analyses to make fact-based decisions; think long term yet flexible; be inclusive; and use SMART goals to define targets</a:t>
            </a:r>
          </a:p>
          <a:p>
            <a:pPr lvl="1" fontAlgn="base"/>
            <a:endParaRPr lang="en-US" dirty="0"/>
          </a:p>
          <a:p>
            <a:endParaRPr lang="en-US" dirty="0"/>
          </a:p>
        </p:txBody>
      </p:sp>
      <p:pic>
        <p:nvPicPr>
          <p:cNvPr id="1026" name="Picture 2" descr="Picture of a an example Strategy Map" title="Picture">
            <a:extLst>
              <a:ext uri="{FF2B5EF4-FFF2-40B4-BE49-F238E27FC236}">
                <a16:creationId xmlns:a16="http://schemas.microsoft.com/office/drawing/2014/main" id="{DBE12932-7592-44F0-BFDE-E4FAA3247D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6200" y="1061194"/>
            <a:ext cx="4495800" cy="5114925"/>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D042744D-0480-4409-9C2D-986160C784AA}"/>
              </a:ext>
            </a:extLst>
          </p:cNvPr>
          <p:cNvSpPr>
            <a:spLocks noGrp="1"/>
          </p:cNvSpPr>
          <p:nvPr>
            <p:ph type="ftr" sz="quarter" idx="3"/>
          </p:nvPr>
        </p:nvSpPr>
        <p:spPr/>
        <p:txBody>
          <a:bodyPr/>
          <a:lstStyle/>
          <a:p>
            <a:r>
              <a:rPr lang="en-US" dirty="0"/>
              <a:t>LWDB Roles and Responsibilities Training</a:t>
            </a:r>
          </a:p>
        </p:txBody>
      </p:sp>
    </p:spTree>
    <p:extLst>
      <p:ext uri="{BB962C8B-B14F-4D97-AF65-F5344CB8AC3E}">
        <p14:creationId xmlns:p14="http://schemas.microsoft.com/office/powerpoint/2010/main" val="6996718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CA4A06-DDB9-47BD-9DC9-2FBB71764A43}"/>
              </a:ext>
            </a:extLst>
          </p:cNvPr>
          <p:cNvSpPr>
            <a:spLocks noGrp="1"/>
          </p:cNvSpPr>
          <p:nvPr>
            <p:ph type="title"/>
          </p:nvPr>
        </p:nvSpPr>
        <p:spPr/>
        <p:txBody>
          <a:bodyPr/>
          <a:lstStyle/>
          <a:p>
            <a:pPr algn="ctr"/>
            <a:r>
              <a:rPr lang="en-US" dirty="0"/>
              <a:t>Questions? </a:t>
            </a:r>
            <a:r>
              <a:rPr lang="en-US" sz="5400" dirty="0" smtClean="0"/>
              <a:t>(6)</a:t>
            </a:r>
            <a:endParaRPr lang="en-US" sz="5400" dirty="0"/>
          </a:p>
        </p:txBody>
      </p:sp>
      <p:sp>
        <p:nvSpPr>
          <p:cNvPr id="4" name="Footer Placeholder 3">
            <a:extLst>
              <a:ext uri="{FF2B5EF4-FFF2-40B4-BE49-F238E27FC236}">
                <a16:creationId xmlns:a16="http://schemas.microsoft.com/office/drawing/2014/main" id="{A418EF8A-27DF-438B-84F2-C1A8C71338A3}"/>
              </a:ext>
            </a:extLst>
          </p:cNvPr>
          <p:cNvSpPr>
            <a:spLocks noGrp="1"/>
          </p:cNvSpPr>
          <p:nvPr>
            <p:ph type="ftr" sz="quarter" idx="11"/>
          </p:nvPr>
        </p:nvSpPr>
        <p:spPr/>
        <p:txBody>
          <a:bodyPr/>
          <a:lstStyle/>
          <a:p>
            <a:r>
              <a:rPr lang="en-US" dirty="0"/>
              <a:t>LWDB Roles and Responsibilities Training</a:t>
            </a:r>
          </a:p>
        </p:txBody>
      </p:sp>
      <p:sp>
        <p:nvSpPr>
          <p:cNvPr id="5" name="Slide Number Placeholder 4">
            <a:extLst>
              <a:ext uri="{FF2B5EF4-FFF2-40B4-BE49-F238E27FC236}">
                <a16:creationId xmlns:a16="http://schemas.microsoft.com/office/drawing/2014/main" id="{1FDE1BDC-7935-40A5-90EA-6A42F4E54DB1}"/>
              </a:ext>
            </a:extLst>
          </p:cNvPr>
          <p:cNvSpPr>
            <a:spLocks noGrp="1"/>
          </p:cNvSpPr>
          <p:nvPr>
            <p:ph type="sldNum" sz="quarter" idx="12"/>
          </p:nvPr>
        </p:nvSpPr>
        <p:spPr/>
        <p:txBody>
          <a:bodyPr/>
          <a:lstStyle/>
          <a:p>
            <a:fld id="{D307F087-50E8-4976-AA50-2FC07D62CDFA}" type="slidenum">
              <a:rPr lang="en-US" smtClean="0"/>
              <a:t>31</a:t>
            </a:fld>
            <a:endParaRPr lang="en-US" dirty="0"/>
          </a:p>
        </p:txBody>
      </p:sp>
    </p:spTree>
    <p:extLst>
      <p:ext uri="{BB962C8B-B14F-4D97-AF65-F5344CB8AC3E}">
        <p14:creationId xmlns:p14="http://schemas.microsoft.com/office/powerpoint/2010/main" val="994901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4F1BE-B9A3-40BA-9EBE-31DE195EC66E}"/>
              </a:ext>
            </a:extLst>
          </p:cNvPr>
          <p:cNvSpPr>
            <a:spLocks noGrp="1"/>
          </p:cNvSpPr>
          <p:nvPr>
            <p:ph type="title"/>
          </p:nvPr>
        </p:nvSpPr>
        <p:spPr/>
        <p:txBody>
          <a:bodyPr/>
          <a:lstStyle/>
          <a:p>
            <a:r>
              <a:rPr lang="en-US" dirty="0" smtClean="0"/>
              <a:t>Iowa</a:t>
            </a:r>
            <a:r>
              <a:rPr lang="en-US" i="1" dirty="0" smtClean="0"/>
              <a:t>WORKS</a:t>
            </a:r>
            <a:r>
              <a:rPr lang="en-US" dirty="0" smtClean="0"/>
              <a:t> System Coordination </a:t>
            </a:r>
            <a:endParaRPr lang="en-US" dirty="0"/>
          </a:p>
        </p:txBody>
      </p:sp>
      <p:sp>
        <p:nvSpPr>
          <p:cNvPr id="3" name="Content Placeholder 2">
            <a:extLst>
              <a:ext uri="{FF2B5EF4-FFF2-40B4-BE49-F238E27FC236}">
                <a16:creationId xmlns:a16="http://schemas.microsoft.com/office/drawing/2014/main" id="{6A490934-3ED7-43A3-934A-12C66EF12B2A}"/>
              </a:ext>
            </a:extLst>
          </p:cNvPr>
          <p:cNvSpPr>
            <a:spLocks noGrp="1"/>
          </p:cNvSpPr>
          <p:nvPr>
            <p:ph idx="1"/>
          </p:nvPr>
        </p:nvSpPr>
        <p:spPr/>
        <p:txBody>
          <a:bodyPr/>
          <a:lstStyle/>
          <a:p>
            <a:r>
              <a:rPr lang="en-US" dirty="0" smtClean="0"/>
              <a:t>Purpose of section is to address collaboration and coordination across partners </a:t>
            </a:r>
          </a:p>
          <a:p>
            <a:r>
              <a:rPr lang="en-US" dirty="0" smtClean="0"/>
              <a:t>Want to ensure LWDB is administering local workforce system that is effective and efficient </a:t>
            </a:r>
          </a:p>
          <a:p>
            <a:endParaRPr lang="en-US" dirty="0"/>
          </a:p>
        </p:txBody>
      </p:sp>
      <p:sp>
        <p:nvSpPr>
          <p:cNvPr id="4" name="Footer Placeholder 3">
            <a:extLst>
              <a:ext uri="{FF2B5EF4-FFF2-40B4-BE49-F238E27FC236}">
                <a16:creationId xmlns:a16="http://schemas.microsoft.com/office/drawing/2014/main" id="{D042744D-0480-4409-9C2D-986160C784AA}"/>
              </a:ext>
            </a:extLst>
          </p:cNvPr>
          <p:cNvSpPr>
            <a:spLocks noGrp="1"/>
          </p:cNvSpPr>
          <p:nvPr>
            <p:ph type="ftr" sz="quarter" idx="3"/>
          </p:nvPr>
        </p:nvSpPr>
        <p:spPr/>
        <p:txBody>
          <a:bodyPr/>
          <a:lstStyle/>
          <a:p>
            <a:r>
              <a:rPr lang="en-US" dirty="0"/>
              <a:t>LWDB Roles and Responsibilities Training</a:t>
            </a:r>
          </a:p>
        </p:txBody>
      </p:sp>
    </p:spTree>
    <p:extLst>
      <p:ext uri="{BB962C8B-B14F-4D97-AF65-F5344CB8AC3E}">
        <p14:creationId xmlns:p14="http://schemas.microsoft.com/office/powerpoint/2010/main" val="24654672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1: Identification of Local </a:t>
            </a:r>
            <a:r>
              <a:rPr lang="en-US" dirty="0"/>
              <a:t>W</a:t>
            </a:r>
            <a:r>
              <a:rPr lang="en-US" dirty="0" smtClean="0"/>
              <a:t>orkforce </a:t>
            </a:r>
            <a:r>
              <a:rPr lang="en-US" dirty="0"/>
              <a:t>D</a:t>
            </a:r>
            <a:r>
              <a:rPr lang="en-US" dirty="0" smtClean="0"/>
              <a:t>evelopment </a:t>
            </a:r>
            <a:r>
              <a:rPr lang="en-US" dirty="0"/>
              <a:t>S</a:t>
            </a:r>
            <a:r>
              <a:rPr lang="en-US" dirty="0" smtClean="0"/>
              <a:t>ystem </a:t>
            </a:r>
            <a:endParaRPr lang="en-US" dirty="0"/>
          </a:p>
        </p:txBody>
      </p:sp>
      <p:sp>
        <p:nvSpPr>
          <p:cNvPr id="3" name="Content Placeholder 2"/>
          <p:cNvSpPr>
            <a:spLocks noGrp="1"/>
          </p:cNvSpPr>
          <p:nvPr>
            <p:ph idx="1"/>
          </p:nvPr>
        </p:nvSpPr>
        <p:spPr/>
        <p:txBody>
          <a:bodyPr/>
          <a:lstStyle/>
          <a:p>
            <a:r>
              <a:rPr lang="en-US" dirty="0" smtClean="0"/>
              <a:t>Include programs within the system </a:t>
            </a:r>
          </a:p>
          <a:p>
            <a:pPr lvl="1"/>
            <a:r>
              <a:rPr lang="en-US" dirty="0" smtClean="0"/>
              <a:t>Core programs, required partner programs, and any other local programs </a:t>
            </a:r>
          </a:p>
          <a:p>
            <a:pPr lvl="1"/>
            <a:r>
              <a:rPr lang="en-US" dirty="0" smtClean="0"/>
              <a:t>Best way to depict would include a chart with identification of type of program </a:t>
            </a:r>
          </a:p>
          <a:p>
            <a:pPr marL="457200" lvl="1" indent="0">
              <a:buNone/>
            </a:pPr>
            <a:endParaRPr lang="en-US" dirty="0" smtClean="0"/>
          </a:p>
          <a:p>
            <a:r>
              <a:rPr lang="en-US" dirty="0" smtClean="0"/>
              <a:t>Include steps the LWDB will take to locally implement and support State strategies </a:t>
            </a:r>
            <a:endParaRPr lang="en-US" dirty="0"/>
          </a:p>
          <a:p>
            <a:pPr lvl="1"/>
            <a:r>
              <a:rPr lang="en-US" dirty="0" smtClean="0"/>
              <a:t>Describe how local strategies align with/support state strategies </a:t>
            </a:r>
          </a:p>
          <a:p>
            <a:pPr lvl="1"/>
            <a:r>
              <a:rPr lang="en-US" dirty="0" smtClean="0"/>
              <a:t>Include specific strategies for local coordination among core and required programs in local area to support service alignment </a:t>
            </a:r>
            <a:endParaRPr lang="en-US" dirty="0"/>
          </a:p>
        </p:txBody>
      </p:sp>
      <p:sp>
        <p:nvSpPr>
          <p:cNvPr id="4" name="Footer Placeholder 3"/>
          <p:cNvSpPr>
            <a:spLocks noGrp="1"/>
          </p:cNvSpPr>
          <p:nvPr>
            <p:ph type="ftr" sz="quarter" idx="3"/>
          </p:nvPr>
        </p:nvSpPr>
        <p:spPr/>
        <p:txBody>
          <a:bodyPr/>
          <a:lstStyle/>
          <a:p>
            <a:r>
              <a:rPr lang="en-US" smtClean="0"/>
              <a:t>LWDB Roles and Responsibilities Training</a:t>
            </a:r>
            <a:endParaRPr lang="en-US" dirty="0"/>
          </a:p>
        </p:txBody>
      </p:sp>
    </p:spTree>
    <p:extLst>
      <p:ext uri="{BB962C8B-B14F-4D97-AF65-F5344CB8AC3E}">
        <p14:creationId xmlns:p14="http://schemas.microsoft.com/office/powerpoint/2010/main" val="32084461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5: One-Stop Delivery System </a:t>
            </a:r>
            <a:endParaRPr lang="en-US" dirty="0"/>
          </a:p>
        </p:txBody>
      </p:sp>
      <p:sp>
        <p:nvSpPr>
          <p:cNvPr id="3" name="Content Placeholder 2"/>
          <p:cNvSpPr>
            <a:spLocks noGrp="1"/>
          </p:cNvSpPr>
          <p:nvPr>
            <p:ph idx="1"/>
          </p:nvPr>
        </p:nvSpPr>
        <p:spPr/>
        <p:txBody>
          <a:bodyPr>
            <a:normAutofit lnSpcReduction="10000"/>
          </a:bodyPr>
          <a:lstStyle/>
          <a:p>
            <a:r>
              <a:rPr lang="en-US" dirty="0" smtClean="0"/>
              <a:t>How the LWDB will ensure the continuous improvement of eligible providers through the system and that such providers will meet the employment needs of local employers, workers and job seekers </a:t>
            </a:r>
          </a:p>
          <a:p>
            <a:pPr lvl="1"/>
            <a:r>
              <a:rPr lang="en-US" dirty="0" smtClean="0"/>
              <a:t>Include how you will work with eligible training providers in the area to ensure the most current and relevant training is available to meet the needs of local employers, workers and job seekers </a:t>
            </a:r>
          </a:p>
          <a:p>
            <a:r>
              <a:rPr lang="en-US" dirty="0" smtClean="0"/>
              <a:t>How the LWDB will facilitate access to the services provided through the one-stop delivery system, including in remote areas, through the use of technology and other means </a:t>
            </a:r>
          </a:p>
          <a:p>
            <a:pPr lvl="1"/>
            <a:r>
              <a:rPr lang="en-US" dirty="0" smtClean="0"/>
              <a:t>How will services be provided in remote areas to ensure equal access to all employers and job seekers in the local area </a:t>
            </a:r>
          </a:p>
          <a:p>
            <a:pPr lvl="1"/>
            <a:r>
              <a:rPr lang="en-US" dirty="0" smtClean="0"/>
              <a:t>The roles and contributions one-stop center partners make to the system, including which programs are offered and where, how the costs are shared among partners, etc. </a:t>
            </a:r>
          </a:p>
        </p:txBody>
      </p:sp>
      <p:sp>
        <p:nvSpPr>
          <p:cNvPr id="4" name="Footer Placeholder 3"/>
          <p:cNvSpPr>
            <a:spLocks noGrp="1"/>
          </p:cNvSpPr>
          <p:nvPr>
            <p:ph type="ftr" sz="quarter" idx="3"/>
          </p:nvPr>
        </p:nvSpPr>
        <p:spPr/>
        <p:txBody>
          <a:bodyPr/>
          <a:lstStyle/>
          <a:p>
            <a:r>
              <a:rPr lang="en-US" smtClean="0"/>
              <a:t>LWDB Roles and Responsibilities Training</a:t>
            </a:r>
            <a:endParaRPr lang="en-US" dirty="0"/>
          </a:p>
        </p:txBody>
      </p:sp>
    </p:spTree>
    <p:extLst>
      <p:ext uri="{BB962C8B-B14F-4D97-AF65-F5344CB8AC3E}">
        <p14:creationId xmlns:p14="http://schemas.microsoft.com/office/powerpoint/2010/main" val="33766464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5: Continued </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How entities within the system, including one-stop operators and the one-stop partners, will comply with section 188 of WIOA and applicable provisions of the ADA of 1990 regarding the physical/programmatic accessibility of facilities, including providing training and support to staff for addressing the needs of individuals with disabilities </a:t>
            </a:r>
          </a:p>
          <a:p>
            <a:pPr lvl="1"/>
            <a:r>
              <a:rPr lang="en-US" dirty="0" smtClean="0"/>
              <a:t>How will the needs of individuals with disabilities be met, including physical and programmatic accessibility to ensure access for all center customers </a:t>
            </a:r>
          </a:p>
          <a:p>
            <a:r>
              <a:rPr lang="en-US" dirty="0" smtClean="0"/>
              <a:t>Include how the LWDB will use Disability Access Committees as a strategy </a:t>
            </a:r>
          </a:p>
          <a:p>
            <a:r>
              <a:rPr lang="en-US" dirty="0" smtClean="0"/>
              <a:t>Include the process an individual would use to request an accommodation and how they will know accommodations/AT equipment is available </a:t>
            </a:r>
          </a:p>
          <a:p>
            <a:r>
              <a:rPr lang="en-US" dirty="0" smtClean="0"/>
              <a:t>How partners/operators will ensure individuals with disabilities can participate in workshops and services offered throughout the center </a:t>
            </a:r>
          </a:p>
          <a:p>
            <a:r>
              <a:rPr lang="en-US" dirty="0" smtClean="0"/>
              <a:t>The roles and resource contributions of the one-stop partners </a:t>
            </a:r>
          </a:p>
          <a:p>
            <a:endParaRPr lang="en-US" dirty="0"/>
          </a:p>
        </p:txBody>
      </p:sp>
      <p:sp>
        <p:nvSpPr>
          <p:cNvPr id="4" name="Footer Placeholder 3"/>
          <p:cNvSpPr>
            <a:spLocks noGrp="1"/>
          </p:cNvSpPr>
          <p:nvPr>
            <p:ph type="ftr" sz="quarter" idx="3"/>
          </p:nvPr>
        </p:nvSpPr>
        <p:spPr/>
        <p:txBody>
          <a:bodyPr/>
          <a:lstStyle/>
          <a:p>
            <a:r>
              <a:rPr lang="en-US" smtClean="0"/>
              <a:t>LWDB Roles and Responsibilities Training</a:t>
            </a:r>
            <a:endParaRPr lang="en-US" dirty="0"/>
          </a:p>
        </p:txBody>
      </p:sp>
    </p:spTree>
    <p:extLst>
      <p:ext uri="{BB962C8B-B14F-4D97-AF65-F5344CB8AC3E}">
        <p14:creationId xmlns:p14="http://schemas.microsoft.com/office/powerpoint/2010/main" val="23583142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12: Coordination of WIOA Title 1 with WIOA Title II </a:t>
            </a:r>
            <a:endParaRPr lang="en-US" dirty="0"/>
          </a:p>
        </p:txBody>
      </p:sp>
      <p:sp>
        <p:nvSpPr>
          <p:cNvPr id="3" name="Content Placeholder 2"/>
          <p:cNvSpPr>
            <a:spLocks noGrp="1"/>
          </p:cNvSpPr>
          <p:nvPr>
            <p:ph idx="1"/>
          </p:nvPr>
        </p:nvSpPr>
        <p:spPr/>
        <p:txBody>
          <a:bodyPr/>
          <a:lstStyle/>
          <a:p>
            <a:r>
              <a:rPr lang="en-US" dirty="0" smtClean="0"/>
              <a:t>How the LWDB will coordinate WIOA Title 1 workforce investment activities with adult education and literacy activities under WIOA Title II, including how the LWDB will carry out the review of local applications submitted under Title II </a:t>
            </a:r>
          </a:p>
          <a:p>
            <a:pPr lvl="1"/>
            <a:r>
              <a:rPr lang="en-US" dirty="0" smtClean="0"/>
              <a:t>Iowa AEFLA grant application requires the LWDB to review all AEFLA applications submitted to IDOE from eligible providers within the local area to determine whether the applications are consistent with their local plans </a:t>
            </a:r>
          </a:p>
          <a:p>
            <a:pPr lvl="1"/>
            <a:r>
              <a:rPr lang="en-US" dirty="0" smtClean="0"/>
              <a:t>Plan should describe this process that the LWDB will follow in selecting knowledgeable reviewers to conduct an alignment review of adult basic education and English language acquisition services with one-stop center activities and services as described in the local plan </a:t>
            </a:r>
          </a:p>
          <a:p>
            <a:pPr lvl="1"/>
            <a:r>
              <a:rPr lang="en-US" dirty="0" smtClean="0"/>
              <a:t>Plan should detail how the LWDB will disclose, manage, reduce or eliminate conflict of interest from reviewers of the Title II applications for the local area </a:t>
            </a:r>
            <a:endParaRPr lang="en-US" dirty="0"/>
          </a:p>
        </p:txBody>
      </p:sp>
      <p:sp>
        <p:nvSpPr>
          <p:cNvPr id="4" name="Footer Placeholder 3"/>
          <p:cNvSpPr>
            <a:spLocks noGrp="1"/>
          </p:cNvSpPr>
          <p:nvPr>
            <p:ph type="ftr" sz="quarter" idx="3"/>
          </p:nvPr>
        </p:nvSpPr>
        <p:spPr/>
        <p:txBody>
          <a:bodyPr/>
          <a:lstStyle/>
          <a:p>
            <a:r>
              <a:rPr lang="en-US" smtClean="0"/>
              <a:t>LWDB Roles and Responsibilities Training</a:t>
            </a:r>
            <a:endParaRPr lang="en-US" dirty="0"/>
          </a:p>
        </p:txBody>
      </p:sp>
    </p:spTree>
    <p:extLst>
      <p:ext uri="{BB962C8B-B14F-4D97-AF65-F5344CB8AC3E}">
        <p14:creationId xmlns:p14="http://schemas.microsoft.com/office/powerpoint/2010/main" val="17584810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13: Cooperative Agreements </a:t>
            </a:r>
            <a:endParaRPr lang="en-US" dirty="0"/>
          </a:p>
        </p:txBody>
      </p:sp>
      <p:sp>
        <p:nvSpPr>
          <p:cNvPr id="3" name="Content Placeholder 2"/>
          <p:cNvSpPr>
            <a:spLocks noGrp="1"/>
          </p:cNvSpPr>
          <p:nvPr>
            <p:ph idx="1"/>
          </p:nvPr>
        </p:nvSpPr>
        <p:spPr/>
        <p:txBody>
          <a:bodyPr/>
          <a:lstStyle/>
          <a:p>
            <a:r>
              <a:rPr lang="en-US" dirty="0" smtClean="0"/>
              <a:t>Provide copies of executed cooperative agreements which define how all local service providers, including additional providers, will carry out the requirements for integration of and access to the entire set of services available in the local one-stop delivery system </a:t>
            </a:r>
          </a:p>
          <a:p>
            <a:r>
              <a:rPr lang="en-US" dirty="0" smtClean="0"/>
              <a:t>This includes cooperative agreements between the LWDB or other local entities and the local office of a designated State agency or unit administering programs carried out under Title I with respect to efforts that will enhance the provision of services to individuals with disabilities and to other individuals, such as cross training of staff, technical assistance, use and sharing of info, cooperative efforts with employers, and other efforts of cooperation, collaboration, and coordination </a:t>
            </a:r>
          </a:p>
          <a:p>
            <a:pPr lvl="1"/>
            <a:r>
              <a:rPr lang="en-US" dirty="0" smtClean="0"/>
              <a:t>Provide links to electronic versions of all agreements </a:t>
            </a:r>
            <a:endParaRPr lang="en-US" dirty="0"/>
          </a:p>
        </p:txBody>
      </p:sp>
      <p:sp>
        <p:nvSpPr>
          <p:cNvPr id="4" name="Footer Placeholder 3"/>
          <p:cNvSpPr>
            <a:spLocks noGrp="1"/>
          </p:cNvSpPr>
          <p:nvPr>
            <p:ph type="ftr" sz="quarter" idx="3"/>
          </p:nvPr>
        </p:nvSpPr>
        <p:spPr/>
        <p:txBody>
          <a:bodyPr/>
          <a:lstStyle/>
          <a:p>
            <a:r>
              <a:rPr lang="en-US" smtClean="0"/>
              <a:t>LWDB Roles and Responsibilities Training</a:t>
            </a:r>
            <a:endParaRPr lang="en-US" dirty="0"/>
          </a:p>
        </p:txBody>
      </p:sp>
    </p:spTree>
    <p:extLst>
      <p:ext uri="{BB962C8B-B14F-4D97-AF65-F5344CB8AC3E}">
        <p14:creationId xmlns:p14="http://schemas.microsoft.com/office/powerpoint/2010/main" val="8126914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Questions 15 and 16: Local Levels of Performance and High Performing </a:t>
            </a:r>
            <a:endParaRPr lang="en-US" dirty="0"/>
          </a:p>
        </p:txBody>
      </p:sp>
      <p:sp>
        <p:nvSpPr>
          <p:cNvPr id="3" name="Content Placeholder 2"/>
          <p:cNvSpPr>
            <a:spLocks noGrp="1"/>
          </p:cNvSpPr>
          <p:nvPr>
            <p:ph idx="1"/>
          </p:nvPr>
        </p:nvSpPr>
        <p:spPr/>
        <p:txBody>
          <a:bodyPr/>
          <a:lstStyle/>
          <a:p>
            <a:r>
              <a:rPr lang="en-US" dirty="0" smtClean="0"/>
              <a:t>NOT REQUIRED FOR PY2021 LOCAL PLAN SUBMISSION </a:t>
            </a:r>
          </a:p>
          <a:p>
            <a:pPr lvl="1"/>
            <a:endParaRPr lang="en-US" dirty="0"/>
          </a:p>
        </p:txBody>
      </p:sp>
      <p:sp>
        <p:nvSpPr>
          <p:cNvPr id="4" name="Footer Placeholder 3"/>
          <p:cNvSpPr>
            <a:spLocks noGrp="1"/>
          </p:cNvSpPr>
          <p:nvPr>
            <p:ph type="ftr" sz="quarter" idx="3"/>
          </p:nvPr>
        </p:nvSpPr>
        <p:spPr/>
        <p:txBody>
          <a:bodyPr/>
          <a:lstStyle/>
          <a:p>
            <a:r>
              <a:rPr lang="en-US" smtClean="0"/>
              <a:t>LWDB Roles and Responsibilities Training</a:t>
            </a:r>
            <a:endParaRPr lang="en-US" dirty="0"/>
          </a:p>
        </p:txBody>
      </p:sp>
    </p:spTree>
    <p:extLst>
      <p:ext uri="{BB962C8B-B14F-4D97-AF65-F5344CB8AC3E}">
        <p14:creationId xmlns:p14="http://schemas.microsoft.com/office/powerpoint/2010/main" val="13535955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19: Intake and Case Management </a:t>
            </a:r>
            <a:endParaRPr lang="en-US" dirty="0"/>
          </a:p>
        </p:txBody>
      </p:sp>
      <p:sp>
        <p:nvSpPr>
          <p:cNvPr id="3" name="Content Placeholder 2"/>
          <p:cNvSpPr>
            <a:spLocks noGrp="1"/>
          </p:cNvSpPr>
          <p:nvPr>
            <p:ph idx="1"/>
          </p:nvPr>
        </p:nvSpPr>
        <p:spPr/>
        <p:txBody>
          <a:bodyPr/>
          <a:lstStyle/>
          <a:p>
            <a:r>
              <a:rPr lang="en-US" dirty="0" smtClean="0"/>
              <a:t>How one-stop centers are implementing and transitioning into an integrated, technology-enabled intake and case management information system for programs carried out under WIOA and by one-stop partners </a:t>
            </a:r>
          </a:p>
          <a:p>
            <a:pPr lvl="1"/>
            <a:r>
              <a:rPr lang="en-US" dirty="0" smtClean="0"/>
              <a:t>Describe how the local area is using technology to integrate application processes and case management of the core and required programs </a:t>
            </a:r>
          </a:p>
          <a:p>
            <a:pPr lvl="1"/>
            <a:r>
              <a:rPr lang="en-US" dirty="0" smtClean="0"/>
              <a:t>How are the </a:t>
            </a:r>
            <a:r>
              <a:rPr lang="en-US" dirty="0" err="1" smtClean="0"/>
              <a:t>Iowa</a:t>
            </a:r>
            <a:r>
              <a:rPr lang="en-US" i="1" dirty="0" err="1" smtClean="0"/>
              <a:t>WORKS</a:t>
            </a:r>
            <a:r>
              <a:rPr lang="en-US" i="1" dirty="0" smtClean="0"/>
              <a:t> </a:t>
            </a:r>
            <a:r>
              <a:rPr lang="en-US" dirty="0" smtClean="0"/>
              <a:t>case management system and other IT systems used to integrate services </a:t>
            </a:r>
            <a:endParaRPr lang="en-US" dirty="0"/>
          </a:p>
        </p:txBody>
      </p:sp>
      <p:sp>
        <p:nvSpPr>
          <p:cNvPr id="4" name="Footer Placeholder 3"/>
          <p:cNvSpPr>
            <a:spLocks noGrp="1"/>
          </p:cNvSpPr>
          <p:nvPr>
            <p:ph type="ftr" sz="quarter" idx="3"/>
          </p:nvPr>
        </p:nvSpPr>
        <p:spPr/>
        <p:txBody>
          <a:bodyPr/>
          <a:lstStyle/>
          <a:p>
            <a:r>
              <a:rPr lang="en-US" smtClean="0"/>
              <a:t>LWDB Roles and Responsibilities Training</a:t>
            </a:r>
            <a:endParaRPr lang="en-US" dirty="0"/>
          </a:p>
        </p:txBody>
      </p:sp>
    </p:spTree>
    <p:extLst>
      <p:ext uri="{BB962C8B-B14F-4D97-AF65-F5344CB8AC3E}">
        <p14:creationId xmlns:p14="http://schemas.microsoft.com/office/powerpoint/2010/main" val="3259551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E278F04-E7F1-4E9E-AF04-F7CFD5F8BA99}"/>
              </a:ext>
            </a:extLst>
          </p:cNvPr>
          <p:cNvSpPr>
            <a:spLocks noGrp="1"/>
          </p:cNvSpPr>
          <p:nvPr>
            <p:ph type="title"/>
          </p:nvPr>
        </p:nvSpPr>
        <p:spPr/>
        <p:txBody>
          <a:bodyPr/>
          <a:lstStyle/>
          <a:p>
            <a:r>
              <a:rPr lang="en-US" dirty="0"/>
              <a:t>Training Objectives</a:t>
            </a:r>
          </a:p>
        </p:txBody>
      </p:sp>
      <p:sp>
        <p:nvSpPr>
          <p:cNvPr id="10" name="Content Placeholder 9">
            <a:extLst>
              <a:ext uri="{FF2B5EF4-FFF2-40B4-BE49-F238E27FC236}">
                <a16:creationId xmlns:a16="http://schemas.microsoft.com/office/drawing/2014/main" id="{84CB32BA-C003-40CA-88DE-7326310F5831}"/>
              </a:ext>
            </a:extLst>
          </p:cNvPr>
          <p:cNvSpPr>
            <a:spLocks noGrp="1"/>
          </p:cNvSpPr>
          <p:nvPr>
            <p:ph idx="1"/>
          </p:nvPr>
        </p:nvSpPr>
        <p:spPr/>
        <p:txBody>
          <a:bodyPr/>
          <a:lstStyle/>
          <a:p>
            <a:r>
              <a:rPr lang="en-US" dirty="0" smtClean="0"/>
              <a:t>Review Key Concepts of WIOA that should inform your Local Plan</a:t>
            </a:r>
          </a:p>
          <a:p>
            <a:r>
              <a:rPr lang="en-US" dirty="0" smtClean="0"/>
              <a:t>Review the Background and Purpose of the Local Plan</a:t>
            </a:r>
          </a:p>
          <a:p>
            <a:r>
              <a:rPr lang="en-US" dirty="0" smtClean="0"/>
              <a:t>Review the Timeline and Planning Cycle for Local Plans</a:t>
            </a:r>
          </a:p>
          <a:p>
            <a:r>
              <a:rPr lang="en-US" dirty="0" smtClean="0"/>
              <a:t>Provide an Overview of the Required Contents of the Local Plan</a:t>
            </a:r>
          </a:p>
          <a:p>
            <a:r>
              <a:rPr lang="en-US" dirty="0" smtClean="0"/>
              <a:t>Outline a Process Development Plan </a:t>
            </a:r>
            <a:endParaRPr lang="en-US" dirty="0"/>
          </a:p>
        </p:txBody>
      </p:sp>
      <p:sp>
        <p:nvSpPr>
          <p:cNvPr id="2" name="Footer Placeholder 1">
            <a:extLst>
              <a:ext uri="{FF2B5EF4-FFF2-40B4-BE49-F238E27FC236}">
                <a16:creationId xmlns:a16="http://schemas.microsoft.com/office/drawing/2014/main" id="{721BEF82-7E31-4E4A-84B0-BC7B0872186D}"/>
              </a:ext>
            </a:extLst>
          </p:cNvPr>
          <p:cNvSpPr>
            <a:spLocks noGrp="1"/>
          </p:cNvSpPr>
          <p:nvPr>
            <p:ph type="ftr" sz="quarter" idx="3"/>
          </p:nvPr>
        </p:nvSpPr>
        <p:spPr/>
        <p:txBody>
          <a:bodyPr/>
          <a:lstStyle/>
          <a:p>
            <a:r>
              <a:rPr lang="en-US" dirty="0"/>
              <a:t>LWDB Roles and Responsibilities Training</a:t>
            </a:r>
          </a:p>
        </p:txBody>
      </p:sp>
    </p:spTree>
    <p:extLst>
      <p:ext uri="{BB962C8B-B14F-4D97-AF65-F5344CB8AC3E}">
        <p14:creationId xmlns:p14="http://schemas.microsoft.com/office/powerpoint/2010/main" val="22858699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20: Priority of Service </a:t>
            </a:r>
            <a:endParaRPr lang="en-US" dirty="0"/>
          </a:p>
        </p:txBody>
      </p:sp>
      <p:sp>
        <p:nvSpPr>
          <p:cNvPr id="3" name="Content Placeholder 2"/>
          <p:cNvSpPr>
            <a:spLocks noGrp="1"/>
          </p:cNvSpPr>
          <p:nvPr>
            <p:ph idx="1"/>
          </p:nvPr>
        </p:nvSpPr>
        <p:spPr/>
        <p:txBody>
          <a:bodyPr/>
          <a:lstStyle/>
          <a:p>
            <a:r>
              <a:rPr lang="en-US" dirty="0" smtClean="0"/>
              <a:t>A description of how the LWDB will ensure priority of service for the WIOA Title I-B Adult career and training services will be given to recipients of public assistance, other low-income individuals, and individuals who are basic skills deficient </a:t>
            </a:r>
          </a:p>
          <a:p>
            <a:pPr lvl="1"/>
            <a:r>
              <a:rPr lang="en-US" dirty="0" smtClean="0"/>
              <a:t>Describe the process for how the LWDB will ensure priority of service is followed for Adult services </a:t>
            </a:r>
          </a:p>
          <a:p>
            <a:pPr lvl="1"/>
            <a:r>
              <a:rPr lang="en-US" dirty="0" smtClean="0"/>
              <a:t>Question to consider: </a:t>
            </a:r>
          </a:p>
          <a:p>
            <a:pPr lvl="2"/>
            <a:r>
              <a:rPr lang="en-US" dirty="0" smtClean="0"/>
              <a:t>How will it be documented?  </a:t>
            </a:r>
          </a:p>
          <a:p>
            <a:pPr lvl="2"/>
            <a:r>
              <a:rPr lang="en-US" dirty="0" smtClean="0"/>
              <a:t>Will a waiting list be created? </a:t>
            </a:r>
          </a:p>
          <a:p>
            <a:pPr lvl="2"/>
            <a:r>
              <a:rPr lang="en-US" dirty="0" smtClean="0"/>
              <a:t>How will adult participants be added to the waiting list—first come, first serve, etc. </a:t>
            </a:r>
            <a:endParaRPr lang="en-US" dirty="0"/>
          </a:p>
        </p:txBody>
      </p:sp>
      <p:sp>
        <p:nvSpPr>
          <p:cNvPr id="4" name="Footer Placeholder 3"/>
          <p:cNvSpPr>
            <a:spLocks noGrp="1"/>
          </p:cNvSpPr>
          <p:nvPr>
            <p:ph type="ftr" sz="quarter" idx="3"/>
          </p:nvPr>
        </p:nvSpPr>
        <p:spPr/>
        <p:txBody>
          <a:bodyPr/>
          <a:lstStyle/>
          <a:p>
            <a:r>
              <a:rPr lang="en-US" smtClean="0"/>
              <a:t>LWDB Roles and Responsibilities Training</a:t>
            </a:r>
            <a:endParaRPr lang="en-US" dirty="0"/>
          </a:p>
        </p:txBody>
      </p:sp>
    </p:spTree>
    <p:extLst>
      <p:ext uri="{BB962C8B-B14F-4D97-AF65-F5344CB8AC3E}">
        <p14:creationId xmlns:p14="http://schemas.microsoft.com/office/powerpoint/2010/main" val="21063038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CA4A06-DDB9-47BD-9DC9-2FBB71764A43}"/>
              </a:ext>
            </a:extLst>
          </p:cNvPr>
          <p:cNvSpPr>
            <a:spLocks noGrp="1"/>
          </p:cNvSpPr>
          <p:nvPr>
            <p:ph type="title"/>
          </p:nvPr>
        </p:nvSpPr>
        <p:spPr/>
        <p:txBody>
          <a:bodyPr/>
          <a:lstStyle/>
          <a:p>
            <a:pPr algn="ctr"/>
            <a:r>
              <a:rPr lang="en-US" dirty="0"/>
              <a:t>Questions? </a:t>
            </a:r>
            <a:r>
              <a:rPr lang="en-US" sz="5400" dirty="0" smtClean="0"/>
              <a:t>(7)</a:t>
            </a:r>
            <a:endParaRPr lang="en-US" sz="5400" dirty="0"/>
          </a:p>
        </p:txBody>
      </p:sp>
      <p:sp>
        <p:nvSpPr>
          <p:cNvPr id="4" name="Footer Placeholder 3">
            <a:extLst>
              <a:ext uri="{FF2B5EF4-FFF2-40B4-BE49-F238E27FC236}">
                <a16:creationId xmlns:a16="http://schemas.microsoft.com/office/drawing/2014/main" id="{A418EF8A-27DF-438B-84F2-C1A8C71338A3}"/>
              </a:ext>
            </a:extLst>
          </p:cNvPr>
          <p:cNvSpPr>
            <a:spLocks noGrp="1"/>
          </p:cNvSpPr>
          <p:nvPr>
            <p:ph type="ftr" sz="quarter" idx="11"/>
          </p:nvPr>
        </p:nvSpPr>
        <p:spPr/>
        <p:txBody>
          <a:bodyPr/>
          <a:lstStyle/>
          <a:p>
            <a:r>
              <a:rPr lang="en-US" dirty="0"/>
              <a:t>LWDB Roles and Responsibilities Training</a:t>
            </a:r>
          </a:p>
        </p:txBody>
      </p:sp>
      <p:sp>
        <p:nvSpPr>
          <p:cNvPr id="5" name="Slide Number Placeholder 4">
            <a:extLst>
              <a:ext uri="{FF2B5EF4-FFF2-40B4-BE49-F238E27FC236}">
                <a16:creationId xmlns:a16="http://schemas.microsoft.com/office/drawing/2014/main" id="{1FDE1BDC-7935-40A5-90EA-6A42F4E54DB1}"/>
              </a:ext>
            </a:extLst>
          </p:cNvPr>
          <p:cNvSpPr>
            <a:spLocks noGrp="1"/>
          </p:cNvSpPr>
          <p:nvPr>
            <p:ph type="sldNum" sz="quarter" idx="12"/>
          </p:nvPr>
        </p:nvSpPr>
        <p:spPr/>
        <p:txBody>
          <a:bodyPr/>
          <a:lstStyle/>
          <a:p>
            <a:fld id="{D307F087-50E8-4976-AA50-2FC07D62CDFA}" type="slidenum">
              <a:rPr lang="en-US" smtClean="0"/>
              <a:t>41</a:t>
            </a:fld>
            <a:endParaRPr lang="en-US" dirty="0"/>
          </a:p>
        </p:txBody>
      </p:sp>
    </p:spTree>
    <p:extLst>
      <p:ext uri="{BB962C8B-B14F-4D97-AF65-F5344CB8AC3E}">
        <p14:creationId xmlns:p14="http://schemas.microsoft.com/office/powerpoint/2010/main" val="32613076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E5ECACC-C630-442C-9692-2F67F9AB0461}"/>
              </a:ext>
            </a:extLst>
          </p:cNvPr>
          <p:cNvSpPr>
            <a:spLocks noGrp="1"/>
          </p:cNvSpPr>
          <p:nvPr>
            <p:ph type="title"/>
          </p:nvPr>
        </p:nvSpPr>
        <p:spPr/>
        <p:txBody>
          <a:bodyPr/>
          <a:lstStyle/>
          <a:p>
            <a:pPr algn="ctr"/>
            <a:r>
              <a:rPr lang="en-US" dirty="0" smtClean="0"/>
              <a:t>Plan Development Process</a:t>
            </a:r>
            <a:endParaRPr lang="en-US" dirty="0"/>
          </a:p>
        </p:txBody>
      </p:sp>
      <p:sp>
        <p:nvSpPr>
          <p:cNvPr id="4" name="Footer Placeholder 3">
            <a:extLst>
              <a:ext uri="{FF2B5EF4-FFF2-40B4-BE49-F238E27FC236}">
                <a16:creationId xmlns:a16="http://schemas.microsoft.com/office/drawing/2014/main" id="{64C16916-A79C-4082-8C1D-503248241112}"/>
              </a:ext>
            </a:extLst>
          </p:cNvPr>
          <p:cNvSpPr>
            <a:spLocks noGrp="1"/>
          </p:cNvSpPr>
          <p:nvPr>
            <p:ph type="ftr" sz="quarter" idx="11"/>
          </p:nvPr>
        </p:nvSpPr>
        <p:spPr/>
        <p:txBody>
          <a:bodyPr/>
          <a:lstStyle/>
          <a:p>
            <a:r>
              <a:rPr lang="en-US" dirty="0"/>
              <a:t>LWDB Roles and Responsibilities Training</a:t>
            </a:r>
          </a:p>
        </p:txBody>
      </p:sp>
      <p:sp>
        <p:nvSpPr>
          <p:cNvPr id="5" name="Slide Number Placeholder 4">
            <a:extLst>
              <a:ext uri="{FF2B5EF4-FFF2-40B4-BE49-F238E27FC236}">
                <a16:creationId xmlns:a16="http://schemas.microsoft.com/office/drawing/2014/main" id="{371AB6D4-5C0C-455A-A538-CFA1441E92F0}"/>
              </a:ext>
            </a:extLst>
          </p:cNvPr>
          <p:cNvSpPr>
            <a:spLocks noGrp="1"/>
          </p:cNvSpPr>
          <p:nvPr>
            <p:ph type="sldNum" sz="quarter" idx="12"/>
          </p:nvPr>
        </p:nvSpPr>
        <p:spPr/>
        <p:txBody>
          <a:bodyPr/>
          <a:lstStyle/>
          <a:p>
            <a:fld id="{D307F087-50E8-4976-AA50-2FC07D62CDFA}" type="slidenum">
              <a:rPr lang="en-US" smtClean="0"/>
              <a:t>42</a:t>
            </a:fld>
            <a:endParaRPr lang="en-US" dirty="0"/>
          </a:p>
        </p:txBody>
      </p:sp>
    </p:spTree>
    <p:extLst>
      <p:ext uri="{BB962C8B-B14F-4D97-AF65-F5344CB8AC3E}">
        <p14:creationId xmlns:p14="http://schemas.microsoft.com/office/powerpoint/2010/main" val="11934420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Partner and Stakeholder Engagement</a:t>
            </a:r>
            <a:endParaRPr lang="en-US" dirty="0"/>
          </a:p>
        </p:txBody>
      </p:sp>
      <p:sp>
        <p:nvSpPr>
          <p:cNvPr id="9" name="Content Placeholder 8"/>
          <p:cNvSpPr>
            <a:spLocks noGrp="1"/>
          </p:cNvSpPr>
          <p:nvPr>
            <p:ph idx="1"/>
          </p:nvPr>
        </p:nvSpPr>
        <p:spPr/>
        <p:txBody>
          <a:bodyPr>
            <a:normAutofit lnSpcReduction="10000"/>
          </a:bodyPr>
          <a:lstStyle/>
          <a:p>
            <a:r>
              <a:rPr lang="en-US" dirty="0"/>
              <a:t>Build a </a:t>
            </a:r>
            <a:r>
              <a:rPr lang="en-US" dirty="0" smtClean="0"/>
              <a:t>team/steering committee to </a:t>
            </a:r>
            <a:r>
              <a:rPr lang="en-US" dirty="0"/>
              <a:t>oversee the </a:t>
            </a:r>
            <a:r>
              <a:rPr lang="en-US" dirty="0" smtClean="0"/>
              <a:t>development </a:t>
            </a:r>
            <a:r>
              <a:rPr lang="en-US" dirty="0"/>
              <a:t>of the Local Plan</a:t>
            </a:r>
            <a:r>
              <a:rPr lang="en-US" dirty="0" smtClean="0"/>
              <a:t>. </a:t>
            </a:r>
          </a:p>
          <a:p>
            <a:pPr lvl="1"/>
            <a:r>
              <a:rPr lang="en-US" dirty="0" smtClean="0"/>
              <a:t>Consider establishing workgroups to address priority areas. </a:t>
            </a:r>
          </a:p>
          <a:p>
            <a:r>
              <a:rPr lang="en-US" dirty="0" smtClean="0"/>
              <a:t>Engage in ideas with partners, customers and businesses to create </a:t>
            </a:r>
            <a:r>
              <a:rPr lang="en-US" dirty="0"/>
              <a:t>an integrated customer-centered service </a:t>
            </a:r>
            <a:r>
              <a:rPr lang="en-US" dirty="0" smtClean="0"/>
              <a:t>design</a:t>
            </a:r>
          </a:p>
          <a:p>
            <a:r>
              <a:rPr lang="en-US" dirty="0" smtClean="0"/>
              <a:t>Build </a:t>
            </a:r>
            <a:r>
              <a:rPr lang="en-US" dirty="0"/>
              <a:t>on the experiences and information gathered from the local areas such as: previous plans, labor market information, </a:t>
            </a:r>
            <a:r>
              <a:rPr lang="en-US" dirty="0" smtClean="0"/>
              <a:t>surveys</a:t>
            </a:r>
          </a:p>
          <a:p>
            <a:r>
              <a:rPr lang="en-US" dirty="0" smtClean="0"/>
              <a:t>Develop </a:t>
            </a:r>
            <a:r>
              <a:rPr lang="en-US" dirty="0"/>
              <a:t>the local plan for d</a:t>
            </a:r>
            <a:r>
              <a:rPr lang="en-US" dirty="0" smtClean="0"/>
              <a:t>issemination and review.</a:t>
            </a:r>
          </a:p>
          <a:p>
            <a:r>
              <a:rPr lang="en-US" dirty="0" smtClean="0"/>
              <a:t>Submit the plan for public comment</a:t>
            </a:r>
          </a:p>
          <a:p>
            <a:r>
              <a:rPr lang="en-US" dirty="0" smtClean="0"/>
              <a:t>Following public comment, address any comments and prepare for submission to the State Review Team</a:t>
            </a:r>
          </a:p>
        </p:txBody>
      </p:sp>
      <p:sp>
        <p:nvSpPr>
          <p:cNvPr id="2" name="Slide Number Placeholder 1"/>
          <p:cNvSpPr>
            <a:spLocks noGrp="1"/>
          </p:cNvSpPr>
          <p:nvPr>
            <p:ph type="sldNum" sz="quarter" idx="4294967295"/>
          </p:nvPr>
        </p:nvSpPr>
        <p:spPr>
          <a:xfrm>
            <a:off x="11720513" y="6470650"/>
            <a:ext cx="471487" cy="212725"/>
          </a:xfrm>
        </p:spPr>
        <p:txBody>
          <a:bodyPr/>
          <a:lstStyle/>
          <a:p>
            <a:fld id="{D307F087-50E8-4976-AA50-2FC07D62CDFA}" type="slidenum">
              <a:rPr lang="en-US" smtClean="0"/>
              <a:pPr/>
              <a:t>43</a:t>
            </a:fld>
            <a:endParaRPr lang="en-US" dirty="0"/>
          </a:p>
        </p:txBody>
      </p:sp>
      <p:sp>
        <p:nvSpPr>
          <p:cNvPr id="4" name="Footer Placeholder 3"/>
          <p:cNvSpPr>
            <a:spLocks noGrp="1"/>
          </p:cNvSpPr>
          <p:nvPr>
            <p:ph type="ftr" sz="quarter" idx="4294967295"/>
          </p:nvPr>
        </p:nvSpPr>
        <p:spPr>
          <a:xfrm>
            <a:off x="3905250" y="6370638"/>
            <a:ext cx="8286750" cy="365125"/>
          </a:xfrm>
        </p:spPr>
        <p:txBody>
          <a:bodyPr/>
          <a:lstStyle/>
          <a:p>
            <a:r>
              <a:rPr lang="en-US" smtClean="0"/>
              <a:t>LWDB Roles and Responsibilities Training</a:t>
            </a:r>
            <a:endParaRPr lang="en-US" dirty="0"/>
          </a:p>
        </p:txBody>
      </p:sp>
    </p:spTree>
    <p:extLst>
      <p:ext uri="{BB962C8B-B14F-4D97-AF65-F5344CB8AC3E}">
        <p14:creationId xmlns:p14="http://schemas.microsoft.com/office/powerpoint/2010/main" val="29273131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Public Comment Requirements	</a:t>
            </a:r>
            <a:endParaRPr lang="en-US" dirty="0"/>
          </a:p>
        </p:txBody>
      </p:sp>
      <p:sp>
        <p:nvSpPr>
          <p:cNvPr id="11" name="Content Placeholder 10"/>
          <p:cNvSpPr>
            <a:spLocks noGrp="1"/>
          </p:cNvSpPr>
          <p:nvPr>
            <p:ph idx="1"/>
          </p:nvPr>
        </p:nvSpPr>
        <p:spPr>
          <a:xfrm>
            <a:off x="292100" y="645459"/>
            <a:ext cx="11607800" cy="5494083"/>
          </a:xfrm>
        </p:spPr>
        <p:txBody>
          <a:bodyPr>
            <a:normAutofit fontScale="85000" lnSpcReduction="20000"/>
          </a:bodyPr>
          <a:lstStyle/>
          <a:p>
            <a:endParaRPr lang="en-US" dirty="0"/>
          </a:p>
          <a:p>
            <a:r>
              <a:rPr lang="en-US" dirty="0" smtClean="0"/>
              <a:t>Public comment provides an opportunity for all stakeholders to provide input and feedback of all facets of a local plan. Local boards must provide a description of the process used by the local board to include:</a:t>
            </a:r>
          </a:p>
          <a:p>
            <a:pPr lvl="1"/>
            <a:r>
              <a:rPr lang="en-US" dirty="0" smtClean="0"/>
              <a:t>Opportunity for all stakeholders to review and comment on the local plan</a:t>
            </a:r>
          </a:p>
          <a:p>
            <a:pPr lvl="2"/>
            <a:r>
              <a:rPr lang="en-US" dirty="0" smtClean="0"/>
              <a:t>Representatives of business, education and labor organizations</a:t>
            </a:r>
          </a:p>
          <a:p>
            <a:pPr lvl="2"/>
            <a:r>
              <a:rPr lang="en-US" dirty="0" smtClean="0"/>
              <a:t>Partners (core and required)</a:t>
            </a:r>
          </a:p>
          <a:p>
            <a:pPr lvl="2"/>
            <a:r>
              <a:rPr lang="en-US" dirty="0" smtClean="0"/>
              <a:t>Community members</a:t>
            </a:r>
          </a:p>
          <a:p>
            <a:pPr lvl="1"/>
            <a:r>
              <a:rPr lang="en-US" dirty="0" smtClean="0"/>
              <a:t>Stakeholder engagement methods:</a:t>
            </a:r>
          </a:p>
          <a:p>
            <a:pPr lvl="2"/>
            <a:r>
              <a:rPr lang="en-US" dirty="0" smtClean="0"/>
              <a:t>Public hearings</a:t>
            </a:r>
          </a:p>
          <a:p>
            <a:pPr lvl="2"/>
            <a:r>
              <a:rPr lang="en-US" dirty="0" smtClean="0"/>
              <a:t>Local news media</a:t>
            </a:r>
          </a:p>
          <a:p>
            <a:pPr lvl="2"/>
            <a:r>
              <a:rPr lang="en-US" dirty="0" smtClean="0"/>
              <a:t>Email blasts</a:t>
            </a:r>
          </a:p>
          <a:p>
            <a:pPr lvl="2"/>
            <a:r>
              <a:rPr lang="en-US" dirty="0" smtClean="0"/>
              <a:t>Publish on the local board’s website</a:t>
            </a:r>
          </a:p>
          <a:p>
            <a:r>
              <a:rPr lang="en-US" dirty="0" smtClean="0"/>
              <a:t>A plan must be in place to accept and review feedback from members of the public.</a:t>
            </a:r>
          </a:p>
          <a:p>
            <a:r>
              <a:rPr lang="en-US" dirty="0" smtClean="0"/>
              <a:t>Provide a 30-day period for comment on the plan before its submission to the state review team.</a:t>
            </a:r>
          </a:p>
          <a:p>
            <a:r>
              <a:rPr lang="en-US" b="1" dirty="0" smtClean="0"/>
              <a:t>REMINDER</a:t>
            </a:r>
            <a:r>
              <a:rPr lang="en-US" b="1" dirty="0"/>
              <a:t>: Comments submitted during the public comment period must be submitted with the plan, along with any actions taken to resolve or respond to those comments. </a:t>
            </a:r>
            <a:endParaRPr lang="en-US" b="1" dirty="0" smtClean="0"/>
          </a:p>
          <a:p>
            <a:endParaRPr lang="en-US" dirty="0" smtClean="0"/>
          </a:p>
          <a:p>
            <a:endParaRPr lang="en-US" dirty="0"/>
          </a:p>
        </p:txBody>
      </p:sp>
      <p:sp>
        <p:nvSpPr>
          <p:cNvPr id="2" name="Slide Number Placeholder 1"/>
          <p:cNvSpPr>
            <a:spLocks noGrp="1"/>
          </p:cNvSpPr>
          <p:nvPr>
            <p:ph type="sldNum" sz="quarter" idx="4294967295"/>
          </p:nvPr>
        </p:nvSpPr>
        <p:spPr>
          <a:xfrm>
            <a:off x="11720513" y="6470650"/>
            <a:ext cx="471487" cy="212725"/>
          </a:xfrm>
        </p:spPr>
        <p:txBody>
          <a:bodyPr/>
          <a:lstStyle/>
          <a:p>
            <a:fld id="{D307F087-50E8-4976-AA50-2FC07D62CDFA}" type="slidenum">
              <a:rPr lang="en-US" smtClean="0"/>
              <a:pPr/>
              <a:t>44</a:t>
            </a:fld>
            <a:endParaRPr lang="en-US" dirty="0"/>
          </a:p>
        </p:txBody>
      </p:sp>
      <p:sp>
        <p:nvSpPr>
          <p:cNvPr id="4" name="Footer Placeholder 3"/>
          <p:cNvSpPr>
            <a:spLocks noGrp="1"/>
          </p:cNvSpPr>
          <p:nvPr>
            <p:ph type="ftr" sz="quarter" idx="4294967295"/>
          </p:nvPr>
        </p:nvSpPr>
        <p:spPr>
          <a:xfrm>
            <a:off x="3905250" y="6370638"/>
            <a:ext cx="8286750" cy="365125"/>
          </a:xfrm>
        </p:spPr>
        <p:txBody>
          <a:bodyPr/>
          <a:lstStyle/>
          <a:p>
            <a:r>
              <a:rPr lang="en-US" dirty="0" smtClean="0"/>
              <a:t>LWDB Roles and Responsibilities Training</a:t>
            </a:r>
            <a:endParaRPr lang="en-US" dirty="0"/>
          </a:p>
        </p:txBody>
      </p:sp>
    </p:spTree>
    <p:extLst>
      <p:ext uri="{BB962C8B-B14F-4D97-AF65-F5344CB8AC3E}">
        <p14:creationId xmlns:p14="http://schemas.microsoft.com/office/powerpoint/2010/main" val="14121460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424C802-26F0-402A-9235-4DD53AACCF6A}"/>
              </a:ext>
            </a:extLst>
          </p:cNvPr>
          <p:cNvSpPr>
            <a:spLocks noGrp="1"/>
          </p:cNvSpPr>
          <p:nvPr>
            <p:ph type="title"/>
          </p:nvPr>
        </p:nvSpPr>
        <p:spPr/>
        <p:txBody>
          <a:bodyPr/>
          <a:lstStyle/>
          <a:p>
            <a:pPr algn="ctr"/>
            <a:r>
              <a:rPr lang="en-US" dirty="0"/>
              <a:t>Questions? </a:t>
            </a:r>
            <a:r>
              <a:rPr lang="en-US" sz="5400" dirty="0" smtClean="0"/>
              <a:t>(8)</a:t>
            </a:r>
            <a:endParaRPr lang="en-US" sz="5400" dirty="0"/>
          </a:p>
        </p:txBody>
      </p:sp>
      <p:sp>
        <p:nvSpPr>
          <p:cNvPr id="4" name="Footer Placeholder 3">
            <a:extLst>
              <a:ext uri="{FF2B5EF4-FFF2-40B4-BE49-F238E27FC236}">
                <a16:creationId xmlns:a16="http://schemas.microsoft.com/office/drawing/2014/main" id="{481C2228-DD57-449F-BFFC-DFF5F3AE1A8E}"/>
              </a:ext>
            </a:extLst>
          </p:cNvPr>
          <p:cNvSpPr>
            <a:spLocks noGrp="1"/>
          </p:cNvSpPr>
          <p:nvPr>
            <p:ph type="ftr" sz="quarter" idx="11"/>
          </p:nvPr>
        </p:nvSpPr>
        <p:spPr/>
        <p:txBody>
          <a:bodyPr/>
          <a:lstStyle/>
          <a:p>
            <a:r>
              <a:rPr lang="en-US" dirty="0"/>
              <a:t>LWDB Roles and Responsibilities Training</a:t>
            </a:r>
          </a:p>
        </p:txBody>
      </p:sp>
      <p:sp>
        <p:nvSpPr>
          <p:cNvPr id="5" name="Slide Number Placeholder 4">
            <a:extLst>
              <a:ext uri="{FF2B5EF4-FFF2-40B4-BE49-F238E27FC236}">
                <a16:creationId xmlns:a16="http://schemas.microsoft.com/office/drawing/2014/main" id="{B239E58D-8125-48D7-B21A-15BE19FAD055}"/>
              </a:ext>
            </a:extLst>
          </p:cNvPr>
          <p:cNvSpPr>
            <a:spLocks noGrp="1"/>
          </p:cNvSpPr>
          <p:nvPr>
            <p:ph type="sldNum" sz="quarter" idx="12"/>
          </p:nvPr>
        </p:nvSpPr>
        <p:spPr/>
        <p:txBody>
          <a:bodyPr/>
          <a:lstStyle/>
          <a:p>
            <a:fld id="{D307F087-50E8-4976-AA50-2FC07D62CDFA}" type="slidenum">
              <a:rPr lang="en-US" smtClean="0"/>
              <a:t>45</a:t>
            </a:fld>
            <a:endParaRPr lang="en-US" dirty="0"/>
          </a:p>
        </p:txBody>
      </p:sp>
    </p:spTree>
    <p:extLst>
      <p:ext uri="{BB962C8B-B14F-4D97-AF65-F5344CB8AC3E}">
        <p14:creationId xmlns:p14="http://schemas.microsoft.com/office/powerpoint/2010/main" val="1039076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6FB489D-6E14-4940-ADD8-407FBAB6861D}"/>
              </a:ext>
            </a:extLst>
          </p:cNvPr>
          <p:cNvSpPr>
            <a:spLocks noGrp="1"/>
          </p:cNvSpPr>
          <p:nvPr>
            <p:ph type="title"/>
          </p:nvPr>
        </p:nvSpPr>
        <p:spPr/>
        <p:txBody>
          <a:bodyPr/>
          <a:lstStyle/>
          <a:p>
            <a:r>
              <a:rPr lang="en-US" dirty="0"/>
              <a:t>Wrap Up &amp; Next </a:t>
            </a:r>
            <a:r>
              <a:rPr lang="en-US" dirty="0" smtClean="0"/>
              <a:t>Steps  </a:t>
            </a:r>
            <a:endParaRPr lang="en-US" dirty="0"/>
          </a:p>
        </p:txBody>
      </p:sp>
      <p:sp>
        <p:nvSpPr>
          <p:cNvPr id="5" name="Footer Placeholder 4">
            <a:extLst>
              <a:ext uri="{FF2B5EF4-FFF2-40B4-BE49-F238E27FC236}">
                <a16:creationId xmlns:a16="http://schemas.microsoft.com/office/drawing/2014/main" id="{5A17FE3D-36C5-4E08-90FA-028F2FA4BBC5}"/>
              </a:ext>
            </a:extLst>
          </p:cNvPr>
          <p:cNvSpPr>
            <a:spLocks noGrp="1"/>
          </p:cNvSpPr>
          <p:nvPr>
            <p:ph type="ftr" sz="quarter" idx="11"/>
          </p:nvPr>
        </p:nvSpPr>
        <p:spPr/>
        <p:txBody>
          <a:bodyPr/>
          <a:lstStyle/>
          <a:p>
            <a:r>
              <a:rPr lang="en-US" dirty="0"/>
              <a:t>LWDB Roles and Responsibilities Training</a:t>
            </a:r>
          </a:p>
        </p:txBody>
      </p:sp>
      <p:sp>
        <p:nvSpPr>
          <p:cNvPr id="6" name="Slide Number Placeholder 5">
            <a:extLst>
              <a:ext uri="{FF2B5EF4-FFF2-40B4-BE49-F238E27FC236}">
                <a16:creationId xmlns:a16="http://schemas.microsoft.com/office/drawing/2014/main" id="{FF97D127-A2D8-4377-9E93-ABD6E9592D41}"/>
              </a:ext>
            </a:extLst>
          </p:cNvPr>
          <p:cNvSpPr>
            <a:spLocks noGrp="1"/>
          </p:cNvSpPr>
          <p:nvPr>
            <p:ph type="sldNum" sz="quarter" idx="12"/>
          </p:nvPr>
        </p:nvSpPr>
        <p:spPr/>
        <p:txBody>
          <a:bodyPr/>
          <a:lstStyle/>
          <a:p>
            <a:fld id="{D307F087-50E8-4976-AA50-2FC07D62CDFA}" type="slidenum">
              <a:rPr lang="en-US" smtClean="0"/>
              <a:t>46</a:t>
            </a:fld>
            <a:endParaRPr lang="en-US" dirty="0"/>
          </a:p>
        </p:txBody>
      </p:sp>
    </p:spTree>
    <p:extLst>
      <p:ext uri="{BB962C8B-B14F-4D97-AF65-F5344CB8AC3E}">
        <p14:creationId xmlns:p14="http://schemas.microsoft.com/office/powerpoint/2010/main" val="2733672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0155A-447D-4CF3-A8C4-28B572A0CBA1}"/>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F7A71716-C7FE-445D-986F-39921019F18C}"/>
              </a:ext>
            </a:extLst>
          </p:cNvPr>
          <p:cNvSpPr>
            <a:spLocks noGrp="1"/>
          </p:cNvSpPr>
          <p:nvPr>
            <p:ph idx="1"/>
          </p:nvPr>
        </p:nvSpPr>
        <p:spPr>
          <a:xfrm>
            <a:off x="292100" y="1028708"/>
            <a:ext cx="11247859" cy="4952555"/>
          </a:xfrm>
        </p:spPr>
        <p:txBody>
          <a:bodyPr>
            <a:normAutofit/>
          </a:bodyPr>
          <a:lstStyle/>
          <a:p>
            <a:r>
              <a:rPr lang="en-US" sz="2800" dirty="0" smtClean="0"/>
              <a:t>Additional Trainings</a:t>
            </a:r>
          </a:p>
          <a:p>
            <a:pPr lvl="1"/>
            <a:r>
              <a:rPr lang="en-US" sz="2600" dirty="0" smtClean="0"/>
              <a:t>Understanding Labor Market Information (LMI) – March 11, 2021    10:00am</a:t>
            </a:r>
          </a:p>
          <a:p>
            <a:pPr lvl="1"/>
            <a:r>
              <a:rPr lang="en-US" sz="2600" dirty="0" smtClean="0"/>
              <a:t>How to Submit the Local Plan (IowaGrants.gov) – July 15, 2021         1:00pm</a:t>
            </a:r>
            <a:endParaRPr lang="en-US" sz="2600" dirty="0"/>
          </a:p>
          <a:p>
            <a:r>
              <a:rPr lang="en-US" sz="2800" dirty="0" smtClean="0"/>
              <a:t>Questions can be submitted to WIOAGovernance@iwd.iowa.gov</a:t>
            </a:r>
            <a:endParaRPr lang="en-US" sz="2800" dirty="0"/>
          </a:p>
        </p:txBody>
      </p:sp>
      <p:sp>
        <p:nvSpPr>
          <p:cNvPr id="4" name="Footer Placeholder 3">
            <a:extLst>
              <a:ext uri="{FF2B5EF4-FFF2-40B4-BE49-F238E27FC236}">
                <a16:creationId xmlns:a16="http://schemas.microsoft.com/office/drawing/2014/main" id="{31A0E7C7-5BCC-48CC-8B05-366EB388E1EB}"/>
              </a:ext>
            </a:extLst>
          </p:cNvPr>
          <p:cNvSpPr>
            <a:spLocks noGrp="1"/>
          </p:cNvSpPr>
          <p:nvPr>
            <p:ph type="ftr" sz="quarter" idx="3"/>
          </p:nvPr>
        </p:nvSpPr>
        <p:spPr/>
        <p:txBody>
          <a:bodyPr/>
          <a:lstStyle/>
          <a:p>
            <a:r>
              <a:rPr lang="en-US" dirty="0"/>
              <a:t>LWDB Roles and Responsibilities Training</a:t>
            </a:r>
          </a:p>
        </p:txBody>
      </p:sp>
    </p:spTree>
    <p:extLst>
      <p:ext uri="{BB962C8B-B14F-4D97-AF65-F5344CB8AC3E}">
        <p14:creationId xmlns:p14="http://schemas.microsoft.com/office/powerpoint/2010/main" val="39601193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424C802-26F0-402A-9235-4DD53AACCF6A}"/>
              </a:ext>
            </a:extLst>
          </p:cNvPr>
          <p:cNvSpPr>
            <a:spLocks noGrp="1"/>
          </p:cNvSpPr>
          <p:nvPr>
            <p:ph type="title"/>
          </p:nvPr>
        </p:nvSpPr>
        <p:spPr/>
        <p:txBody>
          <a:bodyPr/>
          <a:lstStyle/>
          <a:p>
            <a:pPr algn="ctr"/>
            <a:r>
              <a:rPr lang="en-US" dirty="0"/>
              <a:t>Questions? </a:t>
            </a:r>
            <a:r>
              <a:rPr lang="en-US" sz="5400" dirty="0" smtClean="0"/>
              <a:t>(9)</a:t>
            </a:r>
            <a:endParaRPr lang="en-US" sz="5400" dirty="0"/>
          </a:p>
        </p:txBody>
      </p:sp>
      <p:sp>
        <p:nvSpPr>
          <p:cNvPr id="4" name="Footer Placeholder 3">
            <a:extLst>
              <a:ext uri="{FF2B5EF4-FFF2-40B4-BE49-F238E27FC236}">
                <a16:creationId xmlns:a16="http://schemas.microsoft.com/office/drawing/2014/main" id="{481C2228-DD57-449F-BFFC-DFF5F3AE1A8E}"/>
              </a:ext>
            </a:extLst>
          </p:cNvPr>
          <p:cNvSpPr>
            <a:spLocks noGrp="1"/>
          </p:cNvSpPr>
          <p:nvPr>
            <p:ph type="ftr" sz="quarter" idx="11"/>
          </p:nvPr>
        </p:nvSpPr>
        <p:spPr/>
        <p:txBody>
          <a:bodyPr/>
          <a:lstStyle/>
          <a:p>
            <a:r>
              <a:rPr lang="en-US" dirty="0"/>
              <a:t>LWDB Roles and Responsibilities Training</a:t>
            </a:r>
          </a:p>
        </p:txBody>
      </p:sp>
      <p:sp>
        <p:nvSpPr>
          <p:cNvPr id="5" name="Slide Number Placeholder 4">
            <a:extLst>
              <a:ext uri="{FF2B5EF4-FFF2-40B4-BE49-F238E27FC236}">
                <a16:creationId xmlns:a16="http://schemas.microsoft.com/office/drawing/2014/main" id="{B239E58D-8125-48D7-B21A-15BE19FAD055}"/>
              </a:ext>
            </a:extLst>
          </p:cNvPr>
          <p:cNvSpPr>
            <a:spLocks noGrp="1"/>
          </p:cNvSpPr>
          <p:nvPr>
            <p:ph type="sldNum" sz="quarter" idx="12"/>
          </p:nvPr>
        </p:nvSpPr>
        <p:spPr/>
        <p:txBody>
          <a:bodyPr/>
          <a:lstStyle/>
          <a:p>
            <a:fld id="{D307F087-50E8-4976-AA50-2FC07D62CDFA}" type="slidenum">
              <a:rPr lang="en-US" smtClean="0"/>
              <a:t>48</a:t>
            </a:fld>
            <a:endParaRPr lang="en-US" dirty="0"/>
          </a:p>
        </p:txBody>
      </p:sp>
    </p:spTree>
    <p:extLst>
      <p:ext uri="{BB962C8B-B14F-4D97-AF65-F5344CB8AC3E}">
        <p14:creationId xmlns:p14="http://schemas.microsoft.com/office/powerpoint/2010/main" val="21183160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3F6CA-EEAA-44C4-A4C3-2E0905878317}"/>
              </a:ext>
            </a:extLst>
          </p:cNvPr>
          <p:cNvSpPr>
            <a:spLocks noGrp="1"/>
          </p:cNvSpPr>
          <p:nvPr>
            <p:ph type="title"/>
          </p:nvPr>
        </p:nvSpPr>
        <p:spPr/>
        <p:txBody>
          <a:bodyPr/>
          <a:lstStyle/>
          <a:p>
            <a:r>
              <a:rPr lang="en-US" dirty="0"/>
              <a:t>Thank You!</a:t>
            </a:r>
          </a:p>
        </p:txBody>
      </p:sp>
      <p:sp>
        <p:nvSpPr>
          <p:cNvPr id="4" name="Footer Placeholder 3">
            <a:extLst>
              <a:ext uri="{FF2B5EF4-FFF2-40B4-BE49-F238E27FC236}">
                <a16:creationId xmlns:a16="http://schemas.microsoft.com/office/drawing/2014/main" id="{CAC148B3-345D-4497-8F5D-3359D6B8C332}"/>
              </a:ext>
            </a:extLst>
          </p:cNvPr>
          <p:cNvSpPr>
            <a:spLocks noGrp="1"/>
          </p:cNvSpPr>
          <p:nvPr>
            <p:ph type="ftr" sz="quarter" idx="11"/>
          </p:nvPr>
        </p:nvSpPr>
        <p:spPr/>
        <p:txBody>
          <a:bodyPr/>
          <a:lstStyle/>
          <a:p>
            <a:r>
              <a:rPr lang="en-US" dirty="0"/>
              <a:t>LWDB Roles and Responsibilities Training</a:t>
            </a:r>
          </a:p>
        </p:txBody>
      </p:sp>
      <p:sp>
        <p:nvSpPr>
          <p:cNvPr id="5" name="Slide Number Placeholder 4">
            <a:extLst>
              <a:ext uri="{FF2B5EF4-FFF2-40B4-BE49-F238E27FC236}">
                <a16:creationId xmlns:a16="http://schemas.microsoft.com/office/drawing/2014/main" id="{BFD90BBF-BE4F-4612-A51C-437FBC0701AB}"/>
              </a:ext>
            </a:extLst>
          </p:cNvPr>
          <p:cNvSpPr>
            <a:spLocks noGrp="1"/>
          </p:cNvSpPr>
          <p:nvPr>
            <p:ph type="sldNum" sz="quarter" idx="12"/>
          </p:nvPr>
        </p:nvSpPr>
        <p:spPr/>
        <p:txBody>
          <a:bodyPr/>
          <a:lstStyle/>
          <a:p>
            <a:fld id="{D307F087-50E8-4976-AA50-2FC07D62CDFA}" type="slidenum">
              <a:rPr lang="en-US" smtClean="0"/>
              <a:t>49</a:t>
            </a:fld>
            <a:endParaRPr lang="en-US" dirty="0"/>
          </a:p>
        </p:txBody>
      </p:sp>
    </p:spTree>
    <p:extLst>
      <p:ext uri="{BB962C8B-B14F-4D97-AF65-F5344CB8AC3E}">
        <p14:creationId xmlns:p14="http://schemas.microsoft.com/office/powerpoint/2010/main" val="2604712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51547A0E-B46B-4B6A-95B7-0EDDBA138A58}"/>
              </a:ext>
            </a:extLst>
          </p:cNvPr>
          <p:cNvSpPr>
            <a:spLocks noGrp="1"/>
          </p:cNvSpPr>
          <p:nvPr>
            <p:ph type="title"/>
          </p:nvPr>
        </p:nvSpPr>
        <p:spPr/>
        <p:txBody>
          <a:bodyPr/>
          <a:lstStyle/>
          <a:p>
            <a:r>
              <a:rPr lang="en-US" dirty="0" smtClean="0"/>
              <a:t>Reminders from the </a:t>
            </a:r>
            <a:r>
              <a:rPr lang="en-US" dirty="0"/>
              <a:t>Workforce Innovation &amp; Opportunity </a:t>
            </a:r>
            <a:r>
              <a:rPr lang="en-US" dirty="0" smtClean="0"/>
              <a:t>Act </a:t>
            </a:r>
            <a:endParaRPr lang="en-US" dirty="0"/>
          </a:p>
        </p:txBody>
      </p:sp>
      <p:sp>
        <p:nvSpPr>
          <p:cNvPr id="8" name="Footer Placeholder 7">
            <a:extLst>
              <a:ext uri="{FF2B5EF4-FFF2-40B4-BE49-F238E27FC236}">
                <a16:creationId xmlns:a16="http://schemas.microsoft.com/office/drawing/2014/main" id="{204E1583-9241-4E5E-80AA-9EF8D6E02502}"/>
              </a:ext>
            </a:extLst>
          </p:cNvPr>
          <p:cNvSpPr>
            <a:spLocks noGrp="1"/>
          </p:cNvSpPr>
          <p:nvPr>
            <p:ph type="ftr" sz="quarter" idx="11"/>
          </p:nvPr>
        </p:nvSpPr>
        <p:spPr/>
        <p:txBody>
          <a:bodyPr/>
          <a:lstStyle/>
          <a:p>
            <a:r>
              <a:rPr lang="en-US" dirty="0"/>
              <a:t>LWDB Roles and Responsibilities Training</a:t>
            </a:r>
          </a:p>
        </p:txBody>
      </p:sp>
      <p:sp>
        <p:nvSpPr>
          <p:cNvPr id="2" name="Slide Number Placeholder 1">
            <a:extLst>
              <a:ext uri="{FF2B5EF4-FFF2-40B4-BE49-F238E27FC236}">
                <a16:creationId xmlns:a16="http://schemas.microsoft.com/office/drawing/2014/main" id="{9755722C-5FE0-4EEF-A578-F033955C479A}"/>
              </a:ext>
            </a:extLst>
          </p:cNvPr>
          <p:cNvSpPr>
            <a:spLocks noGrp="1"/>
          </p:cNvSpPr>
          <p:nvPr>
            <p:ph type="sldNum" sz="quarter" idx="12"/>
          </p:nvPr>
        </p:nvSpPr>
        <p:spPr/>
        <p:txBody>
          <a:bodyPr/>
          <a:lstStyle/>
          <a:p>
            <a:fld id="{D307F087-50E8-4976-AA50-2FC07D62CDFA}" type="slidenum">
              <a:rPr lang="en-US" smtClean="0"/>
              <a:t>5</a:t>
            </a:fld>
            <a:endParaRPr lang="en-US" dirty="0"/>
          </a:p>
        </p:txBody>
      </p:sp>
    </p:spTree>
    <p:extLst>
      <p:ext uri="{BB962C8B-B14F-4D97-AF65-F5344CB8AC3E}">
        <p14:creationId xmlns:p14="http://schemas.microsoft.com/office/powerpoint/2010/main" val="57280413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32A9DCA-A127-4588-83F5-EE8E02067D0C}"/>
              </a:ext>
            </a:extLst>
          </p:cNvPr>
          <p:cNvSpPr>
            <a:spLocks noGrp="1"/>
          </p:cNvSpPr>
          <p:nvPr>
            <p:ph type="title"/>
          </p:nvPr>
        </p:nvSpPr>
        <p:spPr/>
        <p:txBody>
          <a:bodyPr/>
          <a:lstStyle/>
          <a:p>
            <a:r>
              <a:rPr lang="en-US" dirty="0"/>
              <a:t>Resources</a:t>
            </a:r>
          </a:p>
        </p:txBody>
      </p:sp>
      <p:sp>
        <p:nvSpPr>
          <p:cNvPr id="5" name="Content Placeholder 4">
            <a:extLst>
              <a:ext uri="{FF2B5EF4-FFF2-40B4-BE49-F238E27FC236}">
                <a16:creationId xmlns:a16="http://schemas.microsoft.com/office/drawing/2014/main" id="{9ECB38D1-1890-4B1F-9222-A6470FD92CD0}"/>
              </a:ext>
            </a:extLst>
          </p:cNvPr>
          <p:cNvSpPr>
            <a:spLocks noGrp="1"/>
          </p:cNvSpPr>
          <p:nvPr>
            <p:ph sz="half" idx="1"/>
          </p:nvPr>
        </p:nvSpPr>
        <p:spPr/>
        <p:txBody>
          <a:bodyPr>
            <a:normAutofit/>
          </a:bodyPr>
          <a:lstStyle/>
          <a:p>
            <a:pPr>
              <a:lnSpc>
                <a:spcPct val="107000"/>
              </a:lnSpc>
              <a:spcBef>
                <a:spcPts val="0"/>
              </a:spcBef>
            </a:pPr>
            <a:endParaRPr lang="en-US" dirty="0" smtClean="0"/>
          </a:p>
          <a:p>
            <a:pPr>
              <a:lnSpc>
                <a:spcPct val="107000"/>
              </a:lnSpc>
              <a:spcBef>
                <a:spcPts val="0"/>
              </a:spcBef>
            </a:pPr>
            <a:endParaRPr lang="en-US" dirty="0"/>
          </a:p>
          <a:p>
            <a:pPr>
              <a:lnSpc>
                <a:spcPct val="107000"/>
              </a:lnSpc>
              <a:spcBef>
                <a:spcPts val="0"/>
              </a:spcBef>
            </a:pPr>
            <a:r>
              <a:rPr lang="en-US" dirty="0" smtClean="0">
                <a:hlinkClick r:id="rId3"/>
              </a:rPr>
              <a:t>SWSB website</a:t>
            </a:r>
            <a:endParaRPr lang="en-US" dirty="0" smtClean="0">
              <a:hlinkClick r:id="rId4"/>
            </a:endParaRPr>
          </a:p>
          <a:p>
            <a:pPr marL="662940" lvl="1" indent="-342900">
              <a:lnSpc>
                <a:spcPct val="107000"/>
              </a:lnSpc>
              <a:spcBef>
                <a:spcPts val="0"/>
              </a:spcBef>
              <a:buFont typeface="Wingdings" panose="05000000000000000000" pitchFamily="2" charset="2"/>
              <a:buChar char="§"/>
            </a:pPr>
            <a:r>
              <a:rPr lang="en-US" dirty="0" smtClean="0"/>
              <a:t>2020 Iowa WIOA Unified State Plan</a:t>
            </a:r>
            <a:endParaRPr lang="en-US" dirty="0" smtClean="0">
              <a:hlinkClick r:id="rId4"/>
            </a:endParaRPr>
          </a:p>
          <a:p>
            <a:pPr marL="662940" lvl="1" indent="-342900">
              <a:lnSpc>
                <a:spcPct val="107000"/>
              </a:lnSpc>
              <a:spcBef>
                <a:spcPts val="0"/>
              </a:spcBef>
              <a:buFont typeface="Wingdings" panose="05000000000000000000" pitchFamily="2" charset="2"/>
              <a:buChar char="§"/>
            </a:pPr>
            <a:r>
              <a:rPr lang="en-US" dirty="0" smtClean="0">
                <a:hlinkClick r:id="rId5"/>
              </a:rPr>
              <a:t>LWDB Information</a:t>
            </a:r>
            <a:endParaRPr lang="en-US" dirty="0" smtClean="0">
              <a:hlinkClick r:id="rId4"/>
            </a:endParaRPr>
          </a:p>
          <a:p>
            <a:pPr marL="982980" lvl="2" indent="-342900">
              <a:lnSpc>
                <a:spcPct val="107000"/>
              </a:lnSpc>
              <a:spcBef>
                <a:spcPts val="0"/>
              </a:spcBef>
              <a:buFont typeface="Wingdings" panose="05000000000000000000" pitchFamily="2" charset="2"/>
              <a:buChar char="§"/>
            </a:pPr>
            <a:r>
              <a:rPr lang="en-US" u="none" dirty="0" smtClean="0"/>
              <a:t>Local Plan Guidance and Template</a:t>
            </a:r>
            <a:endParaRPr lang="en-US" u="none" dirty="0" smtClean="0">
              <a:hlinkClick r:id="rId4"/>
            </a:endParaRPr>
          </a:p>
          <a:p>
            <a:pPr marL="982980" lvl="2" indent="-342900">
              <a:lnSpc>
                <a:spcPct val="107000"/>
              </a:lnSpc>
              <a:spcBef>
                <a:spcPts val="0"/>
              </a:spcBef>
              <a:buFont typeface="Wingdings" panose="05000000000000000000" pitchFamily="2" charset="2"/>
              <a:buChar char="§"/>
            </a:pPr>
            <a:r>
              <a:rPr lang="en-US" u="none" dirty="0" smtClean="0"/>
              <a:t>Training PowerPoint and Recording</a:t>
            </a:r>
            <a:endParaRPr lang="en-US" u="none" dirty="0" smtClean="0">
              <a:hlinkClick r:id="rId4"/>
            </a:endParaRPr>
          </a:p>
          <a:p>
            <a:pPr marL="982980" lvl="2" indent="-342900">
              <a:lnSpc>
                <a:spcPct val="107000"/>
              </a:lnSpc>
              <a:spcBef>
                <a:spcPts val="0"/>
              </a:spcBef>
              <a:buFont typeface="Wingdings" panose="05000000000000000000" pitchFamily="2" charset="2"/>
              <a:buChar char="§"/>
            </a:pPr>
            <a:r>
              <a:rPr lang="en-US" u="none" dirty="0" smtClean="0"/>
              <a:t>FAQ</a:t>
            </a:r>
            <a:endParaRPr lang="en-US" u="none" dirty="0" smtClean="0">
              <a:hlinkClick r:id="rId4"/>
            </a:endParaRPr>
          </a:p>
          <a:p>
            <a:pPr>
              <a:lnSpc>
                <a:spcPct val="107000"/>
              </a:lnSpc>
              <a:spcBef>
                <a:spcPts val="0"/>
              </a:spcBef>
            </a:pPr>
            <a:r>
              <a:rPr lang="en-US" dirty="0" smtClean="0">
                <a:hlinkClick r:id="rId4"/>
              </a:rPr>
              <a:t>TEGL 21-16</a:t>
            </a:r>
            <a:endParaRPr lang="en-US" dirty="0" smtClean="0"/>
          </a:p>
          <a:p>
            <a:pPr>
              <a:lnSpc>
                <a:spcPct val="107000"/>
              </a:lnSpc>
              <a:spcBef>
                <a:spcPts val="0"/>
              </a:spcBef>
            </a:pPr>
            <a:r>
              <a:rPr lang="en-US" dirty="0" smtClean="0">
                <a:hlinkClick r:id="rId6"/>
              </a:rPr>
              <a:t>WIOA Regulations</a:t>
            </a:r>
            <a:endParaRPr lang="en-US" dirty="0" smtClean="0"/>
          </a:p>
          <a:p>
            <a:pPr>
              <a:lnSpc>
                <a:spcPct val="107000"/>
              </a:lnSpc>
              <a:spcBef>
                <a:spcPts val="0"/>
              </a:spcBef>
            </a:pPr>
            <a:r>
              <a:rPr lang="en-US" dirty="0" smtClean="0">
                <a:hlinkClick r:id="rId7"/>
              </a:rPr>
              <a:t>LMI website</a:t>
            </a:r>
            <a:endParaRPr lang="en-US" dirty="0" smtClean="0"/>
          </a:p>
          <a:p>
            <a:pPr lvl="1">
              <a:lnSpc>
                <a:spcPct val="107000"/>
              </a:lnSpc>
              <a:spcBef>
                <a:spcPts val="0"/>
              </a:spcBef>
            </a:pPr>
            <a:endParaRPr lang="en-US" dirty="0" smtClean="0"/>
          </a:p>
          <a:p>
            <a:pPr lvl="1">
              <a:lnSpc>
                <a:spcPct val="107000"/>
              </a:lnSpc>
              <a:spcBef>
                <a:spcPts val="0"/>
              </a:spcBef>
            </a:pPr>
            <a:endParaRPr lang="en-US" dirty="0" smtClean="0"/>
          </a:p>
          <a:p>
            <a:pPr lvl="1">
              <a:lnSpc>
                <a:spcPct val="107000"/>
              </a:lnSpc>
              <a:spcBef>
                <a:spcPts val="0"/>
              </a:spcBef>
            </a:pPr>
            <a:endParaRPr lang="en-US" dirty="0"/>
          </a:p>
        </p:txBody>
      </p:sp>
      <p:sp>
        <p:nvSpPr>
          <p:cNvPr id="6" name="Footer Placeholder 5">
            <a:extLst>
              <a:ext uri="{FF2B5EF4-FFF2-40B4-BE49-F238E27FC236}">
                <a16:creationId xmlns:a16="http://schemas.microsoft.com/office/drawing/2014/main" id="{E9CA438C-72EB-46FC-B437-42197DE9261C}"/>
              </a:ext>
            </a:extLst>
          </p:cNvPr>
          <p:cNvSpPr>
            <a:spLocks noGrp="1"/>
          </p:cNvSpPr>
          <p:nvPr>
            <p:ph type="ftr" sz="quarter" idx="11"/>
          </p:nvPr>
        </p:nvSpPr>
        <p:spPr/>
        <p:txBody>
          <a:bodyPr/>
          <a:lstStyle/>
          <a:p>
            <a:r>
              <a:rPr lang="en-US" dirty="0"/>
              <a:t>LWDB Roles and Responsibilities Training</a:t>
            </a:r>
          </a:p>
        </p:txBody>
      </p:sp>
      <p:sp>
        <p:nvSpPr>
          <p:cNvPr id="7" name="Slide Number Placeholder 6">
            <a:extLst>
              <a:ext uri="{FF2B5EF4-FFF2-40B4-BE49-F238E27FC236}">
                <a16:creationId xmlns:a16="http://schemas.microsoft.com/office/drawing/2014/main" id="{A6455588-E975-40A8-8725-F6A3B48A67CC}"/>
              </a:ext>
            </a:extLst>
          </p:cNvPr>
          <p:cNvSpPr>
            <a:spLocks noGrp="1"/>
          </p:cNvSpPr>
          <p:nvPr>
            <p:ph type="sldNum" sz="quarter" idx="12"/>
          </p:nvPr>
        </p:nvSpPr>
        <p:spPr/>
        <p:txBody>
          <a:bodyPr/>
          <a:lstStyle/>
          <a:p>
            <a:fld id="{D307F087-50E8-4976-AA50-2FC07D62CDFA}" type="slidenum">
              <a:rPr lang="en-US" smtClean="0"/>
              <a:t>50</a:t>
            </a:fld>
            <a:endParaRPr lang="en-US" dirty="0"/>
          </a:p>
        </p:txBody>
      </p:sp>
    </p:spTree>
    <p:extLst>
      <p:ext uri="{BB962C8B-B14F-4D97-AF65-F5344CB8AC3E}">
        <p14:creationId xmlns:p14="http://schemas.microsoft.com/office/powerpoint/2010/main" val="18476429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1DE66-4FF9-4D1B-BC75-64E65183A890}"/>
              </a:ext>
            </a:extLst>
          </p:cNvPr>
          <p:cNvSpPr>
            <a:spLocks noGrp="1"/>
          </p:cNvSpPr>
          <p:nvPr>
            <p:ph type="title"/>
          </p:nvPr>
        </p:nvSpPr>
        <p:spPr/>
        <p:txBody>
          <a:bodyPr/>
          <a:lstStyle/>
          <a:p>
            <a:r>
              <a:rPr lang="en-US" dirty="0"/>
              <a:t>One Workforce Vision</a:t>
            </a:r>
          </a:p>
        </p:txBody>
      </p:sp>
      <p:graphicFrame>
        <p:nvGraphicFramePr>
          <p:cNvPr id="5" name="Content Placeholder 4" descr="The five priorities of the One Workforce Vision are Systemic Collaboration, Integrated Service Delivery, Data-Informed Decisions, Leveraged Resources, and Outcomes for Business and Jobseeker Customers." title="One Workforce Vision">
            <a:extLst>
              <a:ext uri="{FF2B5EF4-FFF2-40B4-BE49-F238E27FC236}">
                <a16:creationId xmlns:a16="http://schemas.microsoft.com/office/drawing/2014/main" id="{05809D00-33AE-4EF9-B097-7A64EAC315A3}"/>
              </a:ext>
            </a:extLst>
          </p:cNvPr>
          <p:cNvGraphicFramePr>
            <a:graphicFrameLocks noGrp="1"/>
          </p:cNvGraphicFramePr>
          <p:nvPr>
            <p:ph idx="1"/>
            <p:extLst>
              <p:ext uri="{D42A27DB-BD31-4B8C-83A1-F6EECF244321}">
                <p14:modId xmlns:p14="http://schemas.microsoft.com/office/powerpoint/2010/main" val="4196211962"/>
              </p:ext>
            </p:extLst>
          </p:nvPr>
        </p:nvGraphicFramePr>
        <p:xfrm>
          <a:off x="292100" y="1028708"/>
          <a:ext cx="11607800" cy="49525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a:extLst>
              <a:ext uri="{FF2B5EF4-FFF2-40B4-BE49-F238E27FC236}">
                <a16:creationId xmlns:a16="http://schemas.microsoft.com/office/drawing/2014/main" id="{C4F0F845-2EA4-4EA1-8501-D386BDB13749}"/>
              </a:ext>
            </a:extLst>
          </p:cNvPr>
          <p:cNvSpPr>
            <a:spLocks noGrp="1"/>
          </p:cNvSpPr>
          <p:nvPr>
            <p:ph type="ftr" sz="quarter" idx="3"/>
          </p:nvPr>
        </p:nvSpPr>
        <p:spPr/>
        <p:txBody>
          <a:bodyPr/>
          <a:lstStyle/>
          <a:p>
            <a:endParaRPr lang="en-US"/>
          </a:p>
        </p:txBody>
      </p:sp>
    </p:spTree>
    <p:extLst>
      <p:ext uri="{BB962C8B-B14F-4D97-AF65-F5344CB8AC3E}">
        <p14:creationId xmlns:p14="http://schemas.microsoft.com/office/powerpoint/2010/main" val="24776553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2D5D8-A879-44A1-95DB-ED2C08F49E8D}"/>
              </a:ext>
            </a:extLst>
          </p:cNvPr>
          <p:cNvSpPr>
            <a:spLocks noGrp="1"/>
          </p:cNvSpPr>
          <p:nvPr>
            <p:ph type="title"/>
          </p:nvPr>
        </p:nvSpPr>
        <p:spPr/>
        <p:txBody>
          <a:bodyPr/>
          <a:lstStyle/>
          <a:p>
            <a:r>
              <a:rPr lang="en-US" dirty="0"/>
              <a:t>Local One Stop System </a:t>
            </a:r>
            <a:endParaRPr lang="en-US" i="1" dirty="0"/>
          </a:p>
        </p:txBody>
      </p:sp>
      <p:sp>
        <p:nvSpPr>
          <p:cNvPr id="5" name="Content Placeholder 4">
            <a:extLst>
              <a:ext uri="{FF2B5EF4-FFF2-40B4-BE49-F238E27FC236}">
                <a16:creationId xmlns:a16="http://schemas.microsoft.com/office/drawing/2014/main" id="{5B6E97C1-2F41-467C-972F-8C030B18E5F0}"/>
              </a:ext>
            </a:extLst>
          </p:cNvPr>
          <p:cNvSpPr>
            <a:spLocks noGrp="1"/>
          </p:cNvSpPr>
          <p:nvPr>
            <p:ph idx="1"/>
          </p:nvPr>
        </p:nvSpPr>
        <p:spPr/>
        <p:txBody>
          <a:bodyPr/>
          <a:lstStyle/>
          <a:p>
            <a:r>
              <a:rPr lang="en-US" dirty="0"/>
              <a:t>Brings together various </a:t>
            </a:r>
            <a:r>
              <a:rPr lang="en-US" dirty="0" smtClean="0"/>
              <a:t>programs </a:t>
            </a:r>
            <a:r>
              <a:rPr lang="en-US" dirty="0"/>
              <a:t>(known as partners) to provide a seamless customer focused network</a:t>
            </a:r>
          </a:p>
          <a:p>
            <a:r>
              <a:rPr lang="en-US" dirty="0"/>
              <a:t>Goal is to improve long term employment outcomes </a:t>
            </a:r>
          </a:p>
          <a:p>
            <a:r>
              <a:rPr lang="en-US" dirty="0"/>
              <a:t>Dual customers: businesses and individuals</a:t>
            </a:r>
          </a:p>
          <a:p>
            <a:r>
              <a:rPr lang="en-US" dirty="0"/>
              <a:t>Overseen by LWDB</a:t>
            </a:r>
          </a:p>
          <a:p>
            <a:r>
              <a:rPr lang="en-US" dirty="0"/>
              <a:t>Can be physical locations and virtual services</a:t>
            </a:r>
          </a:p>
          <a:p>
            <a:r>
              <a:rPr lang="en-US" dirty="0"/>
              <a:t>Known nationally as the American Job Center </a:t>
            </a:r>
            <a:r>
              <a:rPr lang="en-US" dirty="0" smtClean="0"/>
              <a:t>network (Iowa</a:t>
            </a:r>
            <a:r>
              <a:rPr lang="en-US" i="1" dirty="0" smtClean="0"/>
              <a:t>WORKS</a:t>
            </a:r>
            <a:r>
              <a:rPr lang="en-US" dirty="0" smtClean="0"/>
              <a:t> centers)</a:t>
            </a:r>
            <a:endParaRPr lang="en-US" dirty="0"/>
          </a:p>
        </p:txBody>
      </p:sp>
      <p:sp>
        <p:nvSpPr>
          <p:cNvPr id="4" name="Footer Placeholder 3">
            <a:extLst>
              <a:ext uri="{FF2B5EF4-FFF2-40B4-BE49-F238E27FC236}">
                <a16:creationId xmlns:a16="http://schemas.microsoft.com/office/drawing/2014/main" id="{A8F6DEEC-AE9C-4268-A544-BCECF0D2867B}"/>
              </a:ext>
            </a:extLst>
          </p:cNvPr>
          <p:cNvSpPr>
            <a:spLocks noGrp="1"/>
          </p:cNvSpPr>
          <p:nvPr>
            <p:ph type="ftr" sz="quarter" idx="3"/>
          </p:nvPr>
        </p:nvSpPr>
        <p:spPr/>
        <p:txBody>
          <a:bodyPr/>
          <a:lstStyle/>
          <a:p>
            <a:r>
              <a:rPr lang="en-US" dirty="0"/>
              <a:t>LWDB Roles and Responsibilities Training</a:t>
            </a:r>
          </a:p>
        </p:txBody>
      </p:sp>
    </p:spTree>
    <p:extLst>
      <p:ext uri="{BB962C8B-B14F-4D97-AF65-F5344CB8AC3E}">
        <p14:creationId xmlns:p14="http://schemas.microsoft.com/office/powerpoint/2010/main" val="26325666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8E98D-C9F1-4E75-A379-BCCE679D1D19}"/>
              </a:ext>
            </a:extLst>
          </p:cNvPr>
          <p:cNvSpPr>
            <a:spLocks noGrp="1"/>
          </p:cNvSpPr>
          <p:nvPr>
            <p:ph type="title"/>
          </p:nvPr>
        </p:nvSpPr>
        <p:spPr/>
        <p:txBody>
          <a:bodyPr/>
          <a:lstStyle/>
          <a:p>
            <a:r>
              <a:rPr lang="en-US" dirty="0"/>
              <a:t>WIOA Core Partners</a:t>
            </a:r>
          </a:p>
        </p:txBody>
      </p:sp>
      <p:graphicFrame>
        <p:nvGraphicFramePr>
          <p:cNvPr id="4" name="Table 5" descr="Iowa Workforce Development is the Iowa Administering Agency of the federal Legislation WIOA Title one Adult, Dislocated Worker and Youth programs. The Iowa Department of Education is the Iowa Administering Agency of the federal Legislation WIOA Title two Adult Education and Literacy program.   Iowa Workforce Development is the Iowa Administering Agency of the federal Legislation WIOA Title three Wagner Peyser Act.  Iowa Vocational Rehabilitiation Services and Iowa Department for the Blind are the Iowa Administering Agencies of the federal legislation WIOA Titie four programs." title="Table of WIOA Core Partners">
            <a:extLst>
              <a:ext uri="{FF2B5EF4-FFF2-40B4-BE49-F238E27FC236}">
                <a16:creationId xmlns:a16="http://schemas.microsoft.com/office/drawing/2014/main" id="{61B1508C-ACA5-4275-9FB6-C10B2CFB35BE}"/>
              </a:ext>
            </a:extLst>
          </p:cNvPr>
          <p:cNvGraphicFramePr>
            <a:graphicFrameLocks noGrp="1"/>
          </p:cNvGraphicFramePr>
          <p:nvPr>
            <p:ph sz="quarter" idx="1"/>
            <p:extLst>
              <p:ext uri="{D42A27DB-BD31-4B8C-83A1-F6EECF244321}">
                <p14:modId xmlns:p14="http://schemas.microsoft.com/office/powerpoint/2010/main" val="4241838434"/>
              </p:ext>
            </p:extLst>
          </p:nvPr>
        </p:nvGraphicFramePr>
        <p:xfrm>
          <a:off x="292100" y="1028699"/>
          <a:ext cx="9303845" cy="3156290"/>
        </p:xfrm>
        <a:graphic>
          <a:graphicData uri="http://schemas.openxmlformats.org/drawingml/2006/table">
            <a:tbl>
              <a:tblPr firstRow="1" bandRow="1">
                <a:tableStyleId>{21E4AEA4-8DFA-4A89-87EB-49C32662AFE0}</a:tableStyleId>
              </a:tblPr>
              <a:tblGrid>
                <a:gridCol w="802672">
                  <a:extLst>
                    <a:ext uri="{9D8B030D-6E8A-4147-A177-3AD203B41FA5}">
                      <a16:colId xmlns:a16="http://schemas.microsoft.com/office/drawing/2014/main" val="2986230809"/>
                    </a:ext>
                  </a:extLst>
                </a:gridCol>
                <a:gridCol w="3083572">
                  <a:extLst>
                    <a:ext uri="{9D8B030D-6E8A-4147-A177-3AD203B41FA5}">
                      <a16:colId xmlns:a16="http://schemas.microsoft.com/office/drawing/2014/main" val="3963930609"/>
                    </a:ext>
                  </a:extLst>
                </a:gridCol>
                <a:gridCol w="5417601">
                  <a:extLst>
                    <a:ext uri="{9D8B030D-6E8A-4147-A177-3AD203B41FA5}">
                      <a16:colId xmlns:a16="http://schemas.microsoft.com/office/drawing/2014/main" val="2405726491"/>
                    </a:ext>
                  </a:extLst>
                </a:gridCol>
              </a:tblGrid>
              <a:tr h="470799">
                <a:tc>
                  <a:txBody>
                    <a:bodyPr/>
                    <a:lstStyle/>
                    <a:p>
                      <a:r>
                        <a:rPr lang="en-US" sz="2000" dirty="0"/>
                        <a:t>Title</a:t>
                      </a:r>
                    </a:p>
                  </a:txBody>
                  <a:tcPr/>
                </a:tc>
                <a:tc>
                  <a:txBody>
                    <a:bodyPr/>
                    <a:lstStyle/>
                    <a:p>
                      <a:r>
                        <a:rPr lang="en-US" sz="2000" dirty="0"/>
                        <a:t>Federal Legislation</a:t>
                      </a:r>
                    </a:p>
                  </a:txBody>
                  <a:tcPr/>
                </a:tc>
                <a:tc>
                  <a:txBody>
                    <a:bodyPr/>
                    <a:lstStyle/>
                    <a:p>
                      <a:r>
                        <a:rPr lang="en-US" sz="2000" dirty="0"/>
                        <a:t>Iowa Administering Agency</a:t>
                      </a:r>
                    </a:p>
                  </a:txBody>
                  <a:tcPr/>
                </a:tc>
                <a:extLst>
                  <a:ext uri="{0D108BD9-81ED-4DB2-BD59-A6C34878D82A}">
                    <a16:rowId xmlns:a16="http://schemas.microsoft.com/office/drawing/2014/main" val="62618108"/>
                  </a:ext>
                </a:extLst>
              </a:tr>
              <a:tr h="470799">
                <a:tc>
                  <a:txBody>
                    <a:bodyPr/>
                    <a:lstStyle/>
                    <a:p>
                      <a:r>
                        <a:rPr lang="en-US" sz="2000" dirty="0"/>
                        <a:t>I</a:t>
                      </a:r>
                    </a:p>
                  </a:txBody>
                  <a:tcPr/>
                </a:tc>
                <a:tc>
                  <a:txBody>
                    <a:bodyPr/>
                    <a:lstStyle/>
                    <a:p>
                      <a:r>
                        <a:rPr lang="en-US" sz="2000" dirty="0"/>
                        <a:t>Adult, Dislocated Worker, Youth</a:t>
                      </a:r>
                    </a:p>
                  </a:txBody>
                  <a:tcPr/>
                </a:tc>
                <a:tc>
                  <a:txBody>
                    <a:bodyPr/>
                    <a:lstStyle/>
                    <a:p>
                      <a:r>
                        <a:rPr lang="en-US" sz="2000" dirty="0"/>
                        <a:t>Iowa Workforce Development</a:t>
                      </a:r>
                    </a:p>
                  </a:txBody>
                  <a:tcPr/>
                </a:tc>
                <a:extLst>
                  <a:ext uri="{0D108BD9-81ED-4DB2-BD59-A6C34878D82A}">
                    <a16:rowId xmlns:a16="http://schemas.microsoft.com/office/drawing/2014/main" val="3642536561"/>
                  </a:ext>
                </a:extLst>
              </a:tr>
              <a:tr h="470799">
                <a:tc>
                  <a:txBody>
                    <a:bodyPr/>
                    <a:lstStyle/>
                    <a:p>
                      <a:r>
                        <a:rPr lang="en-US" sz="2000" dirty="0"/>
                        <a:t>II</a:t>
                      </a:r>
                    </a:p>
                  </a:txBody>
                  <a:tcPr/>
                </a:tc>
                <a:tc>
                  <a:txBody>
                    <a:bodyPr/>
                    <a:lstStyle/>
                    <a:p>
                      <a:r>
                        <a:rPr lang="en-US" sz="2000" dirty="0"/>
                        <a:t>Adult Education &amp; Family Literacy</a:t>
                      </a:r>
                    </a:p>
                  </a:txBody>
                  <a:tcPr/>
                </a:tc>
                <a:tc>
                  <a:txBody>
                    <a:bodyPr/>
                    <a:lstStyle/>
                    <a:p>
                      <a:r>
                        <a:rPr lang="en-US" sz="2000" dirty="0"/>
                        <a:t>Iowa Department of Education</a:t>
                      </a:r>
                    </a:p>
                  </a:txBody>
                  <a:tcPr/>
                </a:tc>
                <a:extLst>
                  <a:ext uri="{0D108BD9-81ED-4DB2-BD59-A6C34878D82A}">
                    <a16:rowId xmlns:a16="http://schemas.microsoft.com/office/drawing/2014/main" val="766828088"/>
                  </a:ext>
                </a:extLst>
              </a:tr>
              <a:tr h="470799">
                <a:tc>
                  <a:txBody>
                    <a:bodyPr/>
                    <a:lstStyle/>
                    <a:p>
                      <a:r>
                        <a:rPr lang="en-US" sz="2000" dirty="0"/>
                        <a:t>III</a:t>
                      </a:r>
                    </a:p>
                  </a:txBody>
                  <a:tcPr/>
                </a:tc>
                <a:tc>
                  <a:txBody>
                    <a:bodyPr/>
                    <a:lstStyle/>
                    <a:p>
                      <a:r>
                        <a:rPr lang="en-US" sz="2000" dirty="0"/>
                        <a:t>Wagner Peyser Act</a:t>
                      </a:r>
                    </a:p>
                  </a:txBody>
                  <a:tcPr/>
                </a:tc>
                <a:tc>
                  <a:txBody>
                    <a:bodyPr/>
                    <a:lstStyle/>
                    <a:p>
                      <a:r>
                        <a:rPr lang="en-US" sz="2000" dirty="0"/>
                        <a:t>Iowa Workforce Development</a:t>
                      </a:r>
                    </a:p>
                  </a:txBody>
                  <a:tcPr/>
                </a:tc>
                <a:extLst>
                  <a:ext uri="{0D108BD9-81ED-4DB2-BD59-A6C34878D82A}">
                    <a16:rowId xmlns:a16="http://schemas.microsoft.com/office/drawing/2014/main" val="2828119434"/>
                  </a:ext>
                </a:extLst>
              </a:tr>
              <a:tr h="812612">
                <a:tc>
                  <a:txBody>
                    <a:bodyPr/>
                    <a:lstStyle/>
                    <a:p>
                      <a:r>
                        <a:rPr lang="en-US" sz="2000" dirty="0"/>
                        <a:t>IV</a:t>
                      </a:r>
                    </a:p>
                  </a:txBody>
                  <a:tcPr/>
                </a:tc>
                <a:tc>
                  <a:txBody>
                    <a:bodyPr/>
                    <a:lstStyle/>
                    <a:p>
                      <a:r>
                        <a:rPr lang="en-US" sz="2000" dirty="0"/>
                        <a:t>Rehabilitation Act of 1973</a:t>
                      </a:r>
                    </a:p>
                  </a:txBody>
                  <a:tcPr/>
                </a:tc>
                <a:tc>
                  <a:txBody>
                    <a:bodyPr/>
                    <a:lstStyle/>
                    <a:p>
                      <a:r>
                        <a:rPr lang="en-US" sz="2000" dirty="0"/>
                        <a:t>Iowa Vocational Rehabilitation Services</a:t>
                      </a:r>
                    </a:p>
                    <a:p>
                      <a:r>
                        <a:rPr lang="en-US" sz="2000" dirty="0"/>
                        <a:t>Iowa Department for the Blind</a:t>
                      </a:r>
                    </a:p>
                  </a:txBody>
                  <a:tcPr/>
                </a:tc>
                <a:extLst>
                  <a:ext uri="{0D108BD9-81ED-4DB2-BD59-A6C34878D82A}">
                    <a16:rowId xmlns:a16="http://schemas.microsoft.com/office/drawing/2014/main" val="345397936"/>
                  </a:ext>
                </a:extLst>
              </a:tr>
            </a:tbl>
          </a:graphicData>
        </a:graphic>
      </p:graphicFrame>
      <p:sp>
        <p:nvSpPr>
          <p:cNvPr id="5" name="Footer Placeholder 4">
            <a:extLst>
              <a:ext uri="{FF2B5EF4-FFF2-40B4-BE49-F238E27FC236}">
                <a16:creationId xmlns:a16="http://schemas.microsoft.com/office/drawing/2014/main" id="{01AF7282-23D2-4DEA-B342-0578A55E7D50}"/>
              </a:ext>
            </a:extLst>
          </p:cNvPr>
          <p:cNvSpPr>
            <a:spLocks noGrp="1"/>
          </p:cNvSpPr>
          <p:nvPr>
            <p:ph type="ftr" sz="quarter" idx="3"/>
          </p:nvPr>
        </p:nvSpPr>
        <p:spPr/>
        <p:txBody>
          <a:bodyPr/>
          <a:lstStyle/>
          <a:p>
            <a:r>
              <a:rPr lang="en-US" dirty="0"/>
              <a:t>LWDB Roles and Responsibilities Training</a:t>
            </a:r>
          </a:p>
        </p:txBody>
      </p:sp>
    </p:spTree>
    <p:extLst>
      <p:ext uri="{BB962C8B-B14F-4D97-AF65-F5344CB8AC3E}">
        <p14:creationId xmlns:p14="http://schemas.microsoft.com/office/powerpoint/2010/main" val="16517807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23FA5-ED45-49C6-BFDC-A1335C7A5721}"/>
              </a:ext>
            </a:extLst>
          </p:cNvPr>
          <p:cNvSpPr>
            <a:spLocks noGrp="1"/>
          </p:cNvSpPr>
          <p:nvPr>
            <p:ph type="title"/>
          </p:nvPr>
        </p:nvSpPr>
        <p:spPr/>
        <p:txBody>
          <a:bodyPr/>
          <a:lstStyle/>
          <a:p>
            <a:r>
              <a:rPr lang="en-US" dirty="0"/>
              <a:t>Other Required Partners</a:t>
            </a:r>
          </a:p>
        </p:txBody>
      </p:sp>
      <p:sp>
        <p:nvSpPr>
          <p:cNvPr id="6" name="Content Placeholder 5">
            <a:extLst>
              <a:ext uri="{FF2B5EF4-FFF2-40B4-BE49-F238E27FC236}">
                <a16:creationId xmlns:a16="http://schemas.microsoft.com/office/drawing/2014/main" id="{D6A83EDB-8181-48C1-9A73-83DA007F8C08}"/>
              </a:ext>
            </a:extLst>
          </p:cNvPr>
          <p:cNvSpPr>
            <a:spLocks noGrp="1"/>
          </p:cNvSpPr>
          <p:nvPr>
            <p:ph sz="half" idx="1"/>
          </p:nvPr>
        </p:nvSpPr>
        <p:spPr>
          <a:xfrm>
            <a:off x="292100" y="1026843"/>
            <a:ext cx="5669280" cy="5072063"/>
          </a:xfrm>
        </p:spPr>
        <p:txBody>
          <a:bodyPr>
            <a:normAutofit fontScale="77500" lnSpcReduction="20000"/>
          </a:bodyPr>
          <a:lstStyle/>
          <a:p>
            <a:pPr fontAlgn="ctr"/>
            <a:r>
              <a:rPr lang="en-US" b="1" dirty="0"/>
              <a:t>Career and Technical Education </a:t>
            </a:r>
            <a:r>
              <a:rPr lang="en-US" dirty="0"/>
              <a:t>(Carl D. Perkins Career and Technical Education Act of 2006 – US Department of Education)</a:t>
            </a:r>
          </a:p>
          <a:p>
            <a:pPr fontAlgn="ctr"/>
            <a:r>
              <a:rPr lang="en-US" b="1" dirty="0"/>
              <a:t>Senior Community Services Employment Program (SCSEP) </a:t>
            </a:r>
            <a:r>
              <a:rPr lang="en-US" dirty="0"/>
              <a:t>(Title V Older Americans Act – US Department of Labor)</a:t>
            </a:r>
          </a:p>
          <a:p>
            <a:pPr fontAlgn="ctr"/>
            <a:r>
              <a:rPr lang="en-US" b="1" dirty="0"/>
              <a:t>Job Corps </a:t>
            </a:r>
            <a:r>
              <a:rPr lang="en-US" dirty="0"/>
              <a:t>(US Department of Labor)</a:t>
            </a:r>
          </a:p>
          <a:p>
            <a:pPr fontAlgn="ctr"/>
            <a:r>
              <a:rPr lang="en-US" b="1" dirty="0"/>
              <a:t>YouthBuild </a:t>
            </a:r>
            <a:r>
              <a:rPr lang="en-US" dirty="0"/>
              <a:t>(US Department of Labor)</a:t>
            </a:r>
          </a:p>
          <a:p>
            <a:pPr fontAlgn="ctr"/>
            <a:r>
              <a:rPr lang="en-US" b="1" dirty="0"/>
              <a:t>Native American programs </a:t>
            </a:r>
            <a:r>
              <a:rPr lang="en-US" dirty="0"/>
              <a:t>(US Department of Labor)</a:t>
            </a:r>
          </a:p>
          <a:p>
            <a:pPr fontAlgn="ctr"/>
            <a:r>
              <a:rPr lang="en-US" b="1" dirty="0"/>
              <a:t>National Farmworker Jobs Program </a:t>
            </a:r>
            <a:r>
              <a:rPr lang="en-US" dirty="0"/>
              <a:t>(US Department of Labor)</a:t>
            </a:r>
          </a:p>
          <a:p>
            <a:pPr fontAlgn="ctr"/>
            <a:r>
              <a:rPr lang="en-US" b="1" dirty="0"/>
              <a:t>State Unemployment Compensation Programs </a:t>
            </a:r>
            <a:r>
              <a:rPr lang="en-US" dirty="0"/>
              <a:t>(US Department of Labor)</a:t>
            </a:r>
          </a:p>
        </p:txBody>
      </p:sp>
      <p:sp>
        <p:nvSpPr>
          <p:cNvPr id="4" name="Content Placeholder 3">
            <a:extLst>
              <a:ext uri="{FF2B5EF4-FFF2-40B4-BE49-F238E27FC236}">
                <a16:creationId xmlns:a16="http://schemas.microsoft.com/office/drawing/2014/main" id="{F8A3268A-5035-4CB1-8F78-F31B3FB9216B}"/>
              </a:ext>
            </a:extLst>
          </p:cNvPr>
          <p:cNvSpPr>
            <a:spLocks noGrp="1"/>
          </p:cNvSpPr>
          <p:nvPr>
            <p:ph sz="half" idx="2"/>
          </p:nvPr>
        </p:nvSpPr>
        <p:spPr>
          <a:xfrm>
            <a:off x="6198785" y="1026843"/>
            <a:ext cx="5669280" cy="5072063"/>
          </a:xfrm>
        </p:spPr>
        <p:txBody>
          <a:bodyPr>
            <a:normAutofit fontScale="77500" lnSpcReduction="20000"/>
          </a:bodyPr>
          <a:lstStyle/>
          <a:p>
            <a:pPr fontAlgn="ctr"/>
            <a:r>
              <a:rPr lang="en-US" b="1" dirty="0"/>
              <a:t>Jobs for Veterans State Grant (JVSG) </a:t>
            </a:r>
            <a:r>
              <a:rPr lang="en-US" dirty="0"/>
              <a:t>(US Department of Labor)</a:t>
            </a:r>
          </a:p>
          <a:p>
            <a:pPr fontAlgn="ctr"/>
            <a:r>
              <a:rPr lang="en-US" b="1" dirty="0"/>
              <a:t>Reentry Employment Opportunities (REO) Program </a:t>
            </a:r>
            <a:r>
              <a:rPr lang="en-US" dirty="0"/>
              <a:t>(Second Chance Act of 2007 – US Department of Justice)</a:t>
            </a:r>
          </a:p>
          <a:p>
            <a:pPr fontAlgn="ctr"/>
            <a:r>
              <a:rPr lang="en-US" b="1" dirty="0"/>
              <a:t>Housing and Urban Development Employment &amp; Training programs </a:t>
            </a:r>
            <a:r>
              <a:rPr lang="en-US" dirty="0"/>
              <a:t>(US Department of Housing and Urban Development)</a:t>
            </a:r>
          </a:p>
          <a:p>
            <a:pPr fontAlgn="ctr"/>
            <a:r>
              <a:rPr lang="en-US" b="1" dirty="0"/>
              <a:t>Community Services Block Grant (CSBG) Employment &amp; Training program </a:t>
            </a:r>
            <a:r>
              <a:rPr lang="en-US" dirty="0"/>
              <a:t>(US Department of Health and Human Services)</a:t>
            </a:r>
          </a:p>
          <a:p>
            <a:pPr fontAlgn="ctr"/>
            <a:r>
              <a:rPr lang="en-US" b="1" dirty="0"/>
              <a:t>Temporary Assistance To Needy Families (TANF)* </a:t>
            </a:r>
            <a:r>
              <a:rPr lang="en-US" dirty="0"/>
              <a:t>(Title IV Social Security Act – US Department of Health and Human Services)</a:t>
            </a:r>
          </a:p>
          <a:p>
            <a:pPr marL="0" indent="0" algn="r" fontAlgn="ctr">
              <a:buNone/>
            </a:pPr>
            <a:r>
              <a:rPr lang="en-US" i="1" dirty="0"/>
              <a:t>*Governor may elect to exclude as a core program</a:t>
            </a:r>
            <a:endParaRPr lang="en-US" dirty="0"/>
          </a:p>
        </p:txBody>
      </p:sp>
      <p:sp>
        <p:nvSpPr>
          <p:cNvPr id="5" name="Footer Placeholder 4">
            <a:extLst>
              <a:ext uri="{FF2B5EF4-FFF2-40B4-BE49-F238E27FC236}">
                <a16:creationId xmlns:a16="http://schemas.microsoft.com/office/drawing/2014/main" id="{9314BCFA-03B3-4B88-AF82-B2312A27C5FA}"/>
              </a:ext>
            </a:extLst>
          </p:cNvPr>
          <p:cNvSpPr>
            <a:spLocks noGrp="1"/>
          </p:cNvSpPr>
          <p:nvPr>
            <p:ph type="ftr" sz="quarter" idx="11"/>
          </p:nvPr>
        </p:nvSpPr>
        <p:spPr/>
        <p:txBody>
          <a:bodyPr/>
          <a:lstStyle/>
          <a:p>
            <a:r>
              <a:rPr lang="en-US" dirty="0"/>
              <a:t>LWDB Roles and Responsibilities Training</a:t>
            </a:r>
          </a:p>
        </p:txBody>
      </p:sp>
      <p:sp>
        <p:nvSpPr>
          <p:cNvPr id="7" name="Slide Number Placeholder 6">
            <a:extLst>
              <a:ext uri="{FF2B5EF4-FFF2-40B4-BE49-F238E27FC236}">
                <a16:creationId xmlns:a16="http://schemas.microsoft.com/office/drawing/2014/main" id="{3DB8D205-CA06-404C-949D-C01EA8D51755}"/>
              </a:ext>
            </a:extLst>
          </p:cNvPr>
          <p:cNvSpPr>
            <a:spLocks noGrp="1"/>
          </p:cNvSpPr>
          <p:nvPr>
            <p:ph type="sldNum" sz="quarter" idx="12"/>
          </p:nvPr>
        </p:nvSpPr>
        <p:spPr/>
        <p:txBody>
          <a:bodyPr/>
          <a:lstStyle/>
          <a:p>
            <a:fld id="{D307F087-50E8-4976-AA50-2FC07D62CDFA}" type="slidenum">
              <a:rPr lang="en-US" smtClean="0"/>
              <a:t>9</a:t>
            </a:fld>
            <a:endParaRPr lang="en-US" dirty="0"/>
          </a:p>
        </p:txBody>
      </p:sp>
    </p:spTree>
    <p:extLst>
      <p:ext uri="{BB962C8B-B14F-4D97-AF65-F5344CB8AC3E}">
        <p14:creationId xmlns:p14="http://schemas.microsoft.com/office/powerpoint/2010/main" val="1522152401"/>
      </p:ext>
    </p:extLst>
  </p:cSld>
  <p:clrMapOvr>
    <a:masterClrMapping/>
  </p:clrMapOvr>
</p:sld>
</file>

<file path=ppt/theme/theme1.xml><?xml version="1.0" encoding="utf-8"?>
<a:theme xmlns:a="http://schemas.openxmlformats.org/drawingml/2006/main" name="Office Theme">
  <a:themeElements>
    <a:clrScheme name="IWD - IOWA 2019">
      <a:dk1>
        <a:sysClr val="windowText" lastClr="000000"/>
      </a:dk1>
      <a:lt1>
        <a:sysClr val="window" lastClr="FFFFFF"/>
      </a:lt1>
      <a:dk2>
        <a:srgbClr val="00162E"/>
      </a:dk2>
      <a:lt2>
        <a:srgbClr val="F5F5F5"/>
      </a:lt2>
      <a:accent1>
        <a:srgbClr val="114257"/>
      </a:accent1>
      <a:accent2>
        <a:srgbClr val="0F6A6B"/>
      </a:accent2>
      <a:accent3>
        <a:srgbClr val="49A1A2"/>
      </a:accent3>
      <a:accent4>
        <a:srgbClr val="3E7951"/>
      </a:accent4>
      <a:accent5>
        <a:srgbClr val="5F6866"/>
      </a:accent5>
      <a:accent6>
        <a:srgbClr val="9DB4BC"/>
      </a:accent6>
      <a:hlink>
        <a:srgbClr val="367879"/>
      </a:hlink>
      <a:folHlink>
        <a:srgbClr val="465E66"/>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rosted Glass">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9EC44B77C2F60419748D09605BF5F9D" ma:contentTypeVersion="11" ma:contentTypeDescription="Create a new document." ma:contentTypeScope="" ma:versionID="8ff46f03121a4650304a749adccaa963">
  <xsd:schema xmlns:xsd="http://www.w3.org/2001/XMLSchema" xmlns:xs="http://www.w3.org/2001/XMLSchema" xmlns:p="http://schemas.microsoft.com/office/2006/metadata/properties" xmlns:ns2="b9f8e4f9-63ae-441f-b00b-e601199620d9" xmlns:ns3="624333be-c2df-488e-96d3-e81a449f5856" targetNamespace="http://schemas.microsoft.com/office/2006/metadata/properties" ma:root="true" ma:fieldsID="a84833a39ee9b45793d292218c102f29" ns2:_="" ns3:_="">
    <xsd:import namespace="b9f8e4f9-63ae-441f-b00b-e601199620d9"/>
    <xsd:import namespace="624333be-c2df-488e-96d3-e81a449f5856"/>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f8e4f9-63ae-441f-b00b-e601199620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24333be-c2df-488e-96d3-e81a449f5856"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AW xmlns="http://www.net-centric.com/PAWPP">
  <Shape xmlns="" ID="c5padY04Qo/p5POX4Byj7dtW0ds=" isBookmarkSet="no" Order="_x0032_" artifact="_x0031_" pdftag="_x005B_Artifact_x005D_" formula="no" inline="no" validate="no"/>
  <Shape xmlns="" ID="qcjhpeI6vzsy69Qy/7ut52u98Xc=" pdftag="Figure" isBookmarkSet="no" artifact="_x0031_" validate="no" Order="_x0031_"/>
  <Shape xmlns="" ID="HFPHH1uk7yFYBf8crUpqqjvPz9k=" pdftag="_x005B_Artifact_x005D_" isBookmarkSet="no"/>
  <Shape xmlns="" ID="y9mvF7PO5JAxdT3qUGMQvCf4dn4=" pdftag="" artifact="_x0031_" validate="no" Order="_x0034_"/>
  <Shape xmlns="" ID="HdFT3hQsnUe1p4fN34ZE4sgYj8o=" pdftag="" Order="_x0032_"/>
  <Shape xmlns="" ID="zEN3IO8+AA5Pdljep56AFpNm5pI=" pdftag="" artifact="_x0031_" validate="no" Order="_x0033_"/>
  <Shape xmlns="" ID="aY8u0io9m4wtWKaDtWLXXBxDOeY=" pdftag="" artifact="_x0031_" validate="no" Order="_x0031_"/>
  <Shape xmlns="" ID="yMKN5FQGMuupes5Zx+NGJQSdJc8=" pdftag="" artifact="_x0031_" validate="no" Order="_x0036_"/>
  <Shape xmlns="" ID="oS75AXO+oGr9mmYocY8m9TAIXNI=" pdftag="" Order="_x0034_"/>
  <Shape xmlns="" ID="+EJs2XWHZIMHZPbJGNVMM5dl1EE=" pdftag="" artifact="_x0031_" validate="no" Order="_x0035_"/>
  <Shape xmlns="" ID="+lMuN0D3FHzbWfqvaU1FaeOdDAU=" pdftag="" Order="_x0032_"/>
  <Shape xmlns="" ID="PLJOOUd0s3oN2nyZJ5c1N5IvAYk=" pdftag="" artifact="_x0031_" validate="no" Order="_x0033_"/>
  <Shape xmlns="" ID="TG1dlihJ9f8b4ayKhJiSsGckNaM=" pdftag="" artifact="_x0031_" validate="no" Order="_x0031_"/>
  <Shape xmlns="" ID="1CREDL4O7a1JdMDNDdKAk9VfWFA=" pdftag="" artifact="_x0031_" validate="no" Order="_x0038_"/>
  <Shape xmlns="" ID="LiGHqdyle7ofuBSamHmGAX+PgRw=" pdftag="" Order="_x0037_"/>
  <Shape xmlns="" ID="tAoQ+ge73Kl570o4mJ7s+SaW4ec=" pdftag="" artifact="_x0031_" validate="no" Order="_x0034_"/>
  <Shape xmlns="" ID="sFozpDV4nKYpyzboApmVNlsJlGw=" pdftag="" Order="_x0035_"/>
  <Shape xmlns="" ID="XouBzrGYzLThZhhj+eEvbfUFTPk=" pdftag="" artifact="_x0031_" validate="no" Order="_x0033_"/>
  <Shape xmlns="" ID="9SBoNEorAzc6ED/4AacvUmuwV6E=" pdftag="" Order="_x0035_"/>
  <Shape xmlns="" ID="PK+konKqFDaplHEayYKVmCseEb4=" pdftag="" artifact="_x0031_" validate="no" Order="_x0032_"/>
  <Shape xmlns="" ID="QAtT11nljrDpN05176i1Lzb8rJk=" pdftag="" artifact="_x0031_" validate="no" Order="_x0031_"/>
  <Shape xmlns="" ID="Ye5h5zLNo7Viw/H6ba1lHG1uqP4=" pdftag="" artifact="_x0031_" validate="no" Order="_x0033_"/>
  <Shape xmlns="" ID="o313nXevVqXd/tJOfpQRYDqXWOc=" pdftag="" Order="_x0032_" artifact="_x0031_" validate="no"/>
  <Shape xmlns="" ID="tg3o8EdJRGQm4AaefCNnwlOwzxk=" pdftag="" Order="_x0031_" artifact="_x0031_" validate="no"/>
  <Shape xmlns="" ID="qxaMLqStIJmNWBfiWk3foflqwQk=" pdftag="" Order="_x0034_"/>
  <Shape xmlns="" ID="sGh7MyKQTwa1gcSgHl7YnPeyxSk=" pdftag="" artifact="_x0031_" validate="no" Order="_x0033_"/>
  <Shape xmlns="" ID="cPih7z3D4rVTlikZ0vwf2rhcP6U=" pdftag="" Order="_x0032_" artifact="_x0031_" validate="no"/>
  <Shape xmlns="" ID="T1sDr2A/csA1fC2zZmbl2feJdjw=" pdftag="" Order="_x0031_" artifact="_x0031_" validate="no"/>
  <Shape xmlns="" ID="jDR/gBqutrEJblhGtiDmafAMq2M=" pdftag="" artifact="_x0031_" validate="no" Order="_x0033_"/>
  <Shape xmlns="" ID="ZS+TM7Pod51M/Ccaso9lYzlXd3Y=" pdftag="" Order="_x0032_" artifact="_x0031_" validate="no"/>
  <Shape xmlns="" ID="H8KugLz4HSxot1aCx9Z0TB0vo5I=" pdftag="" Order="_x0031_" artifact="_x0031_" validate="no"/>
  <Shape xmlns="" ID="6wBHMzQ3WkhhtFxo+7JXWfLe6Uw=" pdftag="" artifact="_x0031_" validate="no" Order="_x0033_"/>
  <Shape xmlns="" ID="3df7hnXgKdlYU+/lvtTtLSRyEz4=" pdftag="" Order="_x0032_"/>
  <Shape xmlns="" ID="azgaQxBrNxa4fXy9z0Ph8gIz768=" pdftag="" Order="_x0031_" artifact="_x0031_" validate="no"/>
  <Shape xmlns="" ID="SoAl1DmgmkCZRnxG3rur6RRWeBM=" pdftag="" artifact="_x0031_" validate="no" Order="_x0033_"/>
  <Shape xmlns="" ID="dPPXfWqUt2oz31FJIc7ZIAuj4/o=" pdftag="" Order="_x0032_"/>
  <Shape xmlns="" ID="tO5u+nqiJXKyqt3ONgKC+mtG+Es=" pdftag="" Order="_x0031_"/>
  <Shape xmlns="" ID="tpOQ5HCm7WfJPMqZ3uHgSBIIJoA=" pdftag="" Order="_x0031_" artifact="_x0031_" validate="no"/>
  <Shape xmlns="" ID="nT3M+WHR4l7sULfd/liKjxUiCkU=" pdftag="" Order="_x0032_" artifact="_x0031_" validate="no"/>
  <Shape xmlns="" ID="zZvbWBWt8Sja38LXkGELDa25T9s=" pdftag="" Order="_x0033_" artifact="_x0031_" validate="no"/>
  <Shape xmlns="" ID="YL/jN0k3ABgwZ8BQ9iaA5jOffXo=" pdftag="" Order="_x0035_"/>
  <Shape xmlns="" ID="4IszVhb+cRnWIhtSDEJyFlRQVHo=" pdftag="" artifact="_x0031_" validate="no" Order="_x0034_"/>
  <Shape xmlns="" ID="ZzKjo/2wuApD8fxD+mK/PX2qX2Q=" pdftag="" artifact="_x0031_" validate="no" Order="_x0036_"/>
  <Shape xmlns="" ID="c/Ps2u4YxooKZAVO1g/cpMrfSJE=" pdftag="" Order="_x0035_" artifact="_x0031_" validate="no"/>
  <Shape xmlns="" ID="BysHM3TJV37JOEPoUzO0sIUPUHs=" pdftag="" Order="_x0033_" artifact="_x0031_" validate="no"/>
  <Shape xmlns="" ID="HNc7OLelXXMp83cp6FafO6vdtBA=" pdftag="" Order="_x0034_" artifact="_x0031_" validate="no"/>
  <Shape xmlns="" ID="79LIAsIhlJSDPLjOIa5igyNoo+w=" pdftag="" Order="_x0032_" artifact="_x0031_" validate="no"/>
  <Shape xmlns="" ID="UJ73CuF5ygMPcacJpvU6DVhjlzs=" pdftag="" Order="_x0037_"/>
  <Shape xmlns="" ID="1TIPDqPRLUkEq3wt3vygu51ibY4=" pdftag="" Order="_x0031_" artifact="_x0031_" validate="no"/>
  <Shape xmlns="" ID="u37Vb18A/uMDl+VRHPAUWN2TiPM=" pdftag="" Order="_x0031_" artifact="_x0031_" validate="no"/>
  <Shape xmlns="" ID="/RHavkZB9NOJOW0mWkliksilFNY=" pdftag="" Order="_x0033_"/>
  <Shape xmlns="" ID="6yiZl/D8seR4JjtQuswN4VrlVHs=" pdftag="" artifact="_x0031_" validate="no" Order="_x0032_"/>
  <Shape xmlns="" ID="PBn9IfOI334xksOVXDpR+v54HB4=" pdftag="" Order="_x0032_"/>
  <Shape xmlns="" ID="aK31pvQSNFl7K3WuyijY+4XQm0g=" pdftag="" artifact="_x0031_" validate="no" Order="_x0031_"/>
  <Shape xmlns="" ID="au6cUImcKKHWsrT0bp6qeLievw0=" pdftag="" Order="_x0031_" artifact="_x0031_" validate="no"/>
  <Shape xmlns="" ID="vCLcXLeWU6HX2oee4drhPdGSz/M=" pdftag="" Order="_x0032_" artifact="_x0031_" validate="no"/>
  <Shape xmlns="" ID="J95r5wsXyocevwRIMODW1fFBsCY=" pdftag="" Order="_x0033_" artifact="_x0031_" validate="no"/>
  <Shape xmlns="" ID="iVt6vG/zTa4RVf+fbrKhPRD6V8E=" pdftag="" Order="_x0035_"/>
  <Shape xmlns="" ID="oQWvOS7yrVT94ctSzSXDK5l7+QE=" pdftag="" artifact="_x0031_" validate="no" Order="_x0034_"/>
  <Shape xmlns="" ID="0/NotbUDEhttOsZm1LcMj03mvLg=" pdftag="" Order="_x0031_" artifact="_x0031_" validate="no"/>
  <Shape xmlns="" ID="XPuvmSSZEaWVzOdsGq/19K2yhLs=" pdftag="" Order="_x0032_" artifact="_x0031_" validate="no"/>
  <Shape xmlns="" ID="p6bN+jTFZexCgbZPN8HnmfW6734=" pdftag="" Order="_x0033_" artifact="_x0031_" validate="no"/>
  <Shape xmlns="" ID="emeG9yQZXnndX0nel3shj9FGA1o=" pdftag="" Order="_x0035_"/>
  <Shape xmlns="" ID="Awk+GUQaSvA0sulBLSO76JMDxDg=" pdftag="" artifact="_x0031_" validate="no" Order="_x0034_"/>
  <Shape xmlns="" ID="XYSd1aou7LBQCbePh1K20y+osJU=" pdftag="" artifact="_x0031_" validate="no" Order="_x0032_"/>
  <Shape xmlns="" ID="uryj5W/r03sVh7zyDwweF5VtZAI=" pdftag="" Order="_x0031_"/>
  <Shape xmlns="" ID="g7cfATa1q/zW7voHH7PzDCOVJ2k=" pdftag="" Order="_x0033_"/>
  <Shape xmlns="" ID="eyErg3MzPAlfjNd++YNeDt3824g=" pdftag="" Order="_x0033_"/>
  <Shape xmlns="" ID="s04rRhfmWQaTg7+fGhFkrYEIdbY=" pdftag="" Order="_x0032_"/>
  <Shape xmlns="" ID="8Z9IhT4lCXJrabNe03wA+c+ARIw=" pdftag="" Order="_x0031_"/>
  <Shape xmlns="" ID="Lxl6bgdfNKIukFwq+i1W+1R7eS8=" pdftag="" Order="_x0034_"/>
  <Shape xmlns="" ID="IvmbdP4mkwH25ixlqkXACBA2bOA=" pdftag="" Order="_x0031_"/>
  <Shape xmlns="" ID="QNLYDXVx1L+gkqZ9BbK9ROk8nUU=" pdftag="" Order="_x0032_"/>
  <SubText xmlns="" ID="c5padY04Qo/p5POX4Byj7dtW0ds=" ActualText=""/>
  <Shape xmlns="" ID="h0tAZmY5m2wkW4oPW3VD7YxUWL8=" isBookmarkSet="no" Order="_x0031_" formula="no" inline="no" artifact="_x0031_" pdftag="_x005B_Artifact_x005D_" validate="no"/>
  <Shape xmlns="" ID="DbZaIXBtACpfHf/igmY3HcNd4tY=" pdftag="Figure" isBookmarkSet="no" artifact="_x0031_" validate="no" Order="_x0031_"/>
  <Shape xmlns="" ID="xCLYYxbRayu1sK87DHwK4LKuxro=" pdftag="" artifact="_x0031_" validate="no" Order="_x0031_"/>
  <Shape xmlns="" ID="QZfVvshyfi1HRhZBkffzTr9uJpo=" pdftag="" artifact="_x0031_" validate="no" Order="_x0033_"/>
  <Shape xmlns="" ID="qGgSnq8NMYBHwtIZTzvqWD6hTwk=" pdftag="" artifact="_x0031_" validate="no" Order="_x0031_"/>
  <Shape xmlns="" ID="hI8VhNUH/pezRQM3nThdbemCo08=" pdftag="" artifact="_x0031_" validate="no" Order="_x0033_"/>
  <Shape xmlns="" ID="yonhJJoqBmjqRbFBKxAQJxqgqK4=" pdftag="" artifact="_x0031_" validate="no" Order="_x0035_"/>
  <Shape xmlns="" ID="QGSxxdfmppr6xeGAroT6Fl9q4xY=" pdftag="" artifact="_x0031_" validate="no" Order="_x0031_"/>
  <Shape xmlns="" ID="EnLnWHgX5zHhPjEZYJzwtFQzluI=" pdftag="" artifact="_x0031_" validate="no" Order="_x0032_"/>
  <Shape xmlns="" ID="ceUTwHUfVh1ENOUkMZlJxujWFqs=" pdftag="" artifact="_x0031_" validate="no" Order="_x0033_"/>
  <Shape xmlns="" ID="exiP+PKuB86I2bBys1PPB3hoL2s=" pdftag="" artifact="_x0031_" validate="no" Order="_x0034_"/>
  <Shape xmlns="" ID="Ep+hdHvFFehw+79RF4QjCwFhoGw=" pdftag="" artifact="_x0031_" validate="no" Order="_x0031_"/>
  <Shape xmlns="" ID="8utQfbxTnTy2X3NRz4lv3GgWquQ=" pdftag="" artifact="_x0031_" validate="no" Order="_x0032_"/>
  <Shape xmlns="" ID="dtwhnybpMO+wPNifyZsgTfB+EwU=" pdftag="" artifact="_x0031_" validate="no" Order="_x0031_"/>
  <Shape xmlns="" ID="MPNOOxaOgcWxW2uFYdtV4mCvMYs=" pdftag="" artifact="_x0031_" validate="no" Order="_x0032_"/>
  <Shape xmlns="" ID="dkgFS1qQew6LzXLUuFyDSfipifQ=" pdftag="" artifact="_x0031_" validate="no" Order="_x0031_"/>
  <Shape xmlns="" ID="3/LCxQ4mwCRIyqVJRxbPTyRvhJI=" pdftag="" artifact="_x0031_" validate="no" Order="_x0032_"/>
  <Shape xmlns="" ID="yEjLnQDPqLyomcUH5uIQdA3EHnM=" pdftag="" artifact="_x0031_" validate="no" Order="_x0031_"/>
  <Shape xmlns="" ID="vsuDd+3hTP0TPx6H1TxpdmRjgZ4=" pdftag="" artifact="_x0031_" validate="no" Order="_x0031_"/>
  <Shape xmlns="" ID="L4o359N6tt1v7GnrSDyNmxVM8P8=" pdftag="" artifact="_x0031_" validate="no" Order="_x0032_"/>
  <Shape xmlns="" ID="SMUauTwePoto4zUBZXRq7220+Tw=" pdftag="" artifact="_x0031_" validate="no" Order="_x0033_"/>
  <Shape xmlns="" ID="7VUFpVeAi1s6pC7qVEejsSt2/Cs=" pdftag="" artifact="_x0031_" validate="no" Order="_x0031_"/>
  <Shape xmlns="" ID="465Y/I0dJQAh53MRX1r67R5mgbc=" pdftag="" artifact="_x0031_" validate="no" Order="_x0032_"/>
  <Shape xmlns="" ID="iKLnCWpgWKI/CvIzCfRyFpUkDi8=" pdftag="" artifact="_x0031_" validate="no" Order="_x0034_"/>
  <Shape xmlns="" ID="Cvv1VT7FHlg3pEn2S9mI3x4bC3g=" pdftag="" artifact="_x0031_" validate="no" Order="_x0033_"/>
  <Shape xmlns="" ID="U0aElbRjorJ+DDCI05FAOSO+ncI=" pdftag="" artifact="_x0031_" validate="no" Order="_x0035_"/>
  <Shape xmlns="" ID="srsYumJLTpvzB9MpV4MIcvxht8M=" pdftag="" artifact="_x0031_" validate="no" Order="_x0031_"/>
  <Shape xmlns="" ID="8jzmbKW8Va5oxpGD9dPhU1qq3Y8=" pdftag="" artifact="_x0031_" validate="no" Order="_x0031_"/>
  <Shape xmlns="" ID="De4dZ5UDiTVKVM0qyoBdnsTBqtA=" pdftag="" artifact="_x0031_" validate="no" Order="_x0032_"/>
  <Shape xmlns="" ID="T2BSFmsELzcVpCEcdlsPRxrOrzY=" pdftag="" artifact="_x0031_" validate="no" Order="_x0033_"/>
  <Shape xmlns="" ID="EWDstv6+bEGT+A0gu8DkiYE19dE=" pdftag="" artifact="_x0031_" validate="no" Order="_x0031_"/>
  <Shape xmlns="" ID="7NEabCNiu5QwNcxKLM15Vh/rQBc=" pdftag="" artifact="_x0031_" validate="no" Order="_x0032_"/>
  <Shape xmlns="" ID="AJeRa/vxRWMIAhV2IWKpR8RnYcE=" pdftag="" artifact="_x0031_" validate="no" Order="_x0033_"/>
  <SubText xmlns="" ID="h0tAZmY5m2wkW4oPW3VD7YxUWL8=" ActualText=""/>
  <Shape xmlns="" ID="x/Ma+/X3CdFwlgzI8uc+IA2a5mE=" pdftag="" artifact="_x0031_" validate="no" formula="no" inline="no" Order="_x0031_"/>
  <Shape xmlns="" ID="+fY+FsICFzQJtCqj5XpxkFTCntk=" pdftag="" artifact="_x0031_" validate="no" Order="_x0032_"/>
  <Shape xmlns="" ID="c9R9QJCWQ/nQBKe2PdecNXLPUAY=" pdftag="" Order="_x0033_"/>
  <Shape xmlns="" ID="i5ws9SSIwXmqzSYwwZMOnzeVlow=" pdftag="" artifact="_x0031_" validate="no" Order="_x0034_"/>
  <Shape xmlns="" ID="hkzXP551kX94e+zK9CBN/lddVF4=" pdftag="" artifact="_x0031_" validate="no" Order="_x0036_"/>
  <Shape xmlns="" ID="uwHNv/hK676BKnblOCN1/3Pr1lM=" pdftag="" Order="_x0037_"/>
</PAW>
</file>

<file path=customXml/itemProps1.xml><?xml version="1.0" encoding="utf-8"?>
<ds:datastoreItem xmlns:ds="http://schemas.openxmlformats.org/officeDocument/2006/customXml" ds:itemID="{210B9C8B-864C-4ADB-A34E-73C58142ED8A}">
  <ds:schemaRef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624333be-c2df-488e-96d3-e81a449f5856"/>
    <ds:schemaRef ds:uri="http://purl.org/dc/elements/1.1/"/>
    <ds:schemaRef ds:uri="b9f8e4f9-63ae-441f-b00b-e601199620d9"/>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B628AE9B-2BD8-4C27-8630-92E4C5EE622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9f8e4f9-63ae-441f-b00b-e601199620d9"/>
    <ds:schemaRef ds:uri="624333be-c2df-488e-96d3-e81a449f585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6B9F3DC-AA66-4690-8684-2CA3181D9D3B}">
  <ds:schemaRefs>
    <ds:schemaRef ds:uri="http://schemas.microsoft.com/sharepoint/v3/contenttype/forms"/>
  </ds:schemaRefs>
</ds:datastoreItem>
</file>

<file path=customXml/itemProps4.xml><?xml version="1.0" encoding="utf-8"?>
<ds:datastoreItem xmlns:ds="http://schemas.openxmlformats.org/officeDocument/2006/customXml" ds:itemID="{79DE9E3C-D54D-447D-BADB-EC31FEAA8F63}">
  <ds:schemaRefs>
    <ds:schemaRef ds:uri="http://www.net-centric.com/PAWPP"/>
    <ds:schemaRef ds:uri=""/>
  </ds:schemaRefs>
</ds:datastoreItem>
</file>

<file path=docProps/app.xml><?xml version="1.0" encoding="utf-8"?>
<Properties xmlns="http://schemas.openxmlformats.org/officeDocument/2006/extended-properties" xmlns:vt="http://schemas.openxmlformats.org/officeDocument/2006/docPropsVTypes">
  <TotalTime>8220</TotalTime>
  <Words>2593</Words>
  <Application>Microsoft Office PowerPoint</Application>
  <PresentationFormat>Widescreen</PresentationFormat>
  <Paragraphs>402</Paragraphs>
  <Slides>50</Slides>
  <Notes>42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50</vt:i4>
      </vt:variant>
    </vt:vector>
  </HeadingPairs>
  <TitlesOfParts>
    <vt:vector size="55" baseType="lpstr">
      <vt:lpstr>Arial</vt:lpstr>
      <vt:lpstr>Wingdings</vt:lpstr>
      <vt:lpstr>Calibri</vt:lpstr>
      <vt:lpstr>Wingdings 3</vt:lpstr>
      <vt:lpstr>Office Theme</vt:lpstr>
      <vt:lpstr>WIOA Local Planning Overview</vt:lpstr>
      <vt:lpstr>Today’s Presenters</vt:lpstr>
      <vt:lpstr>Engaging with us…</vt:lpstr>
      <vt:lpstr>Training Objectives</vt:lpstr>
      <vt:lpstr>Reminders from the Workforce Innovation &amp; Opportunity Act </vt:lpstr>
      <vt:lpstr>One Workforce Vision</vt:lpstr>
      <vt:lpstr>Local One Stop System </vt:lpstr>
      <vt:lpstr>WIOA Core Partners</vt:lpstr>
      <vt:lpstr>Other Required Partners</vt:lpstr>
      <vt:lpstr>Questions?</vt:lpstr>
      <vt:lpstr>Local Plan Background &amp; Purpose </vt:lpstr>
      <vt:lpstr>Local Plan</vt:lpstr>
      <vt:lpstr>Who should be involved and who is responsible</vt:lpstr>
      <vt:lpstr>Questions? (2)</vt:lpstr>
      <vt:lpstr>Timeline and Planning Cycle </vt:lpstr>
      <vt:lpstr>PowerPoint Presentation</vt:lpstr>
      <vt:lpstr>PowerPoint Presentation</vt:lpstr>
      <vt:lpstr>Questions? (3)</vt:lpstr>
      <vt:lpstr>Alignment of Local and State Plans  </vt:lpstr>
      <vt:lpstr>State Plan Goals &amp; Strategies</vt:lpstr>
      <vt:lpstr>Questions? (4)</vt:lpstr>
      <vt:lpstr>Local Plan Contents</vt:lpstr>
      <vt:lpstr>PowerPoint Presentation</vt:lpstr>
      <vt:lpstr>Infrastructure</vt:lpstr>
      <vt:lpstr>Infrastructure - continued</vt:lpstr>
      <vt:lpstr>Questions? (5)</vt:lpstr>
      <vt:lpstr>Strategic Planning Elements</vt:lpstr>
      <vt:lpstr>Strategic Planning Elements – continued (1)</vt:lpstr>
      <vt:lpstr>Strategic Planning Elements – continued (2)</vt:lpstr>
      <vt:lpstr>Strategic Planning Elements – continued (3)</vt:lpstr>
      <vt:lpstr>Questions? (6)</vt:lpstr>
      <vt:lpstr>IowaWORKS System Coordination </vt:lpstr>
      <vt:lpstr>Question 1: Identification of Local Workforce Development System </vt:lpstr>
      <vt:lpstr>Question 5: One-Stop Delivery System </vt:lpstr>
      <vt:lpstr>Question 5: Continued </vt:lpstr>
      <vt:lpstr>Question 12: Coordination of WIOA Title 1 with WIOA Title II </vt:lpstr>
      <vt:lpstr>Question 13: Cooperative Agreements </vt:lpstr>
      <vt:lpstr>Questions 15 and 16: Local Levels of Performance and High Performing </vt:lpstr>
      <vt:lpstr>Question 19: Intake and Case Management </vt:lpstr>
      <vt:lpstr>Question 20: Priority of Service </vt:lpstr>
      <vt:lpstr>Questions? (7)</vt:lpstr>
      <vt:lpstr>Plan Development Process</vt:lpstr>
      <vt:lpstr>Partner and Stakeholder Engagement</vt:lpstr>
      <vt:lpstr>Public Comment Requirements </vt:lpstr>
      <vt:lpstr>Questions? (8)</vt:lpstr>
      <vt:lpstr>Wrap Up &amp; Next Steps  </vt:lpstr>
      <vt:lpstr>PowerPoint Presentation</vt:lpstr>
      <vt:lpstr>Questions? (9)</vt:lpstr>
      <vt:lpstr>Thank You!</vt:lpstr>
      <vt:lpstr>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Local Workforce Development Board Roles and Responsibilities Training</dc:title>
  <dc:creator>auto@mahernet.com</dc:creator>
  <cp:keywords>local, workforce, development, board, LWDB, roles, responsibilities, training</cp:keywords>
  <cp:lastModifiedBy>McNertney, Michelle</cp:lastModifiedBy>
  <cp:revision>114</cp:revision>
  <dcterms:created xsi:type="dcterms:W3CDTF">2019-06-27T13:48:43Z</dcterms:created>
  <dcterms:modified xsi:type="dcterms:W3CDTF">2021-03-10T14:32:41Z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0x010100E9EC44B77C2F60419748D09605BF5F9D</vt:lpwstr>
  </property>
</Properties>
</file>